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68.xml" ContentType="application/vnd.openxmlformats-officedocument.presentationml.slide+xml"/>
  <Override PartName="/ppt/slides/slide869.xml" ContentType="application/vnd.openxmlformats-officedocument.presentationml.slide+xml"/>
  <Override PartName="/ppt/slides/slide870.xml" ContentType="application/vnd.openxmlformats-officedocument.presentationml.slide+xml"/>
  <Override PartName="/ppt/slides/slide871.xml" ContentType="application/vnd.openxmlformats-officedocument.presentationml.slide+xml"/>
  <Override PartName="/ppt/slides/slide872.xml" ContentType="application/vnd.openxmlformats-officedocument.presentationml.slide+xml"/>
  <Override PartName="/ppt/slides/slide873.xml" ContentType="application/vnd.openxmlformats-officedocument.presentationml.slide+xml"/>
  <Override PartName="/ppt/slides/slide874.xml" ContentType="application/vnd.openxmlformats-officedocument.presentationml.slide+xml"/>
  <Override PartName="/ppt/slides/slide875.xml" ContentType="application/vnd.openxmlformats-officedocument.presentationml.slide+xml"/>
  <Override PartName="/ppt/slides/slide876.xml" ContentType="application/vnd.openxmlformats-officedocument.presentationml.slide+xml"/>
  <Override PartName="/ppt/slides/slide877.xml" ContentType="application/vnd.openxmlformats-officedocument.presentationml.slide+xml"/>
  <Override PartName="/ppt/slides/slide878.xml" ContentType="application/vnd.openxmlformats-officedocument.presentationml.slide+xml"/>
  <Override PartName="/ppt/slides/slide879.xml" ContentType="application/vnd.openxmlformats-officedocument.presentationml.slide+xml"/>
  <Override PartName="/ppt/slides/slide880.xml" ContentType="application/vnd.openxmlformats-officedocument.presentationml.slide+xml"/>
  <Override PartName="/ppt/slides/slide881.xml" ContentType="application/vnd.openxmlformats-officedocument.presentationml.slide+xml"/>
  <Override PartName="/ppt/slides/slide882.xml" ContentType="application/vnd.openxmlformats-officedocument.presentationml.slide+xml"/>
  <Override PartName="/ppt/slides/slide883.xml" ContentType="application/vnd.openxmlformats-officedocument.presentationml.slide+xml"/>
  <Override PartName="/ppt/slides/slide884.xml" ContentType="application/vnd.openxmlformats-officedocument.presentationml.slide+xml"/>
  <Override PartName="/ppt/slides/slide885.xml" ContentType="application/vnd.openxmlformats-officedocument.presentationml.slide+xml"/>
  <Override PartName="/ppt/slides/slide886.xml" ContentType="application/vnd.openxmlformats-officedocument.presentationml.slide+xml"/>
  <Override PartName="/ppt/slides/slide887.xml" ContentType="application/vnd.openxmlformats-officedocument.presentationml.slide+xml"/>
  <Override PartName="/ppt/slides/slide888.xml" ContentType="application/vnd.openxmlformats-officedocument.presentationml.slide+xml"/>
  <Override PartName="/ppt/slides/slide889.xml" ContentType="application/vnd.openxmlformats-officedocument.presentationml.slide+xml"/>
  <Override PartName="/ppt/slides/slide890.xml" ContentType="application/vnd.openxmlformats-officedocument.presentationml.slide+xml"/>
  <Override PartName="/ppt/slides/slide891.xml" ContentType="application/vnd.openxmlformats-officedocument.presentationml.slide+xml"/>
  <Override PartName="/ppt/slides/slide892.xml" ContentType="application/vnd.openxmlformats-officedocument.presentationml.slide+xml"/>
  <Override PartName="/ppt/slides/slide893.xml" ContentType="application/vnd.openxmlformats-officedocument.presentationml.slide+xml"/>
  <Override PartName="/ppt/slides/slide894.xml" ContentType="application/vnd.openxmlformats-officedocument.presentationml.slide+xml"/>
  <Override PartName="/ppt/slides/slide895.xml" ContentType="application/vnd.openxmlformats-officedocument.presentationml.slide+xml"/>
  <Override PartName="/ppt/slides/slide896.xml" ContentType="application/vnd.openxmlformats-officedocument.presentationml.slide+xml"/>
  <Override PartName="/ppt/slides/slide897.xml" ContentType="application/vnd.openxmlformats-officedocument.presentationml.slide+xml"/>
  <Override PartName="/ppt/slides/slide898.xml" ContentType="application/vnd.openxmlformats-officedocument.presentationml.slide+xml"/>
  <Override PartName="/ppt/slides/slide899.xml" ContentType="application/vnd.openxmlformats-officedocument.presentationml.slide+xml"/>
  <Override PartName="/ppt/slides/slide900.xml" ContentType="application/vnd.openxmlformats-officedocument.presentationml.slide+xml"/>
  <Override PartName="/ppt/slides/slide901.xml" ContentType="application/vnd.openxmlformats-officedocument.presentationml.slide+xml"/>
  <Override PartName="/ppt/slides/slide902.xml" ContentType="application/vnd.openxmlformats-officedocument.presentationml.slide+xml"/>
  <Override PartName="/ppt/slides/slide903.xml" ContentType="application/vnd.openxmlformats-officedocument.presentationml.slide+xml"/>
  <Override PartName="/ppt/slides/slide904.xml" ContentType="application/vnd.openxmlformats-officedocument.presentationml.slide+xml"/>
  <Override PartName="/ppt/slides/slide905.xml" ContentType="application/vnd.openxmlformats-officedocument.presentationml.slide+xml"/>
  <Override PartName="/ppt/slides/slide906.xml" ContentType="application/vnd.openxmlformats-officedocument.presentationml.slide+xml"/>
  <Override PartName="/ppt/slides/slide907.xml" ContentType="application/vnd.openxmlformats-officedocument.presentationml.slide+xml"/>
  <Override PartName="/ppt/slides/slide908.xml" ContentType="application/vnd.openxmlformats-officedocument.presentationml.slide+xml"/>
  <Override PartName="/ppt/slides/slide909.xml" ContentType="application/vnd.openxmlformats-officedocument.presentationml.slide+xml"/>
  <Override PartName="/ppt/slides/slide910.xml" ContentType="application/vnd.openxmlformats-officedocument.presentationml.slide+xml"/>
  <Override PartName="/ppt/slides/slide911.xml" ContentType="application/vnd.openxmlformats-officedocument.presentationml.slide+xml"/>
  <Override PartName="/ppt/slides/slide912.xml" ContentType="application/vnd.openxmlformats-officedocument.presentationml.slide+xml"/>
  <Override PartName="/ppt/slides/slide913.xml" ContentType="application/vnd.openxmlformats-officedocument.presentationml.slide+xml"/>
  <Override PartName="/ppt/slides/slide914.xml" ContentType="application/vnd.openxmlformats-officedocument.presentationml.slide+xml"/>
  <Override PartName="/ppt/slides/slide915.xml" ContentType="application/vnd.openxmlformats-officedocument.presentationml.slide+xml"/>
  <Override PartName="/ppt/slides/slide916.xml" ContentType="application/vnd.openxmlformats-officedocument.presentationml.slide+xml"/>
  <Override PartName="/ppt/slides/slide917.xml" ContentType="application/vnd.openxmlformats-officedocument.presentationml.slide+xml"/>
  <Override PartName="/ppt/slides/slide918.xml" ContentType="application/vnd.openxmlformats-officedocument.presentationml.slide+xml"/>
  <Override PartName="/ppt/slides/slide919.xml" ContentType="application/vnd.openxmlformats-officedocument.presentationml.slide+xml"/>
  <Override PartName="/ppt/slides/slide920.xml" ContentType="application/vnd.openxmlformats-officedocument.presentationml.slide+xml"/>
  <Override PartName="/ppt/slides/slide921.xml" ContentType="application/vnd.openxmlformats-officedocument.presentationml.slide+xml"/>
  <Override PartName="/ppt/slides/slide922.xml" ContentType="application/vnd.openxmlformats-officedocument.presentationml.slide+xml"/>
  <Override PartName="/ppt/slides/slide923.xml" ContentType="application/vnd.openxmlformats-officedocument.presentationml.slide+xml"/>
  <Override PartName="/ppt/slides/slide924.xml" ContentType="application/vnd.openxmlformats-officedocument.presentationml.slide+xml"/>
  <Override PartName="/ppt/slides/slide925.xml" ContentType="application/vnd.openxmlformats-officedocument.presentationml.slide+xml"/>
  <Override PartName="/ppt/slides/slide926.xml" ContentType="application/vnd.openxmlformats-officedocument.presentationml.slide+xml"/>
  <Override PartName="/ppt/slides/slide927.xml" ContentType="application/vnd.openxmlformats-officedocument.presentationml.slide+xml"/>
  <Override PartName="/ppt/slides/slide928.xml" ContentType="application/vnd.openxmlformats-officedocument.presentationml.slide+xml"/>
  <Override PartName="/ppt/slides/slide929.xml" ContentType="application/vnd.openxmlformats-officedocument.presentationml.slide+xml"/>
  <Override PartName="/ppt/slides/slide930.xml" ContentType="application/vnd.openxmlformats-officedocument.presentationml.slide+xml"/>
  <Override PartName="/ppt/slides/slide931.xml" ContentType="application/vnd.openxmlformats-officedocument.presentationml.slide+xml"/>
  <Override PartName="/ppt/slides/slide932.xml" ContentType="application/vnd.openxmlformats-officedocument.presentationml.slide+xml"/>
  <Override PartName="/ppt/slides/slide933.xml" ContentType="application/vnd.openxmlformats-officedocument.presentationml.slide+xml"/>
  <Override PartName="/ppt/slides/slide934.xml" ContentType="application/vnd.openxmlformats-officedocument.presentationml.slide+xml"/>
  <Override PartName="/ppt/slides/slide935.xml" ContentType="application/vnd.openxmlformats-officedocument.presentationml.slide+xml"/>
  <Override PartName="/ppt/slides/slide936.xml" ContentType="application/vnd.openxmlformats-officedocument.presentationml.slide+xml"/>
  <Override PartName="/ppt/slides/slide937.xml" ContentType="application/vnd.openxmlformats-officedocument.presentationml.slide+xml"/>
  <Override PartName="/ppt/slides/slide938.xml" ContentType="application/vnd.openxmlformats-officedocument.presentationml.slide+xml"/>
  <Override PartName="/ppt/slides/slide939.xml" ContentType="application/vnd.openxmlformats-officedocument.presentationml.slide+xml"/>
  <Override PartName="/ppt/slides/slide940.xml" ContentType="application/vnd.openxmlformats-officedocument.presentationml.slide+xml"/>
  <Override PartName="/ppt/slides/slide941.xml" ContentType="application/vnd.openxmlformats-officedocument.presentationml.slide+xml"/>
  <Override PartName="/ppt/slides/slide942.xml" ContentType="application/vnd.openxmlformats-officedocument.presentationml.slide+xml"/>
  <Override PartName="/ppt/slides/slide943.xml" ContentType="application/vnd.openxmlformats-officedocument.presentationml.slide+xml"/>
  <Override PartName="/ppt/slides/slide944.xml" ContentType="application/vnd.openxmlformats-officedocument.presentationml.slide+xml"/>
  <Override PartName="/ppt/slides/slide945.xml" ContentType="application/vnd.openxmlformats-officedocument.presentationml.slide+xml"/>
  <Override PartName="/ppt/slides/slide946.xml" ContentType="application/vnd.openxmlformats-officedocument.presentationml.slide+xml"/>
  <Override PartName="/ppt/slides/slide947.xml" ContentType="application/vnd.openxmlformats-officedocument.presentationml.slide+xml"/>
  <Override PartName="/ppt/slides/slide948.xml" ContentType="application/vnd.openxmlformats-officedocument.presentationml.slide+xml"/>
  <Override PartName="/ppt/slides/slide949.xml" ContentType="application/vnd.openxmlformats-officedocument.presentationml.slide+xml"/>
  <Override PartName="/ppt/slides/slide950.xml" ContentType="application/vnd.openxmlformats-officedocument.presentationml.slide+xml"/>
  <Override PartName="/ppt/slides/slide951.xml" ContentType="application/vnd.openxmlformats-officedocument.presentationml.slide+xml"/>
  <Override PartName="/ppt/slides/slide952.xml" ContentType="application/vnd.openxmlformats-officedocument.presentationml.slide+xml"/>
  <Override PartName="/ppt/slides/slide953.xml" ContentType="application/vnd.openxmlformats-officedocument.presentationml.slide+xml"/>
  <Override PartName="/ppt/slides/slide954.xml" ContentType="application/vnd.openxmlformats-officedocument.presentationml.slide+xml"/>
  <Override PartName="/ppt/slides/slide955.xml" ContentType="application/vnd.openxmlformats-officedocument.presentationml.slide+xml"/>
  <Override PartName="/ppt/slides/slide956.xml" ContentType="application/vnd.openxmlformats-officedocument.presentationml.slide+xml"/>
  <Override PartName="/ppt/slides/slide957.xml" ContentType="application/vnd.openxmlformats-officedocument.presentationml.slide+xml"/>
  <Override PartName="/ppt/slides/slide958.xml" ContentType="application/vnd.openxmlformats-officedocument.presentationml.slide+xml"/>
  <Override PartName="/ppt/slides/slide959.xml" ContentType="application/vnd.openxmlformats-officedocument.presentationml.slide+xml"/>
  <Override PartName="/ppt/slides/slide960.xml" ContentType="application/vnd.openxmlformats-officedocument.presentationml.slide+xml"/>
  <Override PartName="/ppt/slides/slide961.xml" ContentType="application/vnd.openxmlformats-officedocument.presentationml.slide+xml"/>
  <Override PartName="/ppt/slides/slide962.xml" ContentType="application/vnd.openxmlformats-officedocument.presentationml.slide+xml"/>
  <Override PartName="/ppt/slides/slide963.xml" ContentType="application/vnd.openxmlformats-officedocument.presentationml.slide+xml"/>
  <Override PartName="/ppt/slides/slide964.xml" ContentType="application/vnd.openxmlformats-officedocument.presentationml.slide+xml"/>
  <Override PartName="/ppt/slides/slide965.xml" ContentType="application/vnd.openxmlformats-officedocument.presentationml.slide+xml"/>
  <Override PartName="/ppt/slides/slide966.xml" ContentType="application/vnd.openxmlformats-officedocument.presentationml.slide+xml"/>
  <Override PartName="/ppt/slides/slide967.xml" ContentType="application/vnd.openxmlformats-officedocument.presentationml.slide+xml"/>
  <Override PartName="/ppt/slides/slide968.xml" ContentType="application/vnd.openxmlformats-officedocument.presentationml.slide+xml"/>
  <Override PartName="/ppt/slides/slide969.xml" ContentType="application/vnd.openxmlformats-officedocument.presentationml.slide+xml"/>
  <Override PartName="/ppt/slides/slide970.xml" ContentType="application/vnd.openxmlformats-officedocument.presentationml.slide+xml"/>
  <Override PartName="/ppt/slides/slide971.xml" ContentType="application/vnd.openxmlformats-officedocument.presentationml.slide+xml"/>
  <Override PartName="/ppt/slides/slide972.xml" ContentType="application/vnd.openxmlformats-officedocument.presentationml.slide+xml"/>
  <Override PartName="/ppt/slides/slide973.xml" ContentType="application/vnd.openxmlformats-officedocument.presentationml.slide+xml"/>
  <Override PartName="/ppt/slides/slide974.xml" ContentType="application/vnd.openxmlformats-officedocument.presentationml.slide+xml"/>
  <Override PartName="/ppt/slides/slide975.xml" ContentType="application/vnd.openxmlformats-officedocument.presentationml.slide+xml"/>
  <Override PartName="/ppt/slides/slide976.xml" ContentType="application/vnd.openxmlformats-officedocument.presentationml.slide+xml"/>
  <Override PartName="/ppt/slides/slide977.xml" ContentType="application/vnd.openxmlformats-officedocument.presentationml.slide+xml"/>
  <Override PartName="/ppt/slides/slide978.xml" ContentType="application/vnd.openxmlformats-officedocument.presentationml.slide+xml"/>
  <Override PartName="/ppt/slides/slide979.xml" ContentType="application/vnd.openxmlformats-officedocument.presentationml.slide+xml"/>
  <Override PartName="/ppt/slides/slide980.xml" ContentType="application/vnd.openxmlformats-officedocument.presentationml.slide+xml"/>
  <Override PartName="/ppt/slides/slide981.xml" ContentType="application/vnd.openxmlformats-officedocument.presentationml.slide+xml"/>
  <Override PartName="/ppt/slides/slide982.xml" ContentType="application/vnd.openxmlformats-officedocument.presentationml.slide+xml"/>
  <Override PartName="/ppt/slides/slide983.xml" ContentType="application/vnd.openxmlformats-officedocument.presentationml.slide+xml"/>
  <Override PartName="/ppt/slides/slide984.xml" ContentType="application/vnd.openxmlformats-officedocument.presentationml.slide+xml"/>
  <Override PartName="/ppt/slides/slide985.xml" ContentType="application/vnd.openxmlformats-officedocument.presentationml.slide+xml"/>
  <Override PartName="/ppt/slides/slide986.xml" ContentType="application/vnd.openxmlformats-officedocument.presentationml.slide+xml"/>
  <Override PartName="/ppt/slides/slide987.xml" ContentType="application/vnd.openxmlformats-officedocument.presentationml.slide+xml"/>
  <Override PartName="/ppt/slides/slide988.xml" ContentType="application/vnd.openxmlformats-officedocument.presentationml.slide+xml"/>
  <Override PartName="/ppt/slides/slide989.xml" ContentType="application/vnd.openxmlformats-officedocument.presentationml.slide+xml"/>
  <Override PartName="/ppt/slides/slide990.xml" ContentType="application/vnd.openxmlformats-officedocument.presentationml.slide+xml"/>
  <Override PartName="/ppt/slides/slide991.xml" ContentType="application/vnd.openxmlformats-officedocument.presentationml.slide+xml"/>
  <Override PartName="/ppt/slides/slide992.xml" ContentType="application/vnd.openxmlformats-officedocument.presentationml.slide+xml"/>
  <Override PartName="/ppt/slides/slide993.xml" ContentType="application/vnd.openxmlformats-officedocument.presentationml.slide+xml"/>
  <Override PartName="/ppt/slides/slide994.xml" ContentType="application/vnd.openxmlformats-officedocument.presentationml.slide+xml"/>
  <Override PartName="/ppt/slides/slide995.xml" ContentType="application/vnd.openxmlformats-officedocument.presentationml.slide+xml"/>
  <Override PartName="/ppt/slides/slide996.xml" ContentType="application/vnd.openxmlformats-officedocument.presentationml.slide+xml"/>
  <Override PartName="/ppt/slides/slide997.xml" ContentType="application/vnd.openxmlformats-officedocument.presentationml.slide+xml"/>
  <Override PartName="/ppt/slides/slide998.xml" ContentType="application/vnd.openxmlformats-officedocument.presentationml.slide+xml"/>
  <Override PartName="/ppt/slides/slide999.xml" ContentType="application/vnd.openxmlformats-officedocument.presentationml.slide+xml"/>
  <Override PartName="/ppt/slides/slide1000.xml" ContentType="application/vnd.openxmlformats-officedocument.presentationml.slide+xml"/>
  <Override PartName="/ppt/slides/slide1001.xml" ContentType="application/vnd.openxmlformats-officedocument.presentationml.slide+xml"/>
  <Override PartName="/ppt/slides/slide1002.xml" ContentType="application/vnd.openxmlformats-officedocument.presentationml.slide+xml"/>
  <Override PartName="/ppt/slides/slide1003.xml" ContentType="application/vnd.openxmlformats-officedocument.presentationml.slide+xml"/>
  <Override PartName="/ppt/slides/slide1004.xml" ContentType="application/vnd.openxmlformats-officedocument.presentationml.slide+xml"/>
  <Override PartName="/ppt/slides/slide1005.xml" ContentType="application/vnd.openxmlformats-officedocument.presentationml.slide+xml"/>
  <Override PartName="/ppt/slides/slide1006.xml" ContentType="application/vnd.openxmlformats-officedocument.presentationml.slide+xml"/>
  <Override PartName="/ppt/slides/slide1007.xml" ContentType="application/vnd.openxmlformats-officedocument.presentationml.slide+xml"/>
  <Override PartName="/ppt/slides/slide1008.xml" ContentType="application/vnd.openxmlformats-officedocument.presentationml.slide+xml"/>
  <Override PartName="/ppt/slides/slide1009.xml" ContentType="application/vnd.openxmlformats-officedocument.presentationml.slide+xml"/>
  <Override PartName="/ppt/slides/slide1010.xml" ContentType="application/vnd.openxmlformats-officedocument.presentationml.slide+xml"/>
  <Override PartName="/ppt/slides/slide1011.xml" ContentType="application/vnd.openxmlformats-officedocument.presentationml.slide+xml"/>
  <Override PartName="/ppt/slides/slide10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saveSubsetFonts="1">
  <p:sldMasterIdLst>
    <p:sldMasterId id="2147483648" r:id="rId1"/>
  </p:sldMasterIdLst>
  <p:notesMasterIdLst>
    <p:notesMasterId r:id="rId1014"/>
  </p:notesMasterIdLst>
  <p:sldIdLst>
    <p:sldId id="260" r:id="rId2"/>
    <p:sldId id="261" r:id="rId3"/>
    <p:sldId id="1270" r:id="rId4"/>
    <p:sldId id="1271" r:id="rId5"/>
    <p:sldId id="1272" r:id="rId6"/>
    <p:sldId id="1273" r:id="rId7"/>
    <p:sldId id="1268" r:id="rId8"/>
    <p:sldId id="1267" r:id="rId9"/>
    <p:sldId id="258" r:id="rId10"/>
    <p:sldId id="267" r:id="rId11"/>
    <p:sldId id="268" r:id="rId12"/>
    <p:sldId id="269" r:id="rId13"/>
    <p:sldId id="270" r:id="rId14"/>
    <p:sldId id="271" r:id="rId15"/>
    <p:sldId id="272" r:id="rId16"/>
    <p:sldId id="273" r:id="rId17"/>
    <p:sldId id="274" r:id="rId18"/>
    <p:sldId id="275" r:id="rId19"/>
    <p:sldId id="276" r:id="rId20"/>
    <p:sldId id="277" r:id="rId21"/>
    <p:sldId id="278" r:id="rId22"/>
    <p:sldId id="279" r:id="rId23"/>
    <p:sldId id="280" r:id="rId24"/>
    <p:sldId id="281"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 id="305" r:id="rId49"/>
    <p:sldId id="306" r:id="rId50"/>
    <p:sldId id="307" r:id="rId51"/>
    <p:sldId id="308" r:id="rId52"/>
    <p:sldId id="309" r:id="rId53"/>
    <p:sldId id="310" r:id="rId54"/>
    <p:sldId id="311" r:id="rId55"/>
    <p:sldId id="312" r:id="rId56"/>
    <p:sldId id="313" r:id="rId57"/>
    <p:sldId id="314" r:id="rId58"/>
    <p:sldId id="315" r:id="rId59"/>
    <p:sldId id="316" r:id="rId60"/>
    <p:sldId id="317" r:id="rId61"/>
    <p:sldId id="318" r:id="rId62"/>
    <p:sldId id="319" r:id="rId63"/>
    <p:sldId id="320" r:id="rId64"/>
    <p:sldId id="321" r:id="rId65"/>
    <p:sldId id="322" r:id="rId66"/>
    <p:sldId id="323" r:id="rId67"/>
    <p:sldId id="324" r:id="rId68"/>
    <p:sldId id="325" r:id="rId69"/>
    <p:sldId id="326" r:id="rId70"/>
    <p:sldId id="327" r:id="rId71"/>
    <p:sldId id="328" r:id="rId72"/>
    <p:sldId id="329" r:id="rId73"/>
    <p:sldId id="330" r:id="rId74"/>
    <p:sldId id="331" r:id="rId75"/>
    <p:sldId id="332" r:id="rId76"/>
    <p:sldId id="333" r:id="rId77"/>
    <p:sldId id="334" r:id="rId78"/>
    <p:sldId id="335" r:id="rId79"/>
    <p:sldId id="336" r:id="rId80"/>
    <p:sldId id="337" r:id="rId81"/>
    <p:sldId id="338" r:id="rId82"/>
    <p:sldId id="339" r:id="rId83"/>
    <p:sldId id="340" r:id="rId84"/>
    <p:sldId id="341" r:id="rId85"/>
    <p:sldId id="342" r:id="rId86"/>
    <p:sldId id="343" r:id="rId87"/>
    <p:sldId id="344" r:id="rId88"/>
    <p:sldId id="345" r:id="rId89"/>
    <p:sldId id="346" r:id="rId90"/>
    <p:sldId id="347" r:id="rId91"/>
    <p:sldId id="348" r:id="rId92"/>
    <p:sldId id="349" r:id="rId93"/>
    <p:sldId id="350" r:id="rId94"/>
    <p:sldId id="351" r:id="rId95"/>
    <p:sldId id="352" r:id="rId96"/>
    <p:sldId id="353" r:id="rId97"/>
    <p:sldId id="354" r:id="rId98"/>
    <p:sldId id="355" r:id="rId99"/>
    <p:sldId id="356" r:id="rId100"/>
    <p:sldId id="357" r:id="rId101"/>
    <p:sldId id="358" r:id="rId102"/>
    <p:sldId id="359" r:id="rId103"/>
    <p:sldId id="360" r:id="rId104"/>
    <p:sldId id="361" r:id="rId105"/>
    <p:sldId id="362" r:id="rId106"/>
    <p:sldId id="363" r:id="rId107"/>
    <p:sldId id="364" r:id="rId108"/>
    <p:sldId id="365" r:id="rId109"/>
    <p:sldId id="366" r:id="rId110"/>
    <p:sldId id="367" r:id="rId111"/>
    <p:sldId id="368" r:id="rId112"/>
    <p:sldId id="369" r:id="rId113"/>
    <p:sldId id="370" r:id="rId114"/>
    <p:sldId id="371" r:id="rId115"/>
    <p:sldId id="372" r:id="rId116"/>
    <p:sldId id="373" r:id="rId117"/>
    <p:sldId id="374" r:id="rId118"/>
    <p:sldId id="375" r:id="rId119"/>
    <p:sldId id="376" r:id="rId120"/>
    <p:sldId id="377" r:id="rId121"/>
    <p:sldId id="378" r:id="rId122"/>
    <p:sldId id="379" r:id="rId123"/>
    <p:sldId id="380" r:id="rId124"/>
    <p:sldId id="381" r:id="rId125"/>
    <p:sldId id="382" r:id="rId126"/>
    <p:sldId id="383" r:id="rId127"/>
    <p:sldId id="384" r:id="rId128"/>
    <p:sldId id="385" r:id="rId129"/>
    <p:sldId id="386" r:id="rId130"/>
    <p:sldId id="387" r:id="rId131"/>
    <p:sldId id="388" r:id="rId132"/>
    <p:sldId id="389" r:id="rId133"/>
    <p:sldId id="390" r:id="rId134"/>
    <p:sldId id="391" r:id="rId135"/>
    <p:sldId id="392" r:id="rId136"/>
    <p:sldId id="393" r:id="rId137"/>
    <p:sldId id="394" r:id="rId138"/>
    <p:sldId id="395" r:id="rId139"/>
    <p:sldId id="396" r:id="rId140"/>
    <p:sldId id="397" r:id="rId141"/>
    <p:sldId id="398" r:id="rId142"/>
    <p:sldId id="399" r:id="rId143"/>
    <p:sldId id="400" r:id="rId144"/>
    <p:sldId id="401" r:id="rId145"/>
    <p:sldId id="402" r:id="rId146"/>
    <p:sldId id="403" r:id="rId147"/>
    <p:sldId id="404" r:id="rId148"/>
    <p:sldId id="405" r:id="rId149"/>
    <p:sldId id="406" r:id="rId150"/>
    <p:sldId id="407" r:id="rId151"/>
    <p:sldId id="408" r:id="rId152"/>
    <p:sldId id="409" r:id="rId153"/>
    <p:sldId id="410" r:id="rId154"/>
    <p:sldId id="411" r:id="rId155"/>
    <p:sldId id="412" r:id="rId156"/>
    <p:sldId id="413" r:id="rId157"/>
    <p:sldId id="414" r:id="rId158"/>
    <p:sldId id="415" r:id="rId159"/>
    <p:sldId id="416" r:id="rId160"/>
    <p:sldId id="417" r:id="rId161"/>
    <p:sldId id="418" r:id="rId162"/>
    <p:sldId id="419" r:id="rId163"/>
    <p:sldId id="420" r:id="rId164"/>
    <p:sldId id="421" r:id="rId165"/>
    <p:sldId id="422" r:id="rId166"/>
    <p:sldId id="423" r:id="rId167"/>
    <p:sldId id="424" r:id="rId168"/>
    <p:sldId id="425" r:id="rId169"/>
    <p:sldId id="426" r:id="rId170"/>
    <p:sldId id="427" r:id="rId171"/>
    <p:sldId id="428" r:id="rId172"/>
    <p:sldId id="429" r:id="rId173"/>
    <p:sldId id="430" r:id="rId174"/>
    <p:sldId id="431" r:id="rId175"/>
    <p:sldId id="432" r:id="rId176"/>
    <p:sldId id="433" r:id="rId177"/>
    <p:sldId id="434" r:id="rId178"/>
    <p:sldId id="435" r:id="rId179"/>
    <p:sldId id="436" r:id="rId180"/>
    <p:sldId id="437" r:id="rId181"/>
    <p:sldId id="438" r:id="rId182"/>
    <p:sldId id="439" r:id="rId183"/>
    <p:sldId id="440" r:id="rId184"/>
    <p:sldId id="441" r:id="rId185"/>
    <p:sldId id="442" r:id="rId186"/>
    <p:sldId id="443" r:id="rId187"/>
    <p:sldId id="444" r:id="rId188"/>
    <p:sldId id="445" r:id="rId189"/>
    <p:sldId id="446" r:id="rId190"/>
    <p:sldId id="447" r:id="rId191"/>
    <p:sldId id="448" r:id="rId192"/>
    <p:sldId id="449" r:id="rId193"/>
    <p:sldId id="450" r:id="rId194"/>
    <p:sldId id="451" r:id="rId195"/>
    <p:sldId id="452" r:id="rId196"/>
    <p:sldId id="453" r:id="rId197"/>
    <p:sldId id="454" r:id="rId198"/>
    <p:sldId id="455" r:id="rId199"/>
    <p:sldId id="456" r:id="rId200"/>
    <p:sldId id="457" r:id="rId201"/>
    <p:sldId id="458" r:id="rId202"/>
    <p:sldId id="459" r:id="rId203"/>
    <p:sldId id="460" r:id="rId204"/>
    <p:sldId id="461" r:id="rId205"/>
    <p:sldId id="462" r:id="rId206"/>
    <p:sldId id="463" r:id="rId207"/>
    <p:sldId id="464" r:id="rId208"/>
    <p:sldId id="465" r:id="rId209"/>
    <p:sldId id="466" r:id="rId210"/>
    <p:sldId id="467" r:id="rId211"/>
    <p:sldId id="468" r:id="rId212"/>
    <p:sldId id="469" r:id="rId213"/>
    <p:sldId id="470" r:id="rId214"/>
    <p:sldId id="471" r:id="rId215"/>
    <p:sldId id="472" r:id="rId216"/>
    <p:sldId id="473" r:id="rId217"/>
    <p:sldId id="474" r:id="rId218"/>
    <p:sldId id="475" r:id="rId219"/>
    <p:sldId id="476" r:id="rId220"/>
    <p:sldId id="477" r:id="rId221"/>
    <p:sldId id="478" r:id="rId222"/>
    <p:sldId id="479" r:id="rId223"/>
    <p:sldId id="480" r:id="rId224"/>
    <p:sldId id="481" r:id="rId225"/>
    <p:sldId id="482" r:id="rId226"/>
    <p:sldId id="483" r:id="rId227"/>
    <p:sldId id="484" r:id="rId228"/>
    <p:sldId id="485" r:id="rId229"/>
    <p:sldId id="486" r:id="rId230"/>
    <p:sldId id="487" r:id="rId231"/>
    <p:sldId id="488" r:id="rId232"/>
    <p:sldId id="489" r:id="rId233"/>
    <p:sldId id="490" r:id="rId234"/>
    <p:sldId id="491" r:id="rId235"/>
    <p:sldId id="492" r:id="rId236"/>
    <p:sldId id="493" r:id="rId237"/>
    <p:sldId id="494" r:id="rId238"/>
    <p:sldId id="495" r:id="rId239"/>
    <p:sldId id="496" r:id="rId240"/>
    <p:sldId id="497" r:id="rId241"/>
    <p:sldId id="498" r:id="rId242"/>
    <p:sldId id="499" r:id="rId243"/>
    <p:sldId id="500" r:id="rId244"/>
    <p:sldId id="501" r:id="rId245"/>
    <p:sldId id="502" r:id="rId246"/>
    <p:sldId id="503" r:id="rId247"/>
    <p:sldId id="504" r:id="rId248"/>
    <p:sldId id="505" r:id="rId249"/>
    <p:sldId id="506" r:id="rId250"/>
    <p:sldId id="507" r:id="rId251"/>
    <p:sldId id="508" r:id="rId252"/>
    <p:sldId id="509" r:id="rId253"/>
    <p:sldId id="510" r:id="rId254"/>
    <p:sldId id="511" r:id="rId255"/>
    <p:sldId id="512" r:id="rId256"/>
    <p:sldId id="513" r:id="rId257"/>
    <p:sldId id="514" r:id="rId258"/>
    <p:sldId id="515" r:id="rId259"/>
    <p:sldId id="516" r:id="rId260"/>
    <p:sldId id="517" r:id="rId261"/>
    <p:sldId id="518" r:id="rId262"/>
    <p:sldId id="519" r:id="rId263"/>
    <p:sldId id="520" r:id="rId264"/>
    <p:sldId id="521" r:id="rId265"/>
    <p:sldId id="522" r:id="rId266"/>
    <p:sldId id="523" r:id="rId267"/>
    <p:sldId id="524" r:id="rId268"/>
    <p:sldId id="525" r:id="rId269"/>
    <p:sldId id="526" r:id="rId270"/>
    <p:sldId id="527" r:id="rId271"/>
    <p:sldId id="528" r:id="rId272"/>
    <p:sldId id="529" r:id="rId273"/>
    <p:sldId id="530" r:id="rId274"/>
    <p:sldId id="531" r:id="rId275"/>
    <p:sldId id="532" r:id="rId276"/>
    <p:sldId id="533" r:id="rId277"/>
    <p:sldId id="534" r:id="rId278"/>
    <p:sldId id="535" r:id="rId279"/>
    <p:sldId id="536" r:id="rId280"/>
    <p:sldId id="537" r:id="rId281"/>
    <p:sldId id="538" r:id="rId282"/>
    <p:sldId id="539" r:id="rId283"/>
    <p:sldId id="540" r:id="rId284"/>
    <p:sldId id="541" r:id="rId285"/>
    <p:sldId id="542" r:id="rId286"/>
    <p:sldId id="543" r:id="rId287"/>
    <p:sldId id="544" r:id="rId288"/>
    <p:sldId id="545" r:id="rId289"/>
    <p:sldId id="546" r:id="rId290"/>
    <p:sldId id="547" r:id="rId291"/>
    <p:sldId id="548" r:id="rId292"/>
    <p:sldId id="549" r:id="rId293"/>
    <p:sldId id="550" r:id="rId294"/>
    <p:sldId id="551" r:id="rId295"/>
    <p:sldId id="552" r:id="rId296"/>
    <p:sldId id="553" r:id="rId297"/>
    <p:sldId id="554" r:id="rId298"/>
    <p:sldId id="555" r:id="rId299"/>
    <p:sldId id="556" r:id="rId300"/>
    <p:sldId id="557" r:id="rId301"/>
    <p:sldId id="558" r:id="rId302"/>
    <p:sldId id="559" r:id="rId303"/>
    <p:sldId id="560" r:id="rId304"/>
    <p:sldId id="561" r:id="rId305"/>
    <p:sldId id="562" r:id="rId306"/>
    <p:sldId id="563" r:id="rId307"/>
    <p:sldId id="564" r:id="rId308"/>
    <p:sldId id="565" r:id="rId309"/>
    <p:sldId id="566" r:id="rId310"/>
    <p:sldId id="567" r:id="rId311"/>
    <p:sldId id="568" r:id="rId312"/>
    <p:sldId id="569" r:id="rId313"/>
    <p:sldId id="570" r:id="rId314"/>
    <p:sldId id="571" r:id="rId315"/>
    <p:sldId id="572" r:id="rId316"/>
    <p:sldId id="573" r:id="rId317"/>
    <p:sldId id="574" r:id="rId318"/>
    <p:sldId id="575" r:id="rId319"/>
    <p:sldId id="576" r:id="rId320"/>
    <p:sldId id="577" r:id="rId321"/>
    <p:sldId id="578" r:id="rId322"/>
    <p:sldId id="579" r:id="rId323"/>
    <p:sldId id="580" r:id="rId324"/>
    <p:sldId id="581" r:id="rId325"/>
    <p:sldId id="582" r:id="rId326"/>
    <p:sldId id="583" r:id="rId327"/>
    <p:sldId id="584" r:id="rId328"/>
    <p:sldId id="585" r:id="rId329"/>
    <p:sldId id="586" r:id="rId330"/>
    <p:sldId id="587" r:id="rId331"/>
    <p:sldId id="588" r:id="rId332"/>
    <p:sldId id="589" r:id="rId333"/>
    <p:sldId id="590" r:id="rId334"/>
    <p:sldId id="591" r:id="rId335"/>
    <p:sldId id="592" r:id="rId336"/>
    <p:sldId id="593" r:id="rId337"/>
    <p:sldId id="594" r:id="rId338"/>
    <p:sldId id="595" r:id="rId339"/>
    <p:sldId id="596" r:id="rId340"/>
    <p:sldId id="597" r:id="rId341"/>
    <p:sldId id="598" r:id="rId342"/>
    <p:sldId id="599" r:id="rId343"/>
    <p:sldId id="600" r:id="rId344"/>
    <p:sldId id="601" r:id="rId345"/>
    <p:sldId id="602" r:id="rId346"/>
    <p:sldId id="603" r:id="rId347"/>
    <p:sldId id="604" r:id="rId348"/>
    <p:sldId id="605" r:id="rId349"/>
    <p:sldId id="606" r:id="rId350"/>
    <p:sldId id="607" r:id="rId351"/>
    <p:sldId id="608" r:id="rId352"/>
    <p:sldId id="609" r:id="rId353"/>
    <p:sldId id="610" r:id="rId354"/>
    <p:sldId id="611" r:id="rId355"/>
    <p:sldId id="612" r:id="rId356"/>
    <p:sldId id="613" r:id="rId357"/>
    <p:sldId id="614" r:id="rId358"/>
    <p:sldId id="615" r:id="rId359"/>
    <p:sldId id="616" r:id="rId360"/>
    <p:sldId id="617" r:id="rId361"/>
    <p:sldId id="618" r:id="rId362"/>
    <p:sldId id="619" r:id="rId363"/>
    <p:sldId id="620" r:id="rId364"/>
    <p:sldId id="621" r:id="rId365"/>
    <p:sldId id="622" r:id="rId366"/>
    <p:sldId id="623" r:id="rId367"/>
    <p:sldId id="624" r:id="rId368"/>
    <p:sldId id="625" r:id="rId369"/>
    <p:sldId id="626" r:id="rId370"/>
    <p:sldId id="628" r:id="rId371"/>
    <p:sldId id="627" r:id="rId372"/>
    <p:sldId id="629" r:id="rId373"/>
    <p:sldId id="630" r:id="rId374"/>
    <p:sldId id="631" r:id="rId375"/>
    <p:sldId id="632" r:id="rId376"/>
    <p:sldId id="633" r:id="rId377"/>
    <p:sldId id="634" r:id="rId378"/>
    <p:sldId id="635" r:id="rId379"/>
    <p:sldId id="636" r:id="rId380"/>
    <p:sldId id="637" r:id="rId381"/>
    <p:sldId id="638" r:id="rId382"/>
    <p:sldId id="639" r:id="rId383"/>
    <p:sldId id="640" r:id="rId384"/>
    <p:sldId id="641" r:id="rId385"/>
    <p:sldId id="642" r:id="rId386"/>
    <p:sldId id="643" r:id="rId387"/>
    <p:sldId id="644" r:id="rId388"/>
    <p:sldId id="645" r:id="rId389"/>
    <p:sldId id="646" r:id="rId390"/>
    <p:sldId id="647" r:id="rId391"/>
    <p:sldId id="648" r:id="rId392"/>
    <p:sldId id="649" r:id="rId393"/>
    <p:sldId id="650" r:id="rId394"/>
    <p:sldId id="651" r:id="rId395"/>
    <p:sldId id="652" r:id="rId396"/>
    <p:sldId id="653" r:id="rId397"/>
    <p:sldId id="654" r:id="rId398"/>
    <p:sldId id="655" r:id="rId399"/>
    <p:sldId id="656" r:id="rId400"/>
    <p:sldId id="657" r:id="rId401"/>
    <p:sldId id="658" r:id="rId402"/>
    <p:sldId id="660" r:id="rId403"/>
    <p:sldId id="661" r:id="rId404"/>
    <p:sldId id="662" r:id="rId405"/>
    <p:sldId id="663" r:id="rId406"/>
    <p:sldId id="664" r:id="rId407"/>
    <p:sldId id="665" r:id="rId408"/>
    <p:sldId id="666" r:id="rId409"/>
    <p:sldId id="667" r:id="rId410"/>
    <p:sldId id="668" r:id="rId411"/>
    <p:sldId id="669" r:id="rId412"/>
    <p:sldId id="670" r:id="rId413"/>
    <p:sldId id="671" r:id="rId414"/>
    <p:sldId id="672" r:id="rId415"/>
    <p:sldId id="673" r:id="rId416"/>
    <p:sldId id="674" r:id="rId417"/>
    <p:sldId id="675" r:id="rId418"/>
    <p:sldId id="676" r:id="rId419"/>
    <p:sldId id="677" r:id="rId420"/>
    <p:sldId id="678" r:id="rId421"/>
    <p:sldId id="679" r:id="rId422"/>
    <p:sldId id="680" r:id="rId423"/>
    <p:sldId id="681" r:id="rId424"/>
    <p:sldId id="682" r:id="rId425"/>
    <p:sldId id="683" r:id="rId426"/>
    <p:sldId id="684" r:id="rId427"/>
    <p:sldId id="685" r:id="rId428"/>
    <p:sldId id="686" r:id="rId429"/>
    <p:sldId id="687" r:id="rId430"/>
    <p:sldId id="688" r:id="rId431"/>
    <p:sldId id="689" r:id="rId432"/>
    <p:sldId id="690" r:id="rId433"/>
    <p:sldId id="691" r:id="rId434"/>
    <p:sldId id="692" r:id="rId435"/>
    <p:sldId id="693" r:id="rId436"/>
    <p:sldId id="694" r:id="rId437"/>
    <p:sldId id="695" r:id="rId438"/>
    <p:sldId id="696" r:id="rId439"/>
    <p:sldId id="697" r:id="rId440"/>
    <p:sldId id="698" r:id="rId441"/>
    <p:sldId id="699" r:id="rId442"/>
    <p:sldId id="700" r:id="rId443"/>
    <p:sldId id="701" r:id="rId444"/>
    <p:sldId id="702" r:id="rId445"/>
    <p:sldId id="703" r:id="rId446"/>
    <p:sldId id="704" r:id="rId447"/>
    <p:sldId id="705" r:id="rId448"/>
    <p:sldId id="706" r:id="rId449"/>
    <p:sldId id="707" r:id="rId450"/>
    <p:sldId id="708" r:id="rId451"/>
    <p:sldId id="709" r:id="rId452"/>
    <p:sldId id="710" r:id="rId453"/>
    <p:sldId id="711" r:id="rId454"/>
    <p:sldId id="712" r:id="rId455"/>
    <p:sldId id="713" r:id="rId456"/>
    <p:sldId id="714" r:id="rId457"/>
    <p:sldId id="715" r:id="rId458"/>
    <p:sldId id="716" r:id="rId459"/>
    <p:sldId id="717" r:id="rId460"/>
    <p:sldId id="718" r:id="rId461"/>
    <p:sldId id="719" r:id="rId462"/>
    <p:sldId id="720" r:id="rId463"/>
    <p:sldId id="721" r:id="rId464"/>
    <p:sldId id="722" r:id="rId465"/>
    <p:sldId id="723" r:id="rId466"/>
    <p:sldId id="724" r:id="rId467"/>
    <p:sldId id="725" r:id="rId468"/>
    <p:sldId id="726" r:id="rId469"/>
    <p:sldId id="727" r:id="rId470"/>
    <p:sldId id="728" r:id="rId471"/>
    <p:sldId id="729" r:id="rId472"/>
    <p:sldId id="730" r:id="rId473"/>
    <p:sldId id="731" r:id="rId474"/>
    <p:sldId id="732" r:id="rId475"/>
    <p:sldId id="733" r:id="rId476"/>
    <p:sldId id="734" r:id="rId477"/>
    <p:sldId id="735" r:id="rId478"/>
    <p:sldId id="736" r:id="rId479"/>
    <p:sldId id="737" r:id="rId480"/>
    <p:sldId id="738" r:id="rId481"/>
    <p:sldId id="739" r:id="rId482"/>
    <p:sldId id="740" r:id="rId483"/>
    <p:sldId id="741" r:id="rId484"/>
    <p:sldId id="742" r:id="rId485"/>
    <p:sldId id="743" r:id="rId486"/>
    <p:sldId id="744" r:id="rId487"/>
    <p:sldId id="745" r:id="rId488"/>
    <p:sldId id="746" r:id="rId489"/>
    <p:sldId id="747" r:id="rId490"/>
    <p:sldId id="748" r:id="rId491"/>
    <p:sldId id="749" r:id="rId492"/>
    <p:sldId id="750" r:id="rId493"/>
    <p:sldId id="751" r:id="rId494"/>
    <p:sldId id="752" r:id="rId495"/>
    <p:sldId id="753" r:id="rId496"/>
    <p:sldId id="754" r:id="rId497"/>
    <p:sldId id="755" r:id="rId498"/>
    <p:sldId id="756" r:id="rId499"/>
    <p:sldId id="757" r:id="rId500"/>
    <p:sldId id="758" r:id="rId501"/>
    <p:sldId id="759" r:id="rId502"/>
    <p:sldId id="760" r:id="rId503"/>
    <p:sldId id="761" r:id="rId504"/>
    <p:sldId id="762" r:id="rId505"/>
    <p:sldId id="763" r:id="rId506"/>
    <p:sldId id="764" r:id="rId507"/>
    <p:sldId id="765" r:id="rId508"/>
    <p:sldId id="766" r:id="rId509"/>
    <p:sldId id="767" r:id="rId510"/>
    <p:sldId id="768" r:id="rId511"/>
    <p:sldId id="769" r:id="rId512"/>
    <p:sldId id="770" r:id="rId513"/>
    <p:sldId id="771" r:id="rId514"/>
    <p:sldId id="772" r:id="rId515"/>
    <p:sldId id="773" r:id="rId516"/>
    <p:sldId id="774" r:id="rId517"/>
    <p:sldId id="775" r:id="rId518"/>
    <p:sldId id="776" r:id="rId519"/>
    <p:sldId id="777" r:id="rId520"/>
    <p:sldId id="778" r:id="rId521"/>
    <p:sldId id="779" r:id="rId522"/>
    <p:sldId id="780" r:id="rId523"/>
    <p:sldId id="781" r:id="rId524"/>
    <p:sldId id="782" r:id="rId525"/>
    <p:sldId id="783" r:id="rId526"/>
    <p:sldId id="784" r:id="rId527"/>
    <p:sldId id="785" r:id="rId528"/>
    <p:sldId id="786" r:id="rId529"/>
    <p:sldId id="787" r:id="rId530"/>
    <p:sldId id="788" r:id="rId531"/>
    <p:sldId id="789" r:id="rId532"/>
    <p:sldId id="790" r:id="rId533"/>
    <p:sldId id="791" r:id="rId534"/>
    <p:sldId id="792" r:id="rId535"/>
    <p:sldId id="793" r:id="rId536"/>
    <p:sldId id="794" r:id="rId537"/>
    <p:sldId id="795" r:id="rId538"/>
    <p:sldId id="796" r:id="rId539"/>
    <p:sldId id="797" r:id="rId540"/>
    <p:sldId id="798" r:id="rId541"/>
    <p:sldId id="799" r:id="rId542"/>
    <p:sldId id="800" r:id="rId543"/>
    <p:sldId id="801" r:id="rId544"/>
    <p:sldId id="802" r:id="rId545"/>
    <p:sldId id="803" r:id="rId546"/>
    <p:sldId id="804" r:id="rId547"/>
    <p:sldId id="805" r:id="rId548"/>
    <p:sldId id="806" r:id="rId549"/>
    <p:sldId id="807" r:id="rId550"/>
    <p:sldId id="808" r:id="rId551"/>
    <p:sldId id="809" r:id="rId552"/>
    <p:sldId id="810" r:id="rId553"/>
    <p:sldId id="811" r:id="rId554"/>
    <p:sldId id="812" r:id="rId555"/>
    <p:sldId id="813" r:id="rId556"/>
    <p:sldId id="814" r:id="rId557"/>
    <p:sldId id="815" r:id="rId558"/>
    <p:sldId id="816" r:id="rId559"/>
    <p:sldId id="817" r:id="rId560"/>
    <p:sldId id="818" r:id="rId561"/>
    <p:sldId id="819" r:id="rId562"/>
    <p:sldId id="820" r:id="rId563"/>
    <p:sldId id="821" r:id="rId564"/>
    <p:sldId id="822" r:id="rId565"/>
    <p:sldId id="823" r:id="rId566"/>
    <p:sldId id="824" r:id="rId567"/>
    <p:sldId id="825" r:id="rId568"/>
    <p:sldId id="826" r:id="rId569"/>
    <p:sldId id="827" r:id="rId570"/>
    <p:sldId id="828" r:id="rId571"/>
    <p:sldId id="829" r:id="rId572"/>
    <p:sldId id="830" r:id="rId573"/>
    <p:sldId id="831" r:id="rId574"/>
    <p:sldId id="832" r:id="rId575"/>
    <p:sldId id="833" r:id="rId576"/>
    <p:sldId id="834" r:id="rId577"/>
    <p:sldId id="835" r:id="rId578"/>
    <p:sldId id="836" r:id="rId579"/>
    <p:sldId id="837" r:id="rId580"/>
    <p:sldId id="838" r:id="rId581"/>
    <p:sldId id="839" r:id="rId582"/>
    <p:sldId id="840" r:id="rId583"/>
    <p:sldId id="841" r:id="rId584"/>
    <p:sldId id="842" r:id="rId585"/>
    <p:sldId id="843" r:id="rId586"/>
    <p:sldId id="844" r:id="rId587"/>
    <p:sldId id="845" r:id="rId588"/>
    <p:sldId id="846" r:id="rId589"/>
    <p:sldId id="847" r:id="rId590"/>
    <p:sldId id="848" r:id="rId591"/>
    <p:sldId id="849" r:id="rId592"/>
    <p:sldId id="850" r:id="rId593"/>
    <p:sldId id="851" r:id="rId594"/>
    <p:sldId id="852" r:id="rId595"/>
    <p:sldId id="853" r:id="rId596"/>
    <p:sldId id="854" r:id="rId597"/>
    <p:sldId id="855" r:id="rId598"/>
    <p:sldId id="856" r:id="rId599"/>
    <p:sldId id="857" r:id="rId600"/>
    <p:sldId id="858" r:id="rId601"/>
    <p:sldId id="859" r:id="rId602"/>
    <p:sldId id="860" r:id="rId603"/>
    <p:sldId id="861" r:id="rId604"/>
    <p:sldId id="862" r:id="rId605"/>
    <p:sldId id="863" r:id="rId606"/>
    <p:sldId id="864" r:id="rId607"/>
    <p:sldId id="865" r:id="rId608"/>
    <p:sldId id="866" r:id="rId609"/>
    <p:sldId id="867" r:id="rId610"/>
    <p:sldId id="868" r:id="rId611"/>
    <p:sldId id="869" r:id="rId612"/>
    <p:sldId id="870" r:id="rId613"/>
    <p:sldId id="871" r:id="rId614"/>
    <p:sldId id="872" r:id="rId615"/>
    <p:sldId id="873" r:id="rId616"/>
    <p:sldId id="874" r:id="rId617"/>
    <p:sldId id="875" r:id="rId618"/>
    <p:sldId id="876" r:id="rId619"/>
    <p:sldId id="877" r:id="rId620"/>
    <p:sldId id="878" r:id="rId621"/>
    <p:sldId id="879" r:id="rId622"/>
    <p:sldId id="880" r:id="rId623"/>
    <p:sldId id="881" r:id="rId624"/>
    <p:sldId id="882" r:id="rId625"/>
    <p:sldId id="883" r:id="rId626"/>
    <p:sldId id="884" r:id="rId627"/>
    <p:sldId id="885" r:id="rId628"/>
    <p:sldId id="886" r:id="rId629"/>
    <p:sldId id="887" r:id="rId630"/>
    <p:sldId id="888" r:id="rId631"/>
    <p:sldId id="889" r:id="rId632"/>
    <p:sldId id="890" r:id="rId633"/>
    <p:sldId id="891" r:id="rId634"/>
    <p:sldId id="892" r:id="rId635"/>
    <p:sldId id="893" r:id="rId636"/>
    <p:sldId id="894" r:id="rId637"/>
    <p:sldId id="895" r:id="rId638"/>
    <p:sldId id="896" r:id="rId639"/>
    <p:sldId id="897" r:id="rId640"/>
    <p:sldId id="898" r:id="rId641"/>
    <p:sldId id="899" r:id="rId642"/>
    <p:sldId id="900" r:id="rId643"/>
    <p:sldId id="901" r:id="rId644"/>
    <p:sldId id="902" r:id="rId645"/>
    <p:sldId id="903" r:id="rId646"/>
    <p:sldId id="904" r:id="rId647"/>
    <p:sldId id="905" r:id="rId648"/>
    <p:sldId id="906" r:id="rId649"/>
    <p:sldId id="907" r:id="rId650"/>
    <p:sldId id="908" r:id="rId651"/>
    <p:sldId id="909" r:id="rId652"/>
    <p:sldId id="910" r:id="rId653"/>
    <p:sldId id="911" r:id="rId654"/>
    <p:sldId id="912" r:id="rId655"/>
    <p:sldId id="913" r:id="rId656"/>
    <p:sldId id="914" r:id="rId657"/>
    <p:sldId id="915" r:id="rId658"/>
    <p:sldId id="916" r:id="rId659"/>
    <p:sldId id="917" r:id="rId660"/>
    <p:sldId id="918" r:id="rId661"/>
    <p:sldId id="919" r:id="rId662"/>
    <p:sldId id="920" r:id="rId663"/>
    <p:sldId id="921" r:id="rId664"/>
    <p:sldId id="922" r:id="rId665"/>
    <p:sldId id="923" r:id="rId666"/>
    <p:sldId id="924" r:id="rId667"/>
    <p:sldId id="925" r:id="rId668"/>
    <p:sldId id="926" r:id="rId669"/>
    <p:sldId id="927" r:id="rId670"/>
    <p:sldId id="928" r:id="rId671"/>
    <p:sldId id="929" r:id="rId672"/>
    <p:sldId id="930" r:id="rId673"/>
    <p:sldId id="931" r:id="rId674"/>
    <p:sldId id="932" r:id="rId675"/>
    <p:sldId id="933" r:id="rId676"/>
    <p:sldId id="934" r:id="rId677"/>
    <p:sldId id="935" r:id="rId678"/>
    <p:sldId id="936" r:id="rId679"/>
    <p:sldId id="937" r:id="rId680"/>
    <p:sldId id="938" r:id="rId681"/>
    <p:sldId id="939" r:id="rId682"/>
    <p:sldId id="940" r:id="rId683"/>
    <p:sldId id="941" r:id="rId684"/>
    <p:sldId id="942" r:id="rId685"/>
    <p:sldId id="943" r:id="rId686"/>
    <p:sldId id="944" r:id="rId687"/>
    <p:sldId id="945" r:id="rId688"/>
    <p:sldId id="946" r:id="rId689"/>
    <p:sldId id="947" r:id="rId690"/>
    <p:sldId id="948" r:id="rId691"/>
    <p:sldId id="949" r:id="rId692"/>
    <p:sldId id="950" r:id="rId693"/>
    <p:sldId id="951" r:id="rId694"/>
    <p:sldId id="952" r:id="rId695"/>
    <p:sldId id="953" r:id="rId696"/>
    <p:sldId id="954" r:id="rId697"/>
    <p:sldId id="955" r:id="rId698"/>
    <p:sldId id="956" r:id="rId699"/>
    <p:sldId id="957" r:id="rId700"/>
    <p:sldId id="958" r:id="rId701"/>
    <p:sldId id="959" r:id="rId702"/>
    <p:sldId id="960" r:id="rId703"/>
    <p:sldId id="961" r:id="rId704"/>
    <p:sldId id="962" r:id="rId705"/>
    <p:sldId id="963" r:id="rId706"/>
    <p:sldId id="964" r:id="rId707"/>
    <p:sldId id="965" r:id="rId708"/>
    <p:sldId id="966" r:id="rId709"/>
    <p:sldId id="967" r:id="rId710"/>
    <p:sldId id="968" r:id="rId711"/>
    <p:sldId id="969" r:id="rId712"/>
    <p:sldId id="970" r:id="rId713"/>
    <p:sldId id="971" r:id="rId714"/>
    <p:sldId id="972" r:id="rId715"/>
    <p:sldId id="973" r:id="rId716"/>
    <p:sldId id="974" r:id="rId717"/>
    <p:sldId id="975" r:id="rId718"/>
    <p:sldId id="976" r:id="rId719"/>
    <p:sldId id="977" r:id="rId720"/>
    <p:sldId id="978" r:id="rId721"/>
    <p:sldId id="979" r:id="rId722"/>
    <p:sldId id="980" r:id="rId723"/>
    <p:sldId id="981" r:id="rId724"/>
    <p:sldId id="982" r:id="rId725"/>
    <p:sldId id="983" r:id="rId726"/>
    <p:sldId id="984" r:id="rId727"/>
    <p:sldId id="985" r:id="rId728"/>
    <p:sldId id="986" r:id="rId729"/>
    <p:sldId id="987" r:id="rId730"/>
    <p:sldId id="988" r:id="rId731"/>
    <p:sldId id="989" r:id="rId732"/>
    <p:sldId id="990" r:id="rId733"/>
    <p:sldId id="991" r:id="rId734"/>
    <p:sldId id="992" r:id="rId735"/>
    <p:sldId id="993" r:id="rId736"/>
    <p:sldId id="994" r:id="rId737"/>
    <p:sldId id="995" r:id="rId738"/>
    <p:sldId id="996" r:id="rId739"/>
    <p:sldId id="997" r:id="rId740"/>
    <p:sldId id="998" r:id="rId741"/>
    <p:sldId id="999" r:id="rId742"/>
    <p:sldId id="1000" r:id="rId743"/>
    <p:sldId id="1001" r:id="rId744"/>
    <p:sldId id="1002" r:id="rId745"/>
    <p:sldId id="1003" r:id="rId746"/>
    <p:sldId id="1004" r:id="rId747"/>
    <p:sldId id="1005" r:id="rId748"/>
    <p:sldId id="1006" r:id="rId749"/>
    <p:sldId id="1007" r:id="rId750"/>
    <p:sldId id="1008" r:id="rId751"/>
    <p:sldId id="1009" r:id="rId752"/>
    <p:sldId id="1010" r:id="rId753"/>
    <p:sldId id="1011" r:id="rId754"/>
    <p:sldId id="1012" r:id="rId755"/>
    <p:sldId id="1013" r:id="rId756"/>
    <p:sldId id="1014" r:id="rId757"/>
    <p:sldId id="1015" r:id="rId758"/>
    <p:sldId id="1016" r:id="rId759"/>
    <p:sldId id="1017" r:id="rId760"/>
    <p:sldId id="1018" r:id="rId761"/>
    <p:sldId id="1019" r:id="rId762"/>
    <p:sldId id="1020" r:id="rId763"/>
    <p:sldId id="1021" r:id="rId764"/>
    <p:sldId id="1022" r:id="rId765"/>
    <p:sldId id="1023" r:id="rId766"/>
    <p:sldId id="1024" r:id="rId767"/>
    <p:sldId id="1025" r:id="rId768"/>
    <p:sldId id="1026" r:id="rId769"/>
    <p:sldId id="1027" r:id="rId770"/>
    <p:sldId id="1028" r:id="rId771"/>
    <p:sldId id="1029" r:id="rId772"/>
    <p:sldId id="1030" r:id="rId773"/>
    <p:sldId id="1031" r:id="rId774"/>
    <p:sldId id="1032" r:id="rId775"/>
    <p:sldId id="1033" r:id="rId776"/>
    <p:sldId id="1034" r:id="rId777"/>
    <p:sldId id="1035" r:id="rId778"/>
    <p:sldId id="1036" r:id="rId779"/>
    <p:sldId id="1037" r:id="rId780"/>
    <p:sldId id="1038" r:id="rId781"/>
    <p:sldId id="1039" r:id="rId782"/>
    <p:sldId id="1040" r:id="rId783"/>
    <p:sldId id="1041" r:id="rId784"/>
    <p:sldId id="1042" r:id="rId785"/>
    <p:sldId id="1043" r:id="rId786"/>
    <p:sldId id="1044" r:id="rId787"/>
    <p:sldId id="1045" r:id="rId788"/>
    <p:sldId id="1046" r:id="rId789"/>
    <p:sldId id="1047" r:id="rId790"/>
    <p:sldId id="1048" r:id="rId791"/>
    <p:sldId id="1049" r:id="rId792"/>
    <p:sldId id="1050" r:id="rId793"/>
    <p:sldId id="1051" r:id="rId794"/>
    <p:sldId id="1052" r:id="rId795"/>
    <p:sldId id="1053" r:id="rId796"/>
    <p:sldId id="1054" r:id="rId797"/>
    <p:sldId id="1055" r:id="rId798"/>
    <p:sldId id="1056" r:id="rId799"/>
    <p:sldId id="1057" r:id="rId800"/>
    <p:sldId id="1058" r:id="rId801"/>
    <p:sldId id="1059" r:id="rId802"/>
    <p:sldId id="1060" r:id="rId803"/>
    <p:sldId id="1061" r:id="rId804"/>
    <p:sldId id="1062" r:id="rId805"/>
    <p:sldId id="1063" r:id="rId806"/>
    <p:sldId id="1064" r:id="rId807"/>
    <p:sldId id="1065" r:id="rId808"/>
    <p:sldId id="1066" r:id="rId809"/>
    <p:sldId id="1067" r:id="rId810"/>
    <p:sldId id="1068" r:id="rId811"/>
    <p:sldId id="1069" r:id="rId812"/>
    <p:sldId id="1070" r:id="rId813"/>
    <p:sldId id="1071" r:id="rId814"/>
    <p:sldId id="1072" r:id="rId815"/>
    <p:sldId id="1073" r:id="rId816"/>
    <p:sldId id="1074" r:id="rId817"/>
    <p:sldId id="1075" r:id="rId818"/>
    <p:sldId id="1076" r:id="rId819"/>
    <p:sldId id="1077" r:id="rId820"/>
    <p:sldId id="1078" r:id="rId821"/>
    <p:sldId id="1079" r:id="rId822"/>
    <p:sldId id="1080" r:id="rId823"/>
    <p:sldId id="1081" r:id="rId824"/>
    <p:sldId id="1082" r:id="rId825"/>
    <p:sldId id="1083" r:id="rId826"/>
    <p:sldId id="1084" r:id="rId827"/>
    <p:sldId id="1085" r:id="rId828"/>
    <p:sldId id="1086" r:id="rId829"/>
    <p:sldId id="1087" r:id="rId830"/>
    <p:sldId id="1088" r:id="rId831"/>
    <p:sldId id="1089" r:id="rId832"/>
    <p:sldId id="1090" r:id="rId833"/>
    <p:sldId id="1091" r:id="rId834"/>
    <p:sldId id="1092" r:id="rId835"/>
    <p:sldId id="1093" r:id="rId836"/>
    <p:sldId id="1094" r:id="rId837"/>
    <p:sldId id="1095" r:id="rId838"/>
    <p:sldId id="1096" r:id="rId839"/>
    <p:sldId id="1097" r:id="rId840"/>
    <p:sldId id="1098" r:id="rId841"/>
    <p:sldId id="1099" r:id="rId842"/>
    <p:sldId id="1100" r:id="rId843"/>
    <p:sldId id="1101" r:id="rId844"/>
    <p:sldId id="1102" r:id="rId845"/>
    <p:sldId id="1103" r:id="rId846"/>
    <p:sldId id="1104" r:id="rId847"/>
    <p:sldId id="1105" r:id="rId848"/>
    <p:sldId id="1106" r:id="rId849"/>
    <p:sldId id="1107" r:id="rId850"/>
    <p:sldId id="1108" r:id="rId851"/>
    <p:sldId id="1109" r:id="rId852"/>
    <p:sldId id="1110" r:id="rId853"/>
    <p:sldId id="1111" r:id="rId854"/>
    <p:sldId id="1112" r:id="rId855"/>
    <p:sldId id="1113" r:id="rId856"/>
    <p:sldId id="1114" r:id="rId857"/>
    <p:sldId id="1115" r:id="rId858"/>
    <p:sldId id="1116" r:id="rId859"/>
    <p:sldId id="1117" r:id="rId860"/>
    <p:sldId id="1118" r:id="rId861"/>
    <p:sldId id="1119" r:id="rId862"/>
    <p:sldId id="1120" r:id="rId863"/>
    <p:sldId id="1121" r:id="rId864"/>
    <p:sldId id="1122" r:id="rId865"/>
    <p:sldId id="1123" r:id="rId866"/>
    <p:sldId id="1124" r:id="rId867"/>
    <p:sldId id="1125" r:id="rId868"/>
    <p:sldId id="1126" r:id="rId869"/>
    <p:sldId id="1127" r:id="rId870"/>
    <p:sldId id="1128" r:id="rId871"/>
    <p:sldId id="1129" r:id="rId872"/>
    <p:sldId id="1130" r:id="rId873"/>
    <p:sldId id="1131" r:id="rId874"/>
    <p:sldId id="1132" r:id="rId875"/>
    <p:sldId id="1133" r:id="rId876"/>
    <p:sldId id="1134" r:id="rId877"/>
    <p:sldId id="1135" r:id="rId878"/>
    <p:sldId id="1136" r:id="rId879"/>
    <p:sldId id="1137" r:id="rId880"/>
    <p:sldId id="1138" r:id="rId881"/>
    <p:sldId id="1139" r:id="rId882"/>
    <p:sldId id="1140" r:id="rId883"/>
    <p:sldId id="1141" r:id="rId884"/>
    <p:sldId id="1142" r:id="rId885"/>
    <p:sldId id="1143" r:id="rId886"/>
    <p:sldId id="1144" r:id="rId887"/>
    <p:sldId id="1145" r:id="rId888"/>
    <p:sldId id="1146" r:id="rId889"/>
    <p:sldId id="1147" r:id="rId890"/>
    <p:sldId id="1148" r:id="rId891"/>
    <p:sldId id="1149" r:id="rId892"/>
    <p:sldId id="1150" r:id="rId893"/>
    <p:sldId id="1151" r:id="rId894"/>
    <p:sldId id="1152" r:id="rId895"/>
    <p:sldId id="1153" r:id="rId896"/>
    <p:sldId id="1154" r:id="rId897"/>
    <p:sldId id="1155" r:id="rId898"/>
    <p:sldId id="1156" r:id="rId899"/>
    <p:sldId id="1157" r:id="rId900"/>
    <p:sldId id="1158" r:id="rId901"/>
    <p:sldId id="1159" r:id="rId902"/>
    <p:sldId id="1160" r:id="rId903"/>
    <p:sldId id="1161" r:id="rId904"/>
    <p:sldId id="1162" r:id="rId905"/>
    <p:sldId id="1163" r:id="rId906"/>
    <p:sldId id="1164" r:id="rId907"/>
    <p:sldId id="1165" r:id="rId908"/>
    <p:sldId id="1166" r:id="rId909"/>
    <p:sldId id="1167" r:id="rId910"/>
    <p:sldId id="1168" r:id="rId911"/>
    <p:sldId id="1169" r:id="rId912"/>
    <p:sldId id="1170" r:id="rId913"/>
    <p:sldId id="1171" r:id="rId914"/>
    <p:sldId id="1172" r:id="rId915"/>
    <p:sldId id="1173" r:id="rId916"/>
    <p:sldId id="1174" r:id="rId917"/>
    <p:sldId id="1175" r:id="rId918"/>
    <p:sldId id="1176" r:id="rId919"/>
    <p:sldId id="1177" r:id="rId920"/>
    <p:sldId id="1178" r:id="rId921"/>
    <p:sldId id="1179" r:id="rId922"/>
    <p:sldId id="1180" r:id="rId923"/>
    <p:sldId id="1181" r:id="rId924"/>
    <p:sldId id="1182" r:id="rId925"/>
    <p:sldId id="1183" r:id="rId926"/>
    <p:sldId id="1184" r:id="rId927"/>
    <p:sldId id="1185" r:id="rId928"/>
    <p:sldId id="1186" r:id="rId929"/>
    <p:sldId id="1187" r:id="rId930"/>
    <p:sldId id="1188" r:id="rId931"/>
    <p:sldId id="1189" r:id="rId932"/>
    <p:sldId id="1190" r:id="rId933"/>
    <p:sldId id="1191" r:id="rId934"/>
    <p:sldId id="1192" r:id="rId935"/>
    <p:sldId id="1193" r:id="rId936"/>
    <p:sldId id="1194" r:id="rId937"/>
    <p:sldId id="1195" r:id="rId938"/>
    <p:sldId id="1196" r:id="rId939"/>
    <p:sldId id="1197" r:id="rId940"/>
    <p:sldId id="1198" r:id="rId941"/>
    <p:sldId id="1199" r:id="rId942"/>
    <p:sldId id="1200" r:id="rId943"/>
    <p:sldId id="1201" r:id="rId944"/>
    <p:sldId id="1202" r:id="rId945"/>
    <p:sldId id="1203" r:id="rId946"/>
    <p:sldId id="1204" r:id="rId947"/>
    <p:sldId id="1205" r:id="rId948"/>
    <p:sldId id="1206" r:id="rId949"/>
    <p:sldId id="1207" r:id="rId950"/>
    <p:sldId id="1208" r:id="rId951"/>
    <p:sldId id="1209" r:id="rId952"/>
    <p:sldId id="1210" r:id="rId953"/>
    <p:sldId id="1211" r:id="rId954"/>
    <p:sldId id="1212" r:id="rId955"/>
    <p:sldId id="1213" r:id="rId956"/>
    <p:sldId id="1214" r:id="rId957"/>
    <p:sldId id="1215" r:id="rId958"/>
    <p:sldId id="1216" r:id="rId959"/>
    <p:sldId id="1217" r:id="rId960"/>
    <p:sldId id="1218" r:id="rId961"/>
    <p:sldId id="1219" r:id="rId962"/>
    <p:sldId id="1220" r:id="rId963"/>
    <p:sldId id="1221" r:id="rId964"/>
    <p:sldId id="1222" r:id="rId965"/>
    <p:sldId id="1223" r:id="rId966"/>
    <p:sldId id="1224" r:id="rId967"/>
    <p:sldId id="1225" r:id="rId968"/>
    <p:sldId id="1226" r:id="rId969"/>
    <p:sldId id="1227" r:id="rId970"/>
    <p:sldId id="1228" r:id="rId971"/>
    <p:sldId id="1229" r:id="rId972"/>
    <p:sldId id="1230" r:id="rId973"/>
    <p:sldId id="1231" r:id="rId974"/>
    <p:sldId id="1232" r:id="rId975"/>
    <p:sldId id="1233" r:id="rId976"/>
    <p:sldId id="1234" r:id="rId977"/>
    <p:sldId id="1235" r:id="rId978"/>
    <p:sldId id="1236" r:id="rId979"/>
    <p:sldId id="1237" r:id="rId980"/>
    <p:sldId id="1238" r:id="rId981"/>
    <p:sldId id="1239" r:id="rId982"/>
    <p:sldId id="1240" r:id="rId983"/>
    <p:sldId id="1241" r:id="rId984"/>
    <p:sldId id="1242" r:id="rId985"/>
    <p:sldId id="1243" r:id="rId986"/>
    <p:sldId id="1244" r:id="rId987"/>
    <p:sldId id="1245" r:id="rId988"/>
    <p:sldId id="1246" r:id="rId989"/>
    <p:sldId id="1247" r:id="rId990"/>
    <p:sldId id="1248" r:id="rId991"/>
    <p:sldId id="1249" r:id="rId992"/>
    <p:sldId id="1250" r:id="rId993"/>
    <p:sldId id="1251" r:id="rId994"/>
    <p:sldId id="1252" r:id="rId995"/>
    <p:sldId id="1253" r:id="rId996"/>
    <p:sldId id="1254" r:id="rId997"/>
    <p:sldId id="1255" r:id="rId998"/>
    <p:sldId id="1256" r:id="rId999"/>
    <p:sldId id="1257" r:id="rId1000"/>
    <p:sldId id="1258" r:id="rId1001"/>
    <p:sldId id="1259" r:id="rId1002"/>
    <p:sldId id="1260" r:id="rId1003"/>
    <p:sldId id="1261" r:id="rId1004"/>
    <p:sldId id="1262" r:id="rId1005"/>
    <p:sldId id="1263" r:id="rId1006"/>
    <p:sldId id="1264" r:id="rId1007"/>
    <p:sldId id="1265" r:id="rId1008"/>
    <p:sldId id="1269" r:id="rId1009"/>
    <p:sldId id="262" r:id="rId1010"/>
    <p:sldId id="263" r:id="rId1011"/>
    <p:sldId id="264" r:id="rId1012"/>
    <p:sldId id="265" r:id="rId1013"/>
  </p:sldIdLst>
  <p:sldSz cx="9144000" cy="6858000" type="screen4x3"/>
  <p:notesSz cx="6858000" cy="9144000"/>
  <p:defaultTex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245" autoAdjust="0"/>
    <p:restoredTop sz="95274" autoAdjust="0"/>
  </p:normalViewPr>
  <p:slideViewPr>
    <p:cSldViewPr snapToGrid="0" snapToObjects="1">
      <p:cViewPr varScale="1">
        <p:scale>
          <a:sx n="75" d="100"/>
          <a:sy n="75" d="100"/>
        </p:scale>
        <p:origin x="-1764" y="-84"/>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00" d="100"/>
        <a:sy n="100" d="100"/>
      </p:scale>
      <p:origin x="0" y="-27994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671" Type="http://schemas.openxmlformats.org/officeDocument/2006/relationships/slide" Target="slides/slide670.xml"/><Relationship Id="rId769" Type="http://schemas.openxmlformats.org/officeDocument/2006/relationships/slide" Target="slides/slide768.xml"/><Relationship Id="rId976" Type="http://schemas.openxmlformats.org/officeDocument/2006/relationships/slide" Target="slides/slide975.xml"/><Relationship Id="rId21" Type="http://schemas.openxmlformats.org/officeDocument/2006/relationships/slide" Target="slides/slide20.xml"/><Relationship Id="rId324" Type="http://schemas.openxmlformats.org/officeDocument/2006/relationships/slide" Target="slides/slide323.xml"/><Relationship Id="rId531" Type="http://schemas.openxmlformats.org/officeDocument/2006/relationships/slide" Target="slides/slide530.xml"/><Relationship Id="rId629" Type="http://schemas.openxmlformats.org/officeDocument/2006/relationships/slide" Target="slides/slide628.xml"/><Relationship Id="rId170" Type="http://schemas.openxmlformats.org/officeDocument/2006/relationships/slide" Target="slides/slide169.xml"/><Relationship Id="rId836" Type="http://schemas.openxmlformats.org/officeDocument/2006/relationships/slide" Target="slides/slide835.xml"/><Relationship Id="rId268" Type="http://schemas.openxmlformats.org/officeDocument/2006/relationships/slide" Target="slides/slide267.xml"/><Relationship Id="rId475" Type="http://schemas.openxmlformats.org/officeDocument/2006/relationships/slide" Target="slides/slide474.xml"/><Relationship Id="rId682" Type="http://schemas.openxmlformats.org/officeDocument/2006/relationships/slide" Target="slides/slide681.xml"/><Relationship Id="rId903" Type="http://schemas.openxmlformats.org/officeDocument/2006/relationships/slide" Target="slides/slide902.xml"/><Relationship Id="rId32" Type="http://schemas.openxmlformats.org/officeDocument/2006/relationships/slide" Target="slides/slide3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987" Type="http://schemas.openxmlformats.org/officeDocument/2006/relationships/slide" Target="slides/slide986.xml"/><Relationship Id="rId181" Type="http://schemas.openxmlformats.org/officeDocument/2006/relationships/slide" Target="slides/slide180.xml"/><Relationship Id="rId402" Type="http://schemas.openxmlformats.org/officeDocument/2006/relationships/slide" Target="slides/slide401.xml"/><Relationship Id="rId847" Type="http://schemas.openxmlformats.org/officeDocument/2006/relationships/slide" Target="slides/slide846.xml"/><Relationship Id="rId279" Type="http://schemas.openxmlformats.org/officeDocument/2006/relationships/slide" Target="slides/slide278.xml"/><Relationship Id="rId486" Type="http://schemas.openxmlformats.org/officeDocument/2006/relationships/slide" Target="slides/slide485.xml"/><Relationship Id="rId693" Type="http://schemas.openxmlformats.org/officeDocument/2006/relationships/slide" Target="slides/slide692.xml"/><Relationship Id="rId707" Type="http://schemas.openxmlformats.org/officeDocument/2006/relationships/slide" Target="slides/slide706.xml"/><Relationship Id="rId914" Type="http://schemas.openxmlformats.org/officeDocument/2006/relationships/slide" Target="slides/slide913.xml"/><Relationship Id="rId43" Type="http://schemas.openxmlformats.org/officeDocument/2006/relationships/slide" Target="slides/slide4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760" Type="http://schemas.openxmlformats.org/officeDocument/2006/relationships/slide" Target="slides/slide759.xml"/><Relationship Id="rId998" Type="http://schemas.openxmlformats.org/officeDocument/2006/relationships/slide" Target="slides/slide997.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858" Type="http://schemas.openxmlformats.org/officeDocument/2006/relationships/slide" Target="slides/slide857.xml"/><Relationship Id="rId497" Type="http://schemas.openxmlformats.org/officeDocument/2006/relationships/slide" Target="slides/slide496.xml"/><Relationship Id="rId620" Type="http://schemas.openxmlformats.org/officeDocument/2006/relationships/slide" Target="slides/slide619.xml"/><Relationship Id="rId718" Type="http://schemas.openxmlformats.org/officeDocument/2006/relationships/slide" Target="slides/slide717.xml"/><Relationship Id="rId925" Type="http://schemas.openxmlformats.org/officeDocument/2006/relationships/slide" Target="slides/slide924.xml"/><Relationship Id="rId357" Type="http://schemas.openxmlformats.org/officeDocument/2006/relationships/slide" Target="slides/slide356.xml"/><Relationship Id="rId54" Type="http://schemas.openxmlformats.org/officeDocument/2006/relationships/slide" Target="slides/slide53.xml"/><Relationship Id="rId217" Type="http://schemas.openxmlformats.org/officeDocument/2006/relationships/slide" Target="slides/slide216.xml"/><Relationship Id="rId564" Type="http://schemas.openxmlformats.org/officeDocument/2006/relationships/slide" Target="slides/slide563.xml"/><Relationship Id="rId771" Type="http://schemas.openxmlformats.org/officeDocument/2006/relationships/slide" Target="slides/slide770.xml"/><Relationship Id="rId869" Type="http://schemas.openxmlformats.org/officeDocument/2006/relationships/slide" Target="slides/slide868.xml"/><Relationship Id="rId424" Type="http://schemas.openxmlformats.org/officeDocument/2006/relationships/slide" Target="slides/slide423.xml"/><Relationship Id="rId631" Type="http://schemas.openxmlformats.org/officeDocument/2006/relationships/slide" Target="slides/slide630.xml"/><Relationship Id="rId729" Type="http://schemas.openxmlformats.org/officeDocument/2006/relationships/slide" Target="slides/slide728.xml"/><Relationship Id="rId270" Type="http://schemas.openxmlformats.org/officeDocument/2006/relationships/slide" Target="slides/slide269.xml"/><Relationship Id="rId936" Type="http://schemas.openxmlformats.org/officeDocument/2006/relationships/slide" Target="slides/slide93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782" Type="http://schemas.openxmlformats.org/officeDocument/2006/relationships/slide" Target="slides/slide781.xml"/><Relationship Id="rId228" Type="http://schemas.openxmlformats.org/officeDocument/2006/relationships/slide" Target="slides/slide227.xml"/><Relationship Id="rId435" Type="http://schemas.openxmlformats.org/officeDocument/2006/relationships/slide" Target="slides/slide434.xml"/><Relationship Id="rId642" Type="http://schemas.openxmlformats.org/officeDocument/2006/relationships/slide" Target="slides/slide641.xml"/><Relationship Id="rId281" Type="http://schemas.openxmlformats.org/officeDocument/2006/relationships/slide" Target="slides/slide280.xml"/><Relationship Id="rId502" Type="http://schemas.openxmlformats.org/officeDocument/2006/relationships/slide" Target="slides/slide501.xml"/><Relationship Id="rId947" Type="http://schemas.openxmlformats.org/officeDocument/2006/relationships/slide" Target="slides/slide946.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86" Type="http://schemas.openxmlformats.org/officeDocument/2006/relationships/slide" Target="slides/slide585.xml"/><Relationship Id="rId793" Type="http://schemas.openxmlformats.org/officeDocument/2006/relationships/slide" Target="slides/slide792.xml"/><Relationship Id="rId807" Type="http://schemas.openxmlformats.org/officeDocument/2006/relationships/slide" Target="slides/slide806.xml"/><Relationship Id="rId7" Type="http://schemas.openxmlformats.org/officeDocument/2006/relationships/slide" Target="slides/slide6.xml"/><Relationship Id="rId239" Type="http://schemas.openxmlformats.org/officeDocument/2006/relationships/slide" Target="slides/slide238.xml"/><Relationship Id="rId446" Type="http://schemas.openxmlformats.org/officeDocument/2006/relationships/slide" Target="slides/slide445.xml"/><Relationship Id="rId653" Type="http://schemas.openxmlformats.org/officeDocument/2006/relationships/slide" Target="slides/slide652.xml"/><Relationship Id="rId292" Type="http://schemas.openxmlformats.org/officeDocument/2006/relationships/slide" Target="slides/slide291.xml"/><Relationship Id="rId306" Type="http://schemas.openxmlformats.org/officeDocument/2006/relationships/slide" Target="slides/slide305.xml"/><Relationship Id="rId860" Type="http://schemas.openxmlformats.org/officeDocument/2006/relationships/slide" Target="slides/slide859.xml"/><Relationship Id="rId958" Type="http://schemas.openxmlformats.org/officeDocument/2006/relationships/slide" Target="slides/slide957.xml"/><Relationship Id="rId87" Type="http://schemas.openxmlformats.org/officeDocument/2006/relationships/slide" Target="slides/slide86.xml"/><Relationship Id="rId513" Type="http://schemas.openxmlformats.org/officeDocument/2006/relationships/slide" Target="slides/slide512.xml"/><Relationship Id="rId597" Type="http://schemas.openxmlformats.org/officeDocument/2006/relationships/slide" Target="slides/slide596.xml"/><Relationship Id="rId720" Type="http://schemas.openxmlformats.org/officeDocument/2006/relationships/slide" Target="slides/slide719.xml"/><Relationship Id="rId818" Type="http://schemas.openxmlformats.org/officeDocument/2006/relationships/slide" Target="slides/slide817.xml"/><Relationship Id="rId152" Type="http://schemas.openxmlformats.org/officeDocument/2006/relationships/slide" Target="slides/slide151.xml"/><Relationship Id="rId457" Type="http://schemas.openxmlformats.org/officeDocument/2006/relationships/slide" Target="slides/slide456.xml"/><Relationship Id="rId1003" Type="http://schemas.openxmlformats.org/officeDocument/2006/relationships/slide" Target="slides/slide1002.xml"/><Relationship Id="rId664" Type="http://schemas.openxmlformats.org/officeDocument/2006/relationships/slide" Target="slides/slide663.xml"/><Relationship Id="rId871" Type="http://schemas.openxmlformats.org/officeDocument/2006/relationships/slide" Target="slides/slide870.xml"/><Relationship Id="rId969" Type="http://schemas.openxmlformats.org/officeDocument/2006/relationships/slide" Target="slides/slide968.xml"/><Relationship Id="rId14" Type="http://schemas.openxmlformats.org/officeDocument/2006/relationships/slide" Target="slides/slide13.xml"/><Relationship Id="rId317" Type="http://schemas.openxmlformats.org/officeDocument/2006/relationships/slide" Target="slides/slide316.xml"/><Relationship Id="rId524" Type="http://schemas.openxmlformats.org/officeDocument/2006/relationships/slide" Target="slides/slide523.xml"/><Relationship Id="rId731" Type="http://schemas.openxmlformats.org/officeDocument/2006/relationships/slide" Target="slides/slide730.xml"/><Relationship Id="rId98" Type="http://schemas.openxmlformats.org/officeDocument/2006/relationships/slide" Target="slides/slide97.xml"/><Relationship Id="rId163" Type="http://schemas.openxmlformats.org/officeDocument/2006/relationships/slide" Target="slides/slide162.xml"/><Relationship Id="rId370" Type="http://schemas.openxmlformats.org/officeDocument/2006/relationships/slide" Target="slides/slide369.xml"/><Relationship Id="rId829" Type="http://schemas.openxmlformats.org/officeDocument/2006/relationships/slide" Target="slides/slide828.xml"/><Relationship Id="rId1014" Type="http://schemas.openxmlformats.org/officeDocument/2006/relationships/notesMaster" Target="notesMasters/notesMaster1.xml"/><Relationship Id="rId230" Type="http://schemas.openxmlformats.org/officeDocument/2006/relationships/slide" Target="slides/slide229.xml"/><Relationship Id="rId468" Type="http://schemas.openxmlformats.org/officeDocument/2006/relationships/slide" Target="slides/slide467.xml"/><Relationship Id="rId675" Type="http://schemas.openxmlformats.org/officeDocument/2006/relationships/slide" Target="slides/slide674.xml"/><Relationship Id="rId882" Type="http://schemas.openxmlformats.org/officeDocument/2006/relationships/slide" Target="slides/slide881.xml"/><Relationship Id="rId25" Type="http://schemas.openxmlformats.org/officeDocument/2006/relationships/slide" Target="slides/slide24.xml"/><Relationship Id="rId328" Type="http://schemas.openxmlformats.org/officeDocument/2006/relationships/slide" Target="slides/slide327.xml"/><Relationship Id="rId535" Type="http://schemas.openxmlformats.org/officeDocument/2006/relationships/slide" Target="slides/slide534.xml"/><Relationship Id="rId742" Type="http://schemas.openxmlformats.org/officeDocument/2006/relationships/slide" Target="slides/slide741.xml"/><Relationship Id="rId174" Type="http://schemas.openxmlformats.org/officeDocument/2006/relationships/slide" Target="slides/slide173.xml"/><Relationship Id="rId381" Type="http://schemas.openxmlformats.org/officeDocument/2006/relationships/slide" Target="slides/slide380.xml"/><Relationship Id="rId602" Type="http://schemas.openxmlformats.org/officeDocument/2006/relationships/slide" Target="slides/slide601.xml"/><Relationship Id="rId241" Type="http://schemas.openxmlformats.org/officeDocument/2006/relationships/slide" Target="slides/slide240.xml"/><Relationship Id="rId479" Type="http://schemas.openxmlformats.org/officeDocument/2006/relationships/slide" Target="slides/slide478.xml"/><Relationship Id="rId686" Type="http://schemas.openxmlformats.org/officeDocument/2006/relationships/slide" Target="slides/slide685.xml"/><Relationship Id="rId893" Type="http://schemas.openxmlformats.org/officeDocument/2006/relationships/slide" Target="slides/slide892.xml"/><Relationship Id="rId907" Type="http://schemas.openxmlformats.org/officeDocument/2006/relationships/slide" Target="slides/slide906.xml"/><Relationship Id="rId36" Type="http://schemas.openxmlformats.org/officeDocument/2006/relationships/slide" Target="slides/slide35.xml"/><Relationship Id="rId339" Type="http://schemas.openxmlformats.org/officeDocument/2006/relationships/slide" Target="slides/slide338.xml"/><Relationship Id="rId546" Type="http://schemas.openxmlformats.org/officeDocument/2006/relationships/slide" Target="slides/slide545.xml"/><Relationship Id="rId753" Type="http://schemas.openxmlformats.org/officeDocument/2006/relationships/slide" Target="slides/slide752.xml"/><Relationship Id="rId101" Type="http://schemas.openxmlformats.org/officeDocument/2006/relationships/slide" Target="slides/slide100.xml"/><Relationship Id="rId185" Type="http://schemas.openxmlformats.org/officeDocument/2006/relationships/slide" Target="slides/slide184.xml"/><Relationship Id="rId406" Type="http://schemas.openxmlformats.org/officeDocument/2006/relationships/slide" Target="slides/slide405.xml"/><Relationship Id="rId960" Type="http://schemas.openxmlformats.org/officeDocument/2006/relationships/slide" Target="slides/slide959.xml"/><Relationship Id="rId392" Type="http://schemas.openxmlformats.org/officeDocument/2006/relationships/slide" Target="slides/slide391.xml"/><Relationship Id="rId613" Type="http://schemas.openxmlformats.org/officeDocument/2006/relationships/slide" Target="slides/slide612.xml"/><Relationship Id="rId697" Type="http://schemas.openxmlformats.org/officeDocument/2006/relationships/slide" Target="slides/slide696.xml"/><Relationship Id="rId820" Type="http://schemas.openxmlformats.org/officeDocument/2006/relationships/slide" Target="slides/slide819.xml"/><Relationship Id="rId918" Type="http://schemas.openxmlformats.org/officeDocument/2006/relationships/slide" Target="slides/slide917.xml"/><Relationship Id="rId252" Type="http://schemas.openxmlformats.org/officeDocument/2006/relationships/slide" Target="slides/slide251.xml"/><Relationship Id="rId47" Type="http://schemas.openxmlformats.org/officeDocument/2006/relationships/slide" Target="slides/slide46.xml"/><Relationship Id="rId112" Type="http://schemas.openxmlformats.org/officeDocument/2006/relationships/slide" Target="slides/slide111.xml"/><Relationship Id="rId557" Type="http://schemas.openxmlformats.org/officeDocument/2006/relationships/slide" Target="slides/slide556.xml"/><Relationship Id="rId764" Type="http://schemas.openxmlformats.org/officeDocument/2006/relationships/slide" Target="slides/slide763.xml"/><Relationship Id="rId971" Type="http://schemas.openxmlformats.org/officeDocument/2006/relationships/slide" Target="slides/slide970.xml"/><Relationship Id="rId196" Type="http://schemas.openxmlformats.org/officeDocument/2006/relationships/slide" Target="slides/slide195.xml"/><Relationship Id="rId417" Type="http://schemas.openxmlformats.org/officeDocument/2006/relationships/slide" Target="slides/slide416.xml"/><Relationship Id="rId624" Type="http://schemas.openxmlformats.org/officeDocument/2006/relationships/slide" Target="slides/slide623.xml"/><Relationship Id="rId831" Type="http://schemas.openxmlformats.org/officeDocument/2006/relationships/slide" Target="slides/slide830.xml"/><Relationship Id="rId263" Type="http://schemas.openxmlformats.org/officeDocument/2006/relationships/slide" Target="slides/slide262.xml"/><Relationship Id="rId470" Type="http://schemas.openxmlformats.org/officeDocument/2006/relationships/slide" Target="slides/slide469.xml"/><Relationship Id="rId929" Type="http://schemas.openxmlformats.org/officeDocument/2006/relationships/slide" Target="slides/slide92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775" Type="http://schemas.openxmlformats.org/officeDocument/2006/relationships/slide" Target="slides/slide774.xml"/><Relationship Id="rId982" Type="http://schemas.openxmlformats.org/officeDocument/2006/relationships/slide" Target="slides/slide981.xml"/><Relationship Id="rId428" Type="http://schemas.openxmlformats.org/officeDocument/2006/relationships/slide" Target="slides/slide427.xml"/><Relationship Id="rId635" Type="http://schemas.openxmlformats.org/officeDocument/2006/relationships/slide" Target="slides/slide634.xml"/><Relationship Id="rId842" Type="http://schemas.openxmlformats.org/officeDocument/2006/relationships/slide" Target="slides/slide841.xml"/><Relationship Id="rId274" Type="http://schemas.openxmlformats.org/officeDocument/2006/relationships/slide" Target="slides/slide273.xml"/><Relationship Id="rId481" Type="http://schemas.openxmlformats.org/officeDocument/2006/relationships/slide" Target="slides/slide480.xml"/><Relationship Id="rId702" Type="http://schemas.openxmlformats.org/officeDocument/2006/relationships/slide" Target="slides/slide701.xml"/><Relationship Id="rId69" Type="http://schemas.openxmlformats.org/officeDocument/2006/relationships/slide" Target="slides/slide68.xml"/><Relationship Id="rId134" Type="http://schemas.openxmlformats.org/officeDocument/2006/relationships/slide" Target="slides/slide133.xml"/><Relationship Id="rId579" Type="http://schemas.openxmlformats.org/officeDocument/2006/relationships/slide" Target="slides/slide578.xml"/><Relationship Id="rId786" Type="http://schemas.openxmlformats.org/officeDocument/2006/relationships/slide" Target="slides/slide785.xml"/><Relationship Id="rId993" Type="http://schemas.openxmlformats.org/officeDocument/2006/relationships/slide" Target="slides/slide992.xml"/><Relationship Id="rId341" Type="http://schemas.openxmlformats.org/officeDocument/2006/relationships/slide" Target="slides/slide340.xml"/><Relationship Id="rId439" Type="http://schemas.openxmlformats.org/officeDocument/2006/relationships/slide" Target="slides/slide438.xml"/><Relationship Id="rId646" Type="http://schemas.openxmlformats.org/officeDocument/2006/relationships/slide" Target="slides/slide645.xml"/><Relationship Id="rId201" Type="http://schemas.openxmlformats.org/officeDocument/2006/relationships/slide" Target="slides/slide200.xml"/><Relationship Id="rId285" Type="http://schemas.openxmlformats.org/officeDocument/2006/relationships/slide" Target="slides/slide284.xml"/><Relationship Id="rId506" Type="http://schemas.openxmlformats.org/officeDocument/2006/relationships/slide" Target="slides/slide505.xml"/><Relationship Id="rId853" Type="http://schemas.openxmlformats.org/officeDocument/2006/relationships/slide" Target="slides/slide852.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492" Type="http://schemas.openxmlformats.org/officeDocument/2006/relationships/slide" Target="slides/slide491.xml"/><Relationship Id="rId548" Type="http://schemas.openxmlformats.org/officeDocument/2006/relationships/slide" Target="slides/slide547.xml"/><Relationship Id="rId713" Type="http://schemas.openxmlformats.org/officeDocument/2006/relationships/slide" Target="slides/slide712.xml"/><Relationship Id="rId755" Type="http://schemas.openxmlformats.org/officeDocument/2006/relationships/slide" Target="slides/slide754.xml"/><Relationship Id="rId797" Type="http://schemas.openxmlformats.org/officeDocument/2006/relationships/slide" Target="slides/slide796.xml"/><Relationship Id="rId920" Type="http://schemas.openxmlformats.org/officeDocument/2006/relationships/slide" Target="slides/slide919.xml"/><Relationship Id="rId962" Type="http://schemas.openxmlformats.org/officeDocument/2006/relationships/slide" Target="slides/slide961.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615" Type="http://schemas.openxmlformats.org/officeDocument/2006/relationships/slide" Target="slides/slide614.xml"/><Relationship Id="rId822" Type="http://schemas.openxmlformats.org/officeDocument/2006/relationships/slide" Target="slides/slide821.xml"/><Relationship Id="rId212" Type="http://schemas.openxmlformats.org/officeDocument/2006/relationships/slide" Target="slides/slide211.xml"/><Relationship Id="rId254" Type="http://schemas.openxmlformats.org/officeDocument/2006/relationships/slide" Target="slides/slide253.xml"/><Relationship Id="rId657" Type="http://schemas.openxmlformats.org/officeDocument/2006/relationships/slide" Target="slides/slide656.xml"/><Relationship Id="rId699" Type="http://schemas.openxmlformats.org/officeDocument/2006/relationships/slide" Target="slides/slide698.xml"/><Relationship Id="rId864" Type="http://schemas.openxmlformats.org/officeDocument/2006/relationships/slide" Target="slides/slide86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461" Type="http://schemas.openxmlformats.org/officeDocument/2006/relationships/slide" Target="slides/slide460.xml"/><Relationship Id="rId517" Type="http://schemas.openxmlformats.org/officeDocument/2006/relationships/slide" Target="slides/slide516.xml"/><Relationship Id="rId559" Type="http://schemas.openxmlformats.org/officeDocument/2006/relationships/slide" Target="slides/slide558.xml"/><Relationship Id="rId724" Type="http://schemas.openxmlformats.org/officeDocument/2006/relationships/slide" Target="slides/slide723.xml"/><Relationship Id="rId766" Type="http://schemas.openxmlformats.org/officeDocument/2006/relationships/slide" Target="slides/slide765.xml"/><Relationship Id="rId931" Type="http://schemas.openxmlformats.org/officeDocument/2006/relationships/slide" Target="slides/slide930.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570" Type="http://schemas.openxmlformats.org/officeDocument/2006/relationships/slide" Target="slides/slide569.xml"/><Relationship Id="rId626" Type="http://schemas.openxmlformats.org/officeDocument/2006/relationships/slide" Target="slides/slide625.xml"/><Relationship Id="rId973" Type="http://schemas.openxmlformats.org/officeDocument/2006/relationships/slide" Target="slides/slide972.xml"/><Relationship Id="rId1007" Type="http://schemas.openxmlformats.org/officeDocument/2006/relationships/slide" Target="slides/slide1006.xml"/><Relationship Id="rId223" Type="http://schemas.openxmlformats.org/officeDocument/2006/relationships/slide" Target="slides/slide222.xml"/><Relationship Id="rId430" Type="http://schemas.openxmlformats.org/officeDocument/2006/relationships/slide" Target="slides/slide429.xml"/><Relationship Id="rId668" Type="http://schemas.openxmlformats.org/officeDocument/2006/relationships/slide" Target="slides/slide667.xml"/><Relationship Id="rId833" Type="http://schemas.openxmlformats.org/officeDocument/2006/relationships/slide" Target="slides/slide832.xml"/><Relationship Id="rId875" Type="http://schemas.openxmlformats.org/officeDocument/2006/relationships/slide" Target="slides/slide874.xml"/><Relationship Id="rId18" Type="http://schemas.openxmlformats.org/officeDocument/2006/relationships/slide" Target="slides/slide17.xml"/><Relationship Id="rId265" Type="http://schemas.openxmlformats.org/officeDocument/2006/relationships/slide" Target="slides/slide264.xml"/><Relationship Id="rId472" Type="http://schemas.openxmlformats.org/officeDocument/2006/relationships/slide" Target="slides/slide471.xml"/><Relationship Id="rId528" Type="http://schemas.openxmlformats.org/officeDocument/2006/relationships/slide" Target="slides/slide527.xml"/><Relationship Id="rId735" Type="http://schemas.openxmlformats.org/officeDocument/2006/relationships/slide" Target="slides/slide734.xml"/><Relationship Id="rId900" Type="http://schemas.openxmlformats.org/officeDocument/2006/relationships/slide" Target="slides/slide899.xml"/><Relationship Id="rId942" Type="http://schemas.openxmlformats.org/officeDocument/2006/relationships/slide" Target="slides/slide941.xml"/><Relationship Id="rId125" Type="http://schemas.openxmlformats.org/officeDocument/2006/relationships/slide" Target="slides/slide124.xml"/><Relationship Id="rId167" Type="http://schemas.openxmlformats.org/officeDocument/2006/relationships/slide" Target="slides/slide166.xml"/><Relationship Id="rId332" Type="http://schemas.openxmlformats.org/officeDocument/2006/relationships/slide" Target="slides/slide331.xml"/><Relationship Id="rId374" Type="http://schemas.openxmlformats.org/officeDocument/2006/relationships/slide" Target="slides/slide373.xml"/><Relationship Id="rId581" Type="http://schemas.openxmlformats.org/officeDocument/2006/relationships/slide" Target="slides/slide580.xml"/><Relationship Id="rId777" Type="http://schemas.openxmlformats.org/officeDocument/2006/relationships/slide" Target="slides/slide776.xml"/><Relationship Id="rId984" Type="http://schemas.openxmlformats.org/officeDocument/2006/relationships/slide" Target="slides/slide983.xml"/><Relationship Id="rId1018" Type="http://schemas.openxmlformats.org/officeDocument/2006/relationships/tableStyles" Target="tableStyles.xml"/><Relationship Id="rId71" Type="http://schemas.openxmlformats.org/officeDocument/2006/relationships/slide" Target="slides/slide70.xml"/><Relationship Id="rId234" Type="http://schemas.openxmlformats.org/officeDocument/2006/relationships/slide" Target="slides/slide233.xml"/><Relationship Id="rId637" Type="http://schemas.openxmlformats.org/officeDocument/2006/relationships/slide" Target="slides/slide636.xml"/><Relationship Id="rId679" Type="http://schemas.openxmlformats.org/officeDocument/2006/relationships/slide" Target="slides/slide678.xml"/><Relationship Id="rId802" Type="http://schemas.openxmlformats.org/officeDocument/2006/relationships/slide" Target="slides/slide801.xml"/><Relationship Id="rId844" Type="http://schemas.openxmlformats.org/officeDocument/2006/relationships/slide" Target="slides/slide843.xml"/><Relationship Id="rId886" Type="http://schemas.openxmlformats.org/officeDocument/2006/relationships/slide" Target="slides/slide885.xml"/><Relationship Id="rId2" Type="http://schemas.openxmlformats.org/officeDocument/2006/relationships/slide" Target="slides/slide1.xml"/><Relationship Id="rId29" Type="http://schemas.openxmlformats.org/officeDocument/2006/relationships/slide" Target="slides/slide28.xml"/><Relationship Id="rId276" Type="http://schemas.openxmlformats.org/officeDocument/2006/relationships/slide" Target="slides/slide275.xml"/><Relationship Id="rId441" Type="http://schemas.openxmlformats.org/officeDocument/2006/relationships/slide" Target="slides/slide440.xml"/><Relationship Id="rId483" Type="http://schemas.openxmlformats.org/officeDocument/2006/relationships/slide" Target="slides/slide482.xml"/><Relationship Id="rId539" Type="http://schemas.openxmlformats.org/officeDocument/2006/relationships/slide" Target="slides/slide538.xml"/><Relationship Id="rId690" Type="http://schemas.openxmlformats.org/officeDocument/2006/relationships/slide" Target="slides/slide689.xml"/><Relationship Id="rId704" Type="http://schemas.openxmlformats.org/officeDocument/2006/relationships/slide" Target="slides/slide703.xml"/><Relationship Id="rId746" Type="http://schemas.openxmlformats.org/officeDocument/2006/relationships/slide" Target="slides/slide745.xml"/><Relationship Id="rId911" Type="http://schemas.openxmlformats.org/officeDocument/2006/relationships/slide" Target="slides/slide910.xml"/><Relationship Id="rId40" Type="http://schemas.openxmlformats.org/officeDocument/2006/relationships/slide" Target="slides/slide39.xml"/><Relationship Id="rId136" Type="http://schemas.openxmlformats.org/officeDocument/2006/relationships/slide" Target="slides/slide135.xml"/><Relationship Id="rId178" Type="http://schemas.openxmlformats.org/officeDocument/2006/relationships/slide" Target="slides/slide177.xml"/><Relationship Id="rId301" Type="http://schemas.openxmlformats.org/officeDocument/2006/relationships/slide" Target="slides/slide300.xml"/><Relationship Id="rId343" Type="http://schemas.openxmlformats.org/officeDocument/2006/relationships/slide" Target="slides/slide342.xml"/><Relationship Id="rId550" Type="http://schemas.openxmlformats.org/officeDocument/2006/relationships/slide" Target="slides/slide549.xml"/><Relationship Id="rId788" Type="http://schemas.openxmlformats.org/officeDocument/2006/relationships/slide" Target="slides/slide787.xml"/><Relationship Id="rId953" Type="http://schemas.openxmlformats.org/officeDocument/2006/relationships/slide" Target="slides/slide952.xml"/><Relationship Id="rId995" Type="http://schemas.openxmlformats.org/officeDocument/2006/relationships/slide" Target="slides/slide994.xml"/><Relationship Id="rId82" Type="http://schemas.openxmlformats.org/officeDocument/2006/relationships/slide" Target="slides/slide81.xml"/><Relationship Id="rId203" Type="http://schemas.openxmlformats.org/officeDocument/2006/relationships/slide" Target="slides/slide202.xml"/><Relationship Id="rId385" Type="http://schemas.openxmlformats.org/officeDocument/2006/relationships/slide" Target="slides/slide384.xml"/><Relationship Id="rId592" Type="http://schemas.openxmlformats.org/officeDocument/2006/relationships/slide" Target="slides/slide591.xml"/><Relationship Id="rId606" Type="http://schemas.openxmlformats.org/officeDocument/2006/relationships/slide" Target="slides/slide605.xml"/><Relationship Id="rId648" Type="http://schemas.openxmlformats.org/officeDocument/2006/relationships/slide" Target="slides/slide647.xml"/><Relationship Id="rId813" Type="http://schemas.openxmlformats.org/officeDocument/2006/relationships/slide" Target="slides/slide812.xml"/><Relationship Id="rId855" Type="http://schemas.openxmlformats.org/officeDocument/2006/relationships/slide" Target="slides/slide854.xml"/><Relationship Id="rId245" Type="http://schemas.openxmlformats.org/officeDocument/2006/relationships/slide" Target="slides/slide244.xml"/><Relationship Id="rId287" Type="http://schemas.openxmlformats.org/officeDocument/2006/relationships/slide" Target="slides/slide286.xml"/><Relationship Id="rId410" Type="http://schemas.openxmlformats.org/officeDocument/2006/relationships/slide" Target="slides/slide409.xml"/><Relationship Id="rId452" Type="http://schemas.openxmlformats.org/officeDocument/2006/relationships/slide" Target="slides/slide451.xml"/><Relationship Id="rId494" Type="http://schemas.openxmlformats.org/officeDocument/2006/relationships/slide" Target="slides/slide493.xml"/><Relationship Id="rId508" Type="http://schemas.openxmlformats.org/officeDocument/2006/relationships/slide" Target="slides/slide507.xml"/><Relationship Id="rId715" Type="http://schemas.openxmlformats.org/officeDocument/2006/relationships/slide" Target="slides/slide714.xml"/><Relationship Id="rId897" Type="http://schemas.openxmlformats.org/officeDocument/2006/relationships/slide" Target="slides/slide896.xml"/><Relationship Id="rId922" Type="http://schemas.openxmlformats.org/officeDocument/2006/relationships/slide" Target="slides/slide921.xml"/><Relationship Id="rId105" Type="http://schemas.openxmlformats.org/officeDocument/2006/relationships/slide" Target="slides/slide104.xml"/><Relationship Id="rId147" Type="http://schemas.openxmlformats.org/officeDocument/2006/relationships/slide" Target="slides/slide146.xml"/><Relationship Id="rId312" Type="http://schemas.openxmlformats.org/officeDocument/2006/relationships/slide" Target="slides/slide311.xml"/><Relationship Id="rId354" Type="http://schemas.openxmlformats.org/officeDocument/2006/relationships/slide" Target="slides/slide353.xml"/><Relationship Id="rId757" Type="http://schemas.openxmlformats.org/officeDocument/2006/relationships/slide" Target="slides/slide756.xml"/><Relationship Id="rId799" Type="http://schemas.openxmlformats.org/officeDocument/2006/relationships/slide" Target="slides/slide798.xml"/><Relationship Id="rId964" Type="http://schemas.openxmlformats.org/officeDocument/2006/relationships/slide" Target="slides/slide963.xml"/><Relationship Id="rId51" Type="http://schemas.openxmlformats.org/officeDocument/2006/relationships/slide" Target="slides/slide50.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561" Type="http://schemas.openxmlformats.org/officeDocument/2006/relationships/slide" Target="slides/slide560.xml"/><Relationship Id="rId617" Type="http://schemas.openxmlformats.org/officeDocument/2006/relationships/slide" Target="slides/slide616.xml"/><Relationship Id="rId659" Type="http://schemas.openxmlformats.org/officeDocument/2006/relationships/slide" Target="slides/slide658.xml"/><Relationship Id="rId824" Type="http://schemas.openxmlformats.org/officeDocument/2006/relationships/slide" Target="slides/slide823.xml"/><Relationship Id="rId866" Type="http://schemas.openxmlformats.org/officeDocument/2006/relationships/slide" Target="slides/slide865.xml"/><Relationship Id="rId214" Type="http://schemas.openxmlformats.org/officeDocument/2006/relationships/slide" Target="slides/slide213.xml"/><Relationship Id="rId256" Type="http://schemas.openxmlformats.org/officeDocument/2006/relationships/slide" Target="slides/slide255.xml"/><Relationship Id="rId298" Type="http://schemas.openxmlformats.org/officeDocument/2006/relationships/slide" Target="slides/slide297.xml"/><Relationship Id="rId421" Type="http://schemas.openxmlformats.org/officeDocument/2006/relationships/slide" Target="slides/slide420.xml"/><Relationship Id="rId463" Type="http://schemas.openxmlformats.org/officeDocument/2006/relationships/slide" Target="slides/slide462.xml"/><Relationship Id="rId519" Type="http://schemas.openxmlformats.org/officeDocument/2006/relationships/slide" Target="slides/slide518.xml"/><Relationship Id="rId670" Type="http://schemas.openxmlformats.org/officeDocument/2006/relationships/slide" Target="slides/slide669.xml"/><Relationship Id="rId116" Type="http://schemas.openxmlformats.org/officeDocument/2006/relationships/slide" Target="slides/slide115.xml"/><Relationship Id="rId158" Type="http://schemas.openxmlformats.org/officeDocument/2006/relationships/slide" Target="slides/slide157.xml"/><Relationship Id="rId323" Type="http://schemas.openxmlformats.org/officeDocument/2006/relationships/slide" Target="slides/slide322.xml"/><Relationship Id="rId530" Type="http://schemas.openxmlformats.org/officeDocument/2006/relationships/slide" Target="slides/slide529.xml"/><Relationship Id="rId726" Type="http://schemas.openxmlformats.org/officeDocument/2006/relationships/slide" Target="slides/slide725.xml"/><Relationship Id="rId768" Type="http://schemas.openxmlformats.org/officeDocument/2006/relationships/slide" Target="slides/slide767.xml"/><Relationship Id="rId933" Type="http://schemas.openxmlformats.org/officeDocument/2006/relationships/slide" Target="slides/slide932.xml"/><Relationship Id="rId975" Type="http://schemas.openxmlformats.org/officeDocument/2006/relationships/slide" Target="slides/slide974.xml"/><Relationship Id="rId1009" Type="http://schemas.openxmlformats.org/officeDocument/2006/relationships/slide" Target="slides/slide1008.xml"/><Relationship Id="rId20" Type="http://schemas.openxmlformats.org/officeDocument/2006/relationships/slide" Target="slides/slide19.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slide" Target="slides/slide571.xml"/><Relationship Id="rId628" Type="http://schemas.openxmlformats.org/officeDocument/2006/relationships/slide" Target="slides/slide627.xml"/><Relationship Id="rId835" Type="http://schemas.openxmlformats.org/officeDocument/2006/relationships/slide" Target="slides/slide834.xml"/><Relationship Id="rId225" Type="http://schemas.openxmlformats.org/officeDocument/2006/relationships/slide" Target="slides/slide224.xml"/><Relationship Id="rId267" Type="http://schemas.openxmlformats.org/officeDocument/2006/relationships/slide" Target="slides/slide266.xml"/><Relationship Id="rId432" Type="http://schemas.openxmlformats.org/officeDocument/2006/relationships/slide" Target="slides/slide431.xml"/><Relationship Id="rId474" Type="http://schemas.openxmlformats.org/officeDocument/2006/relationships/slide" Target="slides/slide473.xml"/><Relationship Id="rId877" Type="http://schemas.openxmlformats.org/officeDocument/2006/relationships/slide" Target="slides/slide876.xml"/><Relationship Id="rId127" Type="http://schemas.openxmlformats.org/officeDocument/2006/relationships/slide" Target="slides/slide126.xml"/><Relationship Id="rId681" Type="http://schemas.openxmlformats.org/officeDocument/2006/relationships/slide" Target="slides/slide680.xml"/><Relationship Id="rId737" Type="http://schemas.openxmlformats.org/officeDocument/2006/relationships/slide" Target="slides/slide736.xml"/><Relationship Id="rId779" Type="http://schemas.openxmlformats.org/officeDocument/2006/relationships/slide" Target="slides/slide778.xml"/><Relationship Id="rId902" Type="http://schemas.openxmlformats.org/officeDocument/2006/relationships/slide" Target="slides/slide901.xml"/><Relationship Id="rId944" Type="http://schemas.openxmlformats.org/officeDocument/2006/relationships/slide" Target="slides/slide943.xml"/><Relationship Id="rId986" Type="http://schemas.openxmlformats.org/officeDocument/2006/relationships/slide" Target="slides/slide985.xml"/><Relationship Id="rId31" Type="http://schemas.openxmlformats.org/officeDocument/2006/relationships/slide" Target="slides/slide30.xml"/><Relationship Id="rId73" Type="http://schemas.openxmlformats.org/officeDocument/2006/relationships/slide" Target="slides/slide72.xml"/><Relationship Id="rId169" Type="http://schemas.openxmlformats.org/officeDocument/2006/relationships/slide" Target="slides/slide168.xml"/><Relationship Id="rId334" Type="http://schemas.openxmlformats.org/officeDocument/2006/relationships/slide" Target="slides/slide333.xml"/><Relationship Id="rId376" Type="http://schemas.openxmlformats.org/officeDocument/2006/relationships/slide" Target="slides/slide375.xml"/><Relationship Id="rId541" Type="http://schemas.openxmlformats.org/officeDocument/2006/relationships/slide" Target="slides/slide540.xml"/><Relationship Id="rId583" Type="http://schemas.openxmlformats.org/officeDocument/2006/relationships/slide" Target="slides/slide582.xml"/><Relationship Id="rId639" Type="http://schemas.openxmlformats.org/officeDocument/2006/relationships/slide" Target="slides/slide638.xml"/><Relationship Id="rId790" Type="http://schemas.openxmlformats.org/officeDocument/2006/relationships/slide" Target="slides/slide789.xml"/><Relationship Id="rId804" Type="http://schemas.openxmlformats.org/officeDocument/2006/relationships/slide" Target="slides/slide803.xml"/><Relationship Id="rId4" Type="http://schemas.openxmlformats.org/officeDocument/2006/relationships/slide" Target="slides/slide3.xml"/><Relationship Id="rId180" Type="http://schemas.openxmlformats.org/officeDocument/2006/relationships/slide" Target="slides/slide179.xml"/><Relationship Id="rId236" Type="http://schemas.openxmlformats.org/officeDocument/2006/relationships/slide" Target="slides/slide235.xml"/><Relationship Id="rId278" Type="http://schemas.openxmlformats.org/officeDocument/2006/relationships/slide" Target="slides/slide277.xml"/><Relationship Id="rId401" Type="http://schemas.openxmlformats.org/officeDocument/2006/relationships/slide" Target="slides/slide400.xml"/><Relationship Id="rId443" Type="http://schemas.openxmlformats.org/officeDocument/2006/relationships/slide" Target="slides/slide442.xml"/><Relationship Id="rId650" Type="http://schemas.openxmlformats.org/officeDocument/2006/relationships/slide" Target="slides/slide649.xml"/><Relationship Id="rId846" Type="http://schemas.openxmlformats.org/officeDocument/2006/relationships/slide" Target="slides/slide845.xml"/><Relationship Id="rId888" Type="http://schemas.openxmlformats.org/officeDocument/2006/relationships/slide" Target="slides/slide887.xml"/><Relationship Id="rId303" Type="http://schemas.openxmlformats.org/officeDocument/2006/relationships/slide" Target="slides/slide302.xml"/><Relationship Id="rId485" Type="http://schemas.openxmlformats.org/officeDocument/2006/relationships/slide" Target="slides/slide484.xml"/><Relationship Id="rId692" Type="http://schemas.openxmlformats.org/officeDocument/2006/relationships/slide" Target="slides/slide691.xml"/><Relationship Id="rId706" Type="http://schemas.openxmlformats.org/officeDocument/2006/relationships/slide" Target="slides/slide705.xml"/><Relationship Id="rId748" Type="http://schemas.openxmlformats.org/officeDocument/2006/relationships/slide" Target="slides/slide747.xml"/><Relationship Id="rId913" Type="http://schemas.openxmlformats.org/officeDocument/2006/relationships/slide" Target="slides/slide912.xml"/><Relationship Id="rId955" Type="http://schemas.openxmlformats.org/officeDocument/2006/relationships/slide" Target="slides/slide954.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510" Type="http://schemas.openxmlformats.org/officeDocument/2006/relationships/slide" Target="slides/slide509.xml"/><Relationship Id="rId552" Type="http://schemas.openxmlformats.org/officeDocument/2006/relationships/slide" Target="slides/slide551.xml"/><Relationship Id="rId594" Type="http://schemas.openxmlformats.org/officeDocument/2006/relationships/slide" Target="slides/slide593.xml"/><Relationship Id="rId608" Type="http://schemas.openxmlformats.org/officeDocument/2006/relationships/slide" Target="slides/slide607.xml"/><Relationship Id="rId815" Type="http://schemas.openxmlformats.org/officeDocument/2006/relationships/slide" Target="slides/slide814.xml"/><Relationship Id="rId997" Type="http://schemas.openxmlformats.org/officeDocument/2006/relationships/slide" Target="slides/slide99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857" Type="http://schemas.openxmlformats.org/officeDocument/2006/relationships/slide" Target="slides/slide856.xml"/><Relationship Id="rId899" Type="http://schemas.openxmlformats.org/officeDocument/2006/relationships/slide" Target="slides/slide898.xml"/><Relationship Id="rId1000" Type="http://schemas.openxmlformats.org/officeDocument/2006/relationships/slide" Target="slides/slide999.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496" Type="http://schemas.openxmlformats.org/officeDocument/2006/relationships/slide" Target="slides/slide495.xml"/><Relationship Id="rId661" Type="http://schemas.openxmlformats.org/officeDocument/2006/relationships/slide" Target="slides/slide660.xml"/><Relationship Id="rId717" Type="http://schemas.openxmlformats.org/officeDocument/2006/relationships/slide" Target="slides/slide716.xml"/><Relationship Id="rId759" Type="http://schemas.openxmlformats.org/officeDocument/2006/relationships/slide" Target="slides/slide758.xml"/><Relationship Id="rId924" Type="http://schemas.openxmlformats.org/officeDocument/2006/relationships/slide" Target="slides/slide923.xml"/><Relationship Id="rId966" Type="http://schemas.openxmlformats.org/officeDocument/2006/relationships/slide" Target="slides/slide965.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521" Type="http://schemas.openxmlformats.org/officeDocument/2006/relationships/slide" Target="slides/slide520.xml"/><Relationship Id="rId563" Type="http://schemas.openxmlformats.org/officeDocument/2006/relationships/slide" Target="slides/slide562.xml"/><Relationship Id="rId619" Type="http://schemas.openxmlformats.org/officeDocument/2006/relationships/slide" Target="slides/slide618.xml"/><Relationship Id="rId770" Type="http://schemas.openxmlformats.org/officeDocument/2006/relationships/slide" Target="slides/slide769.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826" Type="http://schemas.openxmlformats.org/officeDocument/2006/relationships/slide" Target="slides/slide825.xml"/><Relationship Id="rId868" Type="http://schemas.openxmlformats.org/officeDocument/2006/relationships/slide" Target="slides/slide867.xml"/><Relationship Id="rId1011" Type="http://schemas.openxmlformats.org/officeDocument/2006/relationships/slide" Target="slides/slide1010.xml"/><Relationship Id="rId258" Type="http://schemas.openxmlformats.org/officeDocument/2006/relationships/slide" Target="slides/slide257.xml"/><Relationship Id="rId465" Type="http://schemas.openxmlformats.org/officeDocument/2006/relationships/slide" Target="slides/slide464.xml"/><Relationship Id="rId630" Type="http://schemas.openxmlformats.org/officeDocument/2006/relationships/slide" Target="slides/slide629.xml"/><Relationship Id="rId672" Type="http://schemas.openxmlformats.org/officeDocument/2006/relationships/slide" Target="slides/slide671.xml"/><Relationship Id="rId728" Type="http://schemas.openxmlformats.org/officeDocument/2006/relationships/slide" Target="slides/slide727.xml"/><Relationship Id="rId935" Type="http://schemas.openxmlformats.org/officeDocument/2006/relationships/slide" Target="slides/slide934.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532" Type="http://schemas.openxmlformats.org/officeDocument/2006/relationships/slide" Target="slides/slide531.xml"/><Relationship Id="rId574" Type="http://schemas.openxmlformats.org/officeDocument/2006/relationships/slide" Target="slides/slide573.xml"/><Relationship Id="rId977" Type="http://schemas.openxmlformats.org/officeDocument/2006/relationships/slide" Target="slides/slide976.xml"/><Relationship Id="rId171" Type="http://schemas.openxmlformats.org/officeDocument/2006/relationships/slide" Target="slides/slide170.xml"/><Relationship Id="rId227" Type="http://schemas.openxmlformats.org/officeDocument/2006/relationships/slide" Target="slides/slide226.xml"/><Relationship Id="rId781" Type="http://schemas.openxmlformats.org/officeDocument/2006/relationships/slide" Target="slides/slide780.xml"/><Relationship Id="rId837" Type="http://schemas.openxmlformats.org/officeDocument/2006/relationships/slide" Target="slides/slide836.xml"/><Relationship Id="rId879" Type="http://schemas.openxmlformats.org/officeDocument/2006/relationships/slide" Target="slides/slide878.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641" Type="http://schemas.openxmlformats.org/officeDocument/2006/relationships/slide" Target="slides/slide640.xml"/><Relationship Id="rId683" Type="http://schemas.openxmlformats.org/officeDocument/2006/relationships/slide" Target="slides/slide682.xml"/><Relationship Id="rId739" Type="http://schemas.openxmlformats.org/officeDocument/2006/relationships/slide" Target="slides/slide738.xml"/><Relationship Id="rId890" Type="http://schemas.openxmlformats.org/officeDocument/2006/relationships/slide" Target="slides/slide889.xml"/><Relationship Id="rId904" Type="http://schemas.openxmlformats.org/officeDocument/2006/relationships/slide" Target="slides/slide903.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501" Type="http://schemas.openxmlformats.org/officeDocument/2006/relationships/slide" Target="slides/slide500.xml"/><Relationship Id="rId543" Type="http://schemas.openxmlformats.org/officeDocument/2006/relationships/slide" Target="slides/slide542.xml"/><Relationship Id="rId946" Type="http://schemas.openxmlformats.org/officeDocument/2006/relationships/slide" Target="slides/slide945.xml"/><Relationship Id="rId988" Type="http://schemas.openxmlformats.org/officeDocument/2006/relationships/slide" Target="slides/slide987.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585" Type="http://schemas.openxmlformats.org/officeDocument/2006/relationships/slide" Target="slides/slide584.xml"/><Relationship Id="rId750" Type="http://schemas.openxmlformats.org/officeDocument/2006/relationships/slide" Target="slides/slide749.xml"/><Relationship Id="rId792" Type="http://schemas.openxmlformats.org/officeDocument/2006/relationships/slide" Target="slides/slide791.xml"/><Relationship Id="rId806" Type="http://schemas.openxmlformats.org/officeDocument/2006/relationships/slide" Target="slides/slide805.xml"/><Relationship Id="rId848" Type="http://schemas.openxmlformats.org/officeDocument/2006/relationships/slide" Target="slides/slide847.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610" Type="http://schemas.openxmlformats.org/officeDocument/2006/relationships/slide" Target="slides/slide609.xml"/><Relationship Id="rId652" Type="http://schemas.openxmlformats.org/officeDocument/2006/relationships/slide" Target="slides/slide651.xml"/><Relationship Id="rId694" Type="http://schemas.openxmlformats.org/officeDocument/2006/relationships/slide" Target="slides/slide693.xml"/><Relationship Id="rId708" Type="http://schemas.openxmlformats.org/officeDocument/2006/relationships/slide" Target="slides/slide707.xml"/><Relationship Id="rId915" Type="http://schemas.openxmlformats.org/officeDocument/2006/relationships/slide" Target="slides/slide914.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512" Type="http://schemas.openxmlformats.org/officeDocument/2006/relationships/slide" Target="slides/slide511.xml"/><Relationship Id="rId957" Type="http://schemas.openxmlformats.org/officeDocument/2006/relationships/slide" Target="slides/slide956.xml"/><Relationship Id="rId999" Type="http://schemas.openxmlformats.org/officeDocument/2006/relationships/slide" Target="slides/slide998.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54" Type="http://schemas.openxmlformats.org/officeDocument/2006/relationships/slide" Target="slides/slide553.xml"/><Relationship Id="rId596" Type="http://schemas.openxmlformats.org/officeDocument/2006/relationships/slide" Target="slides/slide595.xml"/><Relationship Id="rId761" Type="http://schemas.openxmlformats.org/officeDocument/2006/relationships/slide" Target="slides/slide760.xml"/><Relationship Id="rId817" Type="http://schemas.openxmlformats.org/officeDocument/2006/relationships/slide" Target="slides/slide816.xml"/><Relationship Id="rId859" Type="http://schemas.openxmlformats.org/officeDocument/2006/relationships/slide" Target="slides/slide858.xml"/><Relationship Id="rId1002" Type="http://schemas.openxmlformats.org/officeDocument/2006/relationships/slide" Target="slides/slide1001.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498" Type="http://schemas.openxmlformats.org/officeDocument/2006/relationships/slide" Target="slides/slide497.xml"/><Relationship Id="rId621" Type="http://schemas.openxmlformats.org/officeDocument/2006/relationships/slide" Target="slides/slide620.xml"/><Relationship Id="rId663" Type="http://schemas.openxmlformats.org/officeDocument/2006/relationships/slide" Target="slides/slide662.xml"/><Relationship Id="rId870" Type="http://schemas.openxmlformats.org/officeDocument/2006/relationships/slide" Target="slides/slide869.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23" Type="http://schemas.openxmlformats.org/officeDocument/2006/relationships/slide" Target="slides/slide522.xml"/><Relationship Id="rId719" Type="http://schemas.openxmlformats.org/officeDocument/2006/relationships/slide" Target="slides/slide718.xml"/><Relationship Id="rId926" Type="http://schemas.openxmlformats.org/officeDocument/2006/relationships/slide" Target="slides/slide925.xml"/><Relationship Id="rId968" Type="http://schemas.openxmlformats.org/officeDocument/2006/relationships/slide" Target="slides/slide967.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730" Type="http://schemas.openxmlformats.org/officeDocument/2006/relationships/slide" Target="slides/slide729.xml"/><Relationship Id="rId772" Type="http://schemas.openxmlformats.org/officeDocument/2006/relationships/slide" Target="slides/slide771.xml"/><Relationship Id="rId828" Type="http://schemas.openxmlformats.org/officeDocument/2006/relationships/slide" Target="slides/slide827.xml"/><Relationship Id="rId1013" Type="http://schemas.openxmlformats.org/officeDocument/2006/relationships/slide" Target="slides/slide1012.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632" Type="http://schemas.openxmlformats.org/officeDocument/2006/relationships/slide" Target="slides/slide631.xml"/><Relationship Id="rId271" Type="http://schemas.openxmlformats.org/officeDocument/2006/relationships/slide" Target="slides/slide270.xml"/><Relationship Id="rId674" Type="http://schemas.openxmlformats.org/officeDocument/2006/relationships/slide" Target="slides/slide673.xml"/><Relationship Id="rId881" Type="http://schemas.openxmlformats.org/officeDocument/2006/relationships/slide" Target="slides/slide880.xml"/><Relationship Id="rId937" Type="http://schemas.openxmlformats.org/officeDocument/2006/relationships/slide" Target="slides/slide936.xml"/><Relationship Id="rId979" Type="http://schemas.openxmlformats.org/officeDocument/2006/relationships/slide" Target="slides/slide978.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576" Type="http://schemas.openxmlformats.org/officeDocument/2006/relationships/slide" Target="slides/slide575.xml"/><Relationship Id="rId741" Type="http://schemas.openxmlformats.org/officeDocument/2006/relationships/slide" Target="slides/slide740.xml"/><Relationship Id="rId783" Type="http://schemas.openxmlformats.org/officeDocument/2006/relationships/slide" Target="slides/slide782.xml"/><Relationship Id="rId839" Type="http://schemas.openxmlformats.org/officeDocument/2006/relationships/slide" Target="slides/slide838.xml"/><Relationship Id="rId990" Type="http://schemas.openxmlformats.org/officeDocument/2006/relationships/slide" Target="slides/slide989.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601" Type="http://schemas.openxmlformats.org/officeDocument/2006/relationships/slide" Target="slides/slide600.xml"/><Relationship Id="rId643" Type="http://schemas.openxmlformats.org/officeDocument/2006/relationships/slide" Target="slides/slide642.xml"/><Relationship Id="rId240" Type="http://schemas.openxmlformats.org/officeDocument/2006/relationships/slide" Target="slides/slide239.xml"/><Relationship Id="rId478" Type="http://schemas.openxmlformats.org/officeDocument/2006/relationships/slide" Target="slides/slide477.xml"/><Relationship Id="rId685" Type="http://schemas.openxmlformats.org/officeDocument/2006/relationships/slide" Target="slides/slide684.xml"/><Relationship Id="rId850" Type="http://schemas.openxmlformats.org/officeDocument/2006/relationships/slide" Target="slides/slide849.xml"/><Relationship Id="rId892" Type="http://schemas.openxmlformats.org/officeDocument/2006/relationships/slide" Target="slides/slide891.xml"/><Relationship Id="rId906" Type="http://schemas.openxmlformats.org/officeDocument/2006/relationships/slide" Target="slides/slide905.xml"/><Relationship Id="rId948" Type="http://schemas.openxmlformats.org/officeDocument/2006/relationships/slide" Target="slides/slide947.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587" Type="http://schemas.openxmlformats.org/officeDocument/2006/relationships/slide" Target="slides/slide586.xml"/><Relationship Id="rId710" Type="http://schemas.openxmlformats.org/officeDocument/2006/relationships/slide" Target="slides/slide709.xml"/><Relationship Id="rId752" Type="http://schemas.openxmlformats.org/officeDocument/2006/relationships/slide" Target="slides/slide751.xml"/><Relationship Id="rId808" Type="http://schemas.openxmlformats.org/officeDocument/2006/relationships/slide" Target="slides/slide80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612" Type="http://schemas.openxmlformats.org/officeDocument/2006/relationships/slide" Target="slides/slide611.xml"/><Relationship Id="rId794" Type="http://schemas.openxmlformats.org/officeDocument/2006/relationships/slide" Target="slides/slide793.xml"/><Relationship Id="rId251" Type="http://schemas.openxmlformats.org/officeDocument/2006/relationships/slide" Target="slides/slide250.xml"/><Relationship Id="rId489" Type="http://schemas.openxmlformats.org/officeDocument/2006/relationships/slide" Target="slides/slide488.xml"/><Relationship Id="rId654" Type="http://schemas.openxmlformats.org/officeDocument/2006/relationships/slide" Target="slides/slide653.xml"/><Relationship Id="rId696" Type="http://schemas.openxmlformats.org/officeDocument/2006/relationships/slide" Target="slides/slide695.xml"/><Relationship Id="rId861" Type="http://schemas.openxmlformats.org/officeDocument/2006/relationships/slide" Target="slides/slide860.xml"/><Relationship Id="rId917" Type="http://schemas.openxmlformats.org/officeDocument/2006/relationships/slide" Target="slides/slide916.xml"/><Relationship Id="rId959" Type="http://schemas.openxmlformats.org/officeDocument/2006/relationships/slide" Target="slides/slide958.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721" Type="http://schemas.openxmlformats.org/officeDocument/2006/relationships/slide" Target="slides/slide720.xml"/><Relationship Id="rId763" Type="http://schemas.openxmlformats.org/officeDocument/2006/relationships/slide" Target="slides/slide762.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598" Type="http://schemas.openxmlformats.org/officeDocument/2006/relationships/slide" Target="slides/slide597.xml"/><Relationship Id="rId819" Type="http://schemas.openxmlformats.org/officeDocument/2006/relationships/slide" Target="slides/slide818.xml"/><Relationship Id="rId970" Type="http://schemas.openxmlformats.org/officeDocument/2006/relationships/slide" Target="slides/slide969.xml"/><Relationship Id="rId1004" Type="http://schemas.openxmlformats.org/officeDocument/2006/relationships/slide" Target="slides/slide1003.xml"/><Relationship Id="rId220" Type="http://schemas.openxmlformats.org/officeDocument/2006/relationships/slide" Target="slides/slide219.xml"/><Relationship Id="rId458" Type="http://schemas.openxmlformats.org/officeDocument/2006/relationships/slide" Target="slides/slide457.xml"/><Relationship Id="rId623" Type="http://schemas.openxmlformats.org/officeDocument/2006/relationships/slide" Target="slides/slide622.xml"/><Relationship Id="rId665" Type="http://schemas.openxmlformats.org/officeDocument/2006/relationships/slide" Target="slides/slide664.xml"/><Relationship Id="rId830" Type="http://schemas.openxmlformats.org/officeDocument/2006/relationships/slide" Target="slides/slide829.xml"/><Relationship Id="rId872" Type="http://schemas.openxmlformats.org/officeDocument/2006/relationships/slide" Target="slides/slide871.xml"/><Relationship Id="rId928" Type="http://schemas.openxmlformats.org/officeDocument/2006/relationships/slide" Target="slides/slide927.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732" Type="http://schemas.openxmlformats.org/officeDocument/2006/relationships/slide" Target="slides/slide731.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774" Type="http://schemas.openxmlformats.org/officeDocument/2006/relationships/slide" Target="slides/slide773.xml"/><Relationship Id="rId981" Type="http://schemas.openxmlformats.org/officeDocument/2006/relationships/slide" Target="slides/slide980.xml"/><Relationship Id="rId1015" Type="http://schemas.openxmlformats.org/officeDocument/2006/relationships/presProps" Target="presProps.xml"/><Relationship Id="rId427" Type="http://schemas.openxmlformats.org/officeDocument/2006/relationships/slide" Target="slides/slide426.xml"/><Relationship Id="rId469" Type="http://schemas.openxmlformats.org/officeDocument/2006/relationships/slide" Target="slides/slide468.xml"/><Relationship Id="rId634" Type="http://schemas.openxmlformats.org/officeDocument/2006/relationships/slide" Target="slides/slide633.xml"/><Relationship Id="rId676" Type="http://schemas.openxmlformats.org/officeDocument/2006/relationships/slide" Target="slides/slide675.xml"/><Relationship Id="rId841" Type="http://schemas.openxmlformats.org/officeDocument/2006/relationships/slide" Target="slides/slide840.xml"/><Relationship Id="rId883" Type="http://schemas.openxmlformats.org/officeDocument/2006/relationships/slide" Target="slides/slide882.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701" Type="http://schemas.openxmlformats.org/officeDocument/2006/relationships/slide" Target="slides/slide700.xml"/><Relationship Id="rId939" Type="http://schemas.openxmlformats.org/officeDocument/2006/relationships/slide" Target="slides/slide93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578" Type="http://schemas.openxmlformats.org/officeDocument/2006/relationships/slide" Target="slides/slide577.xml"/><Relationship Id="rId743" Type="http://schemas.openxmlformats.org/officeDocument/2006/relationships/slide" Target="slides/slide742.xml"/><Relationship Id="rId785" Type="http://schemas.openxmlformats.org/officeDocument/2006/relationships/slide" Target="slides/slide784.xml"/><Relationship Id="rId950" Type="http://schemas.openxmlformats.org/officeDocument/2006/relationships/slide" Target="slides/slide949.xml"/><Relationship Id="rId992" Type="http://schemas.openxmlformats.org/officeDocument/2006/relationships/slide" Target="slides/slide991.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603" Type="http://schemas.openxmlformats.org/officeDocument/2006/relationships/slide" Target="slides/slide602.xml"/><Relationship Id="rId645" Type="http://schemas.openxmlformats.org/officeDocument/2006/relationships/slide" Target="slides/slide644.xml"/><Relationship Id="rId687" Type="http://schemas.openxmlformats.org/officeDocument/2006/relationships/slide" Target="slides/slide686.xml"/><Relationship Id="rId810" Type="http://schemas.openxmlformats.org/officeDocument/2006/relationships/slide" Target="slides/slide809.xml"/><Relationship Id="rId852" Type="http://schemas.openxmlformats.org/officeDocument/2006/relationships/slide" Target="slides/slide851.xml"/><Relationship Id="rId908" Type="http://schemas.openxmlformats.org/officeDocument/2006/relationships/slide" Target="slides/slide907.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712" Type="http://schemas.openxmlformats.org/officeDocument/2006/relationships/slide" Target="slides/slide711.xml"/><Relationship Id="rId894" Type="http://schemas.openxmlformats.org/officeDocument/2006/relationships/slide" Target="slides/slide89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589" Type="http://schemas.openxmlformats.org/officeDocument/2006/relationships/slide" Target="slides/slide588.xml"/><Relationship Id="rId754" Type="http://schemas.openxmlformats.org/officeDocument/2006/relationships/slide" Target="slides/slide753.xml"/><Relationship Id="rId796" Type="http://schemas.openxmlformats.org/officeDocument/2006/relationships/slide" Target="slides/slide795.xml"/><Relationship Id="rId961" Type="http://schemas.openxmlformats.org/officeDocument/2006/relationships/slide" Target="slides/slide960.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614" Type="http://schemas.openxmlformats.org/officeDocument/2006/relationships/slide" Target="slides/slide613.xml"/><Relationship Id="rId656" Type="http://schemas.openxmlformats.org/officeDocument/2006/relationships/slide" Target="slides/slide655.xml"/><Relationship Id="rId821" Type="http://schemas.openxmlformats.org/officeDocument/2006/relationships/slide" Target="slides/slide820.xml"/><Relationship Id="rId863" Type="http://schemas.openxmlformats.org/officeDocument/2006/relationships/slide" Target="slides/slide862.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698" Type="http://schemas.openxmlformats.org/officeDocument/2006/relationships/slide" Target="slides/slide697.xml"/><Relationship Id="rId919" Type="http://schemas.openxmlformats.org/officeDocument/2006/relationships/slide" Target="slides/slide918.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723" Type="http://schemas.openxmlformats.org/officeDocument/2006/relationships/slide" Target="slides/slide722.xml"/><Relationship Id="rId765" Type="http://schemas.openxmlformats.org/officeDocument/2006/relationships/slide" Target="slides/slide764.xml"/><Relationship Id="rId930" Type="http://schemas.openxmlformats.org/officeDocument/2006/relationships/slide" Target="slides/slide929.xml"/><Relationship Id="rId972" Type="http://schemas.openxmlformats.org/officeDocument/2006/relationships/slide" Target="slides/slide971.xml"/><Relationship Id="rId1006" Type="http://schemas.openxmlformats.org/officeDocument/2006/relationships/slide" Target="slides/slide1005.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625" Type="http://schemas.openxmlformats.org/officeDocument/2006/relationships/slide" Target="slides/slide624.xml"/><Relationship Id="rId832" Type="http://schemas.openxmlformats.org/officeDocument/2006/relationships/slide" Target="slides/slide831.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667" Type="http://schemas.openxmlformats.org/officeDocument/2006/relationships/slide" Target="slides/slide666.xml"/><Relationship Id="rId874" Type="http://schemas.openxmlformats.org/officeDocument/2006/relationships/slide" Target="slides/slide873.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527" Type="http://schemas.openxmlformats.org/officeDocument/2006/relationships/slide" Target="slides/slide526.xml"/><Relationship Id="rId569" Type="http://schemas.openxmlformats.org/officeDocument/2006/relationships/slide" Target="slides/slide568.xml"/><Relationship Id="rId734" Type="http://schemas.openxmlformats.org/officeDocument/2006/relationships/slide" Target="slides/slide733.xml"/><Relationship Id="rId776" Type="http://schemas.openxmlformats.org/officeDocument/2006/relationships/slide" Target="slides/slide775.xml"/><Relationship Id="rId941" Type="http://schemas.openxmlformats.org/officeDocument/2006/relationships/slide" Target="slides/slide940.xml"/><Relationship Id="rId983" Type="http://schemas.openxmlformats.org/officeDocument/2006/relationships/slide" Target="slides/slide982.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580" Type="http://schemas.openxmlformats.org/officeDocument/2006/relationships/slide" Target="slides/slide579.xml"/><Relationship Id="rId636" Type="http://schemas.openxmlformats.org/officeDocument/2006/relationships/slide" Target="slides/slide635.xml"/><Relationship Id="rId801" Type="http://schemas.openxmlformats.org/officeDocument/2006/relationships/slide" Target="slides/slide800.xml"/><Relationship Id="rId1017" Type="http://schemas.openxmlformats.org/officeDocument/2006/relationships/theme" Target="theme/theme1.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678" Type="http://schemas.openxmlformats.org/officeDocument/2006/relationships/slide" Target="slides/slide677.xml"/><Relationship Id="rId843" Type="http://schemas.openxmlformats.org/officeDocument/2006/relationships/slide" Target="slides/slide842.xml"/><Relationship Id="rId885" Type="http://schemas.openxmlformats.org/officeDocument/2006/relationships/slide" Target="slides/slide884.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482" Type="http://schemas.openxmlformats.org/officeDocument/2006/relationships/slide" Target="slides/slide481.xml"/><Relationship Id="rId538" Type="http://schemas.openxmlformats.org/officeDocument/2006/relationships/slide" Target="slides/slide537.xml"/><Relationship Id="rId703" Type="http://schemas.openxmlformats.org/officeDocument/2006/relationships/slide" Target="slides/slide702.xml"/><Relationship Id="rId745" Type="http://schemas.openxmlformats.org/officeDocument/2006/relationships/slide" Target="slides/slide744.xml"/><Relationship Id="rId910" Type="http://schemas.openxmlformats.org/officeDocument/2006/relationships/slide" Target="slides/slide909.xml"/><Relationship Id="rId952" Type="http://schemas.openxmlformats.org/officeDocument/2006/relationships/slide" Target="slides/slide951.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591" Type="http://schemas.openxmlformats.org/officeDocument/2006/relationships/slide" Target="slides/slide590.xml"/><Relationship Id="rId605" Type="http://schemas.openxmlformats.org/officeDocument/2006/relationships/slide" Target="slides/slide604.xml"/><Relationship Id="rId787" Type="http://schemas.openxmlformats.org/officeDocument/2006/relationships/slide" Target="slides/slide786.xml"/><Relationship Id="rId812" Type="http://schemas.openxmlformats.org/officeDocument/2006/relationships/slide" Target="slides/slide811.xml"/><Relationship Id="rId994" Type="http://schemas.openxmlformats.org/officeDocument/2006/relationships/slide" Target="slides/slide993.xml"/><Relationship Id="rId202" Type="http://schemas.openxmlformats.org/officeDocument/2006/relationships/slide" Target="slides/slide201.xml"/><Relationship Id="rId244" Type="http://schemas.openxmlformats.org/officeDocument/2006/relationships/slide" Target="slides/slide243.xml"/><Relationship Id="rId647" Type="http://schemas.openxmlformats.org/officeDocument/2006/relationships/slide" Target="slides/slide646.xml"/><Relationship Id="rId689" Type="http://schemas.openxmlformats.org/officeDocument/2006/relationships/slide" Target="slides/slide688.xml"/><Relationship Id="rId854" Type="http://schemas.openxmlformats.org/officeDocument/2006/relationships/slide" Target="slides/slide853.xml"/><Relationship Id="rId896" Type="http://schemas.openxmlformats.org/officeDocument/2006/relationships/slide" Target="slides/slide895.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493" Type="http://schemas.openxmlformats.org/officeDocument/2006/relationships/slide" Target="slides/slide492.xml"/><Relationship Id="rId507" Type="http://schemas.openxmlformats.org/officeDocument/2006/relationships/slide" Target="slides/slide506.xml"/><Relationship Id="rId549" Type="http://schemas.openxmlformats.org/officeDocument/2006/relationships/slide" Target="slides/slide548.xml"/><Relationship Id="rId714" Type="http://schemas.openxmlformats.org/officeDocument/2006/relationships/slide" Target="slides/slide713.xml"/><Relationship Id="rId756" Type="http://schemas.openxmlformats.org/officeDocument/2006/relationships/slide" Target="slides/slide755.xml"/><Relationship Id="rId921" Type="http://schemas.openxmlformats.org/officeDocument/2006/relationships/slide" Target="slides/slide920.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798" Type="http://schemas.openxmlformats.org/officeDocument/2006/relationships/slide" Target="slides/slide797.xml"/><Relationship Id="rId963" Type="http://schemas.openxmlformats.org/officeDocument/2006/relationships/slide" Target="slides/slide962.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 Id="rId616" Type="http://schemas.openxmlformats.org/officeDocument/2006/relationships/slide" Target="slides/slide615.xml"/><Relationship Id="rId658" Type="http://schemas.openxmlformats.org/officeDocument/2006/relationships/slide" Target="slides/slide657.xml"/><Relationship Id="rId823" Type="http://schemas.openxmlformats.org/officeDocument/2006/relationships/slide" Target="slides/slide822.xml"/><Relationship Id="rId865" Type="http://schemas.openxmlformats.org/officeDocument/2006/relationships/slide" Target="slides/slide864.xml"/><Relationship Id="rId255" Type="http://schemas.openxmlformats.org/officeDocument/2006/relationships/slide" Target="slides/slide254.xml"/><Relationship Id="rId297" Type="http://schemas.openxmlformats.org/officeDocument/2006/relationships/slide" Target="slides/slide296.xml"/><Relationship Id="rId462" Type="http://schemas.openxmlformats.org/officeDocument/2006/relationships/slide" Target="slides/slide461.xml"/><Relationship Id="rId518" Type="http://schemas.openxmlformats.org/officeDocument/2006/relationships/slide" Target="slides/slide517.xml"/><Relationship Id="rId725" Type="http://schemas.openxmlformats.org/officeDocument/2006/relationships/slide" Target="slides/slide724.xml"/><Relationship Id="rId932" Type="http://schemas.openxmlformats.org/officeDocument/2006/relationships/slide" Target="slides/slide931.xml"/><Relationship Id="rId115" Type="http://schemas.openxmlformats.org/officeDocument/2006/relationships/slide" Target="slides/slide114.xml"/><Relationship Id="rId157" Type="http://schemas.openxmlformats.org/officeDocument/2006/relationships/slide" Target="slides/slide156.xml"/><Relationship Id="rId322" Type="http://schemas.openxmlformats.org/officeDocument/2006/relationships/slide" Target="slides/slide321.xml"/><Relationship Id="rId364" Type="http://schemas.openxmlformats.org/officeDocument/2006/relationships/slide" Target="slides/slide363.xml"/><Relationship Id="rId767" Type="http://schemas.openxmlformats.org/officeDocument/2006/relationships/slide" Target="slides/slide766.xml"/><Relationship Id="rId974" Type="http://schemas.openxmlformats.org/officeDocument/2006/relationships/slide" Target="slides/slide973.xml"/><Relationship Id="rId1008" Type="http://schemas.openxmlformats.org/officeDocument/2006/relationships/slide" Target="slides/slide1007.xml"/><Relationship Id="rId61" Type="http://schemas.openxmlformats.org/officeDocument/2006/relationships/slide" Target="slides/slide60.xml"/><Relationship Id="rId199" Type="http://schemas.openxmlformats.org/officeDocument/2006/relationships/slide" Target="slides/slide198.xml"/><Relationship Id="rId571" Type="http://schemas.openxmlformats.org/officeDocument/2006/relationships/slide" Target="slides/slide570.xml"/><Relationship Id="rId627" Type="http://schemas.openxmlformats.org/officeDocument/2006/relationships/slide" Target="slides/slide626.xml"/><Relationship Id="rId669" Type="http://schemas.openxmlformats.org/officeDocument/2006/relationships/slide" Target="slides/slide668.xml"/><Relationship Id="rId834" Type="http://schemas.openxmlformats.org/officeDocument/2006/relationships/slide" Target="slides/slide833.xml"/><Relationship Id="rId876" Type="http://schemas.openxmlformats.org/officeDocument/2006/relationships/slide" Target="slides/slide875.xml"/><Relationship Id="rId19" Type="http://schemas.openxmlformats.org/officeDocument/2006/relationships/slide" Target="slides/slide18.xml"/><Relationship Id="rId224" Type="http://schemas.openxmlformats.org/officeDocument/2006/relationships/slide" Target="slides/slide223.xml"/><Relationship Id="rId266" Type="http://schemas.openxmlformats.org/officeDocument/2006/relationships/slide" Target="slides/slide265.xml"/><Relationship Id="rId431" Type="http://schemas.openxmlformats.org/officeDocument/2006/relationships/slide" Target="slides/slide430.xml"/><Relationship Id="rId473" Type="http://schemas.openxmlformats.org/officeDocument/2006/relationships/slide" Target="slides/slide472.xml"/><Relationship Id="rId529" Type="http://schemas.openxmlformats.org/officeDocument/2006/relationships/slide" Target="slides/slide528.xml"/><Relationship Id="rId680" Type="http://schemas.openxmlformats.org/officeDocument/2006/relationships/slide" Target="slides/slide679.xml"/><Relationship Id="rId736" Type="http://schemas.openxmlformats.org/officeDocument/2006/relationships/slide" Target="slides/slide735.xml"/><Relationship Id="rId901" Type="http://schemas.openxmlformats.org/officeDocument/2006/relationships/slide" Target="slides/slide900.xml"/><Relationship Id="rId30" Type="http://schemas.openxmlformats.org/officeDocument/2006/relationships/slide" Target="slides/slide29.xml"/><Relationship Id="rId126" Type="http://schemas.openxmlformats.org/officeDocument/2006/relationships/slide" Target="slides/slide125.xml"/><Relationship Id="rId168" Type="http://schemas.openxmlformats.org/officeDocument/2006/relationships/slide" Target="slides/slide167.xml"/><Relationship Id="rId333" Type="http://schemas.openxmlformats.org/officeDocument/2006/relationships/slide" Target="slides/slide332.xml"/><Relationship Id="rId540" Type="http://schemas.openxmlformats.org/officeDocument/2006/relationships/slide" Target="slides/slide539.xml"/><Relationship Id="rId778" Type="http://schemas.openxmlformats.org/officeDocument/2006/relationships/slide" Target="slides/slide777.xml"/><Relationship Id="rId943" Type="http://schemas.openxmlformats.org/officeDocument/2006/relationships/slide" Target="slides/slide942.xml"/><Relationship Id="rId985" Type="http://schemas.openxmlformats.org/officeDocument/2006/relationships/slide" Target="slides/slide984.xml"/><Relationship Id="rId72" Type="http://schemas.openxmlformats.org/officeDocument/2006/relationships/slide" Target="slides/slide71.xml"/><Relationship Id="rId375" Type="http://schemas.openxmlformats.org/officeDocument/2006/relationships/slide" Target="slides/slide374.xml"/><Relationship Id="rId582" Type="http://schemas.openxmlformats.org/officeDocument/2006/relationships/slide" Target="slides/slide581.xml"/><Relationship Id="rId638" Type="http://schemas.openxmlformats.org/officeDocument/2006/relationships/slide" Target="slides/slide637.xml"/><Relationship Id="rId803" Type="http://schemas.openxmlformats.org/officeDocument/2006/relationships/slide" Target="slides/slide802.xml"/><Relationship Id="rId845" Type="http://schemas.openxmlformats.org/officeDocument/2006/relationships/slide" Target="slides/slide844.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705" Type="http://schemas.openxmlformats.org/officeDocument/2006/relationships/slide" Target="slides/slide704.xml"/><Relationship Id="rId887" Type="http://schemas.openxmlformats.org/officeDocument/2006/relationships/slide" Target="slides/slide886.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691" Type="http://schemas.openxmlformats.org/officeDocument/2006/relationships/slide" Target="slides/slide690.xml"/><Relationship Id="rId747" Type="http://schemas.openxmlformats.org/officeDocument/2006/relationships/slide" Target="slides/slide746.xml"/><Relationship Id="rId789" Type="http://schemas.openxmlformats.org/officeDocument/2006/relationships/slide" Target="slides/slide788.xml"/><Relationship Id="rId912" Type="http://schemas.openxmlformats.org/officeDocument/2006/relationships/slide" Target="slides/slide911.xml"/><Relationship Id="rId954" Type="http://schemas.openxmlformats.org/officeDocument/2006/relationships/slide" Target="slides/slide953.xml"/><Relationship Id="rId996" Type="http://schemas.openxmlformats.org/officeDocument/2006/relationships/slide" Target="slides/slide995.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51" Type="http://schemas.openxmlformats.org/officeDocument/2006/relationships/slide" Target="slides/slide550.xml"/><Relationship Id="rId593" Type="http://schemas.openxmlformats.org/officeDocument/2006/relationships/slide" Target="slides/slide592.xml"/><Relationship Id="rId607" Type="http://schemas.openxmlformats.org/officeDocument/2006/relationships/slide" Target="slides/slide606.xml"/><Relationship Id="rId649" Type="http://schemas.openxmlformats.org/officeDocument/2006/relationships/slide" Target="slides/slide648.xml"/><Relationship Id="rId814" Type="http://schemas.openxmlformats.org/officeDocument/2006/relationships/slide" Target="slides/slide813.xml"/><Relationship Id="rId856" Type="http://schemas.openxmlformats.org/officeDocument/2006/relationships/slide" Target="slides/slide855.xml"/><Relationship Id="rId190" Type="http://schemas.openxmlformats.org/officeDocument/2006/relationships/slide" Target="slides/slide189.xml"/><Relationship Id="rId204" Type="http://schemas.openxmlformats.org/officeDocument/2006/relationships/slide" Target="slides/slide203.xml"/><Relationship Id="rId246" Type="http://schemas.openxmlformats.org/officeDocument/2006/relationships/slide" Target="slides/slide245.xml"/><Relationship Id="rId288" Type="http://schemas.openxmlformats.org/officeDocument/2006/relationships/slide" Target="slides/slide287.xml"/><Relationship Id="rId411" Type="http://schemas.openxmlformats.org/officeDocument/2006/relationships/slide" Target="slides/slide410.xml"/><Relationship Id="rId453" Type="http://schemas.openxmlformats.org/officeDocument/2006/relationships/slide" Target="slides/slide452.xml"/><Relationship Id="rId509" Type="http://schemas.openxmlformats.org/officeDocument/2006/relationships/slide" Target="slides/slide508.xml"/><Relationship Id="rId660" Type="http://schemas.openxmlformats.org/officeDocument/2006/relationships/slide" Target="slides/slide659.xml"/><Relationship Id="rId898" Type="http://schemas.openxmlformats.org/officeDocument/2006/relationships/slide" Target="slides/slide897.xml"/><Relationship Id="rId106" Type="http://schemas.openxmlformats.org/officeDocument/2006/relationships/slide" Target="slides/slide105.xml"/><Relationship Id="rId313" Type="http://schemas.openxmlformats.org/officeDocument/2006/relationships/slide" Target="slides/slide312.xml"/><Relationship Id="rId495" Type="http://schemas.openxmlformats.org/officeDocument/2006/relationships/slide" Target="slides/slide494.xml"/><Relationship Id="rId716" Type="http://schemas.openxmlformats.org/officeDocument/2006/relationships/slide" Target="slides/slide715.xml"/><Relationship Id="rId758" Type="http://schemas.openxmlformats.org/officeDocument/2006/relationships/slide" Target="slides/slide757.xml"/><Relationship Id="rId923" Type="http://schemas.openxmlformats.org/officeDocument/2006/relationships/slide" Target="slides/slide922.xml"/><Relationship Id="rId965" Type="http://schemas.openxmlformats.org/officeDocument/2006/relationships/slide" Target="slides/slide964.xml"/><Relationship Id="rId10" Type="http://schemas.openxmlformats.org/officeDocument/2006/relationships/slide" Target="slides/slide9.xml"/><Relationship Id="rId52" Type="http://schemas.openxmlformats.org/officeDocument/2006/relationships/slide" Target="slides/slide51.xml"/><Relationship Id="rId94" Type="http://schemas.openxmlformats.org/officeDocument/2006/relationships/slide" Target="slides/slide93.xml"/><Relationship Id="rId148" Type="http://schemas.openxmlformats.org/officeDocument/2006/relationships/slide" Target="slides/slide147.xml"/><Relationship Id="rId355" Type="http://schemas.openxmlformats.org/officeDocument/2006/relationships/slide" Target="slides/slide354.xml"/><Relationship Id="rId397" Type="http://schemas.openxmlformats.org/officeDocument/2006/relationships/slide" Target="slides/slide396.xml"/><Relationship Id="rId520" Type="http://schemas.openxmlformats.org/officeDocument/2006/relationships/slide" Target="slides/slide519.xml"/><Relationship Id="rId562" Type="http://schemas.openxmlformats.org/officeDocument/2006/relationships/slide" Target="slides/slide561.xml"/><Relationship Id="rId618" Type="http://schemas.openxmlformats.org/officeDocument/2006/relationships/slide" Target="slides/slide617.xml"/><Relationship Id="rId825" Type="http://schemas.openxmlformats.org/officeDocument/2006/relationships/slide" Target="slides/slide824.xml"/><Relationship Id="rId215" Type="http://schemas.openxmlformats.org/officeDocument/2006/relationships/slide" Target="slides/slide214.xml"/><Relationship Id="rId257" Type="http://schemas.openxmlformats.org/officeDocument/2006/relationships/slide" Target="slides/slide256.xml"/><Relationship Id="rId422" Type="http://schemas.openxmlformats.org/officeDocument/2006/relationships/slide" Target="slides/slide421.xml"/><Relationship Id="rId464" Type="http://schemas.openxmlformats.org/officeDocument/2006/relationships/slide" Target="slides/slide463.xml"/><Relationship Id="rId867" Type="http://schemas.openxmlformats.org/officeDocument/2006/relationships/slide" Target="slides/slide866.xml"/><Relationship Id="rId1010" Type="http://schemas.openxmlformats.org/officeDocument/2006/relationships/slide" Target="slides/slide1009.xml"/><Relationship Id="rId299" Type="http://schemas.openxmlformats.org/officeDocument/2006/relationships/slide" Target="slides/slide298.xml"/><Relationship Id="rId727" Type="http://schemas.openxmlformats.org/officeDocument/2006/relationships/slide" Target="slides/slide726.xml"/><Relationship Id="rId934" Type="http://schemas.openxmlformats.org/officeDocument/2006/relationships/slide" Target="slides/slide933.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780" Type="http://schemas.openxmlformats.org/officeDocument/2006/relationships/slide" Target="slides/slide779.xml"/><Relationship Id="rId226" Type="http://schemas.openxmlformats.org/officeDocument/2006/relationships/slide" Target="slides/slide225.xml"/><Relationship Id="rId433" Type="http://schemas.openxmlformats.org/officeDocument/2006/relationships/slide" Target="slides/slide432.xml"/><Relationship Id="rId878" Type="http://schemas.openxmlformats.org/officeDocument/2006/relationships/slide" Target="slides/slide877.xml"/><Relationship Id="rId640" Type="http://schemas.openxmlformats.org/officeDocument/2006/relationships/slide" Target="slides/slide639.xml"/><Relationship Id="rId738" Type="http://schemas.openxmlformats.org/officeDocument/2006/relationships/slide" Target="slides/slide737.xml"/><Relationship Id="rId945" Type="http://schemas.openxmlformats.org/officeDocument/2006/relationships/slide" Target="slides/slide944.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84" Type="http://schemas.openxmlformats.org/officeDocument/2006/relationships/slide" Target="slides/slide583.xml"/><Relationship Id="rId805" Type="http://schemas.openxmlformats.org/officeDocument/2006/relationships/slide" Target="slides/slide804.xml"/><Relationship Id="rId5" Type="http://schemas.openxmlformats.org/officeDocument/2006/relationships/slide" Target="slides/slide4.xml"/><Relationship Id="rId237" Type="http://schemas.openxmlformats.org/officeDocument/2006/relationships/slide" Target="slides/slide236.xml"/><Relationship Id="rId791" Type="http://schemas.openxmlformats.org/officeDocument/2006/relationships/slide" Target="slides/slide790.xml"/><Relationship Id="rId889" Type="http://schemas.openxmlformats.org/officeDocument/2006/relationships/slide" Target="slides/slide888.xml"/><Relationship Id="rId444" Type="http://schemas.openxmlformats.org/officeDocument/2006/relationships/slide" Target="slides/slide443.xml"/><Relationship Id="rId651" Type="http://schemas.openxmlformats.org/officeDocument/2006/relationships/slide" Target="slides/slide650.xml"/><Relationship Id="rId749" Type="http://schemas.openxmlformats.org/officeDocument/2006/relationships/slide" Target="slides/slide748.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609" Type="http://schemas.openxmlformats.org/officeDocument/2006/relationships/slide" Target="slides/slide608.xml"/><Relationship Id="rId956" Type="http://schemas.openxmlformats.org/officeDocument/2006/relationships/slide" Target="slides/slide955.xml"/><Relationship Id="rId85" Type="http://schemas.openxmlformats.org/officeDocument/2006/relationships/slide" Target="slides/slide84.xml"/><Relationship Id="rId150" Type="http://schemas.openxmlformats.org/officeDocument/2006/relationships/slide" Target="slides/slide149.xml"/><Relationship Id="rId595" Type="http://schemas.openxmlformats.org/officeDocument/2006/relationships/slide" Target="slides/slide594.xml"/><Relationship Id="rId816" Type="http://schemas.openxmlformats.org/officeDocument/2006/relationships/slide" Target="slides/slide815.xml"/><Relationship Id="rId1001" Type="http://schemas.openxmlformats.org/officeDocument/2006/relationships/slide" Target="slides/slide1000.xml"/><Relationship Id="rId248" Type="http://schemas.openxmlformats.org/officeDocument/2006/relationships/slide" Target="slides/slide247.xml"/><Relationship Id="rId455" Type="http://schemas.openxmlformats.org/officeDocument/2006/relationships/slide" Target="slides/slide454.xml"/><Relationship Id="rId662" Type="http://schemas.openxmlformats.org/officeDocument/2006/relationships/slide" Target="slides/slide661.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7" Type="http://schemas.openxmlformats.org/officeDocument/2006/relationships/slide" Target="slides/slide966.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827" Type="http://schemas.openxmlformats.org/officeDocument/2006/relationships/slide" Target="slides/slide826.xml"/><Relationship Id="rId1012" Type="http://schemas.openxmlformats.org/officeDocument/2006/relationships/slide" Target="slides/slide1011.xml"/><Relationship Id="rId259" Type="http://schemas.openxmlformats.org/officeDocument/2006/relationships/slide" Target="slides/slide258.xml"/><Relationship Id="rId466" Type="http://schemas.openxmlformats.org/officeDocument/2006/relationships/slide" Target="slides/slide465.xml"/><Relationship Id="rId673" Type="http://schemas.openxmlformats.org/officeDocument/2006/relationships/slide" Target="slides/slide672.xml"/><Relationship Id="rId880" Type="http://schemas.openxmlformats.org/officeDocument/2006/relationships/slide" Target="slides/slide879.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978" Type="http://schemas.openxmlformats.org/officeDocument/2006/relationships/slide" Target="slides/slide977.xml"/><Relationship Id="rId740" Type="http://schemas.openxmlformats.org/officeDocument/2006/relationships/slide" Target="slides/slide739.xml"/><Relationship Id="rId838" Type="http://schemas.openxmlformats.org/officeDocument/2006/relationships/slide" Target="slides/slide837.xml"/><Relationship Id="rId172" Type="http://schemas.openxmlformats.org/officeDocument/2006/relationships/slide" Target="slides/slide171.xml"/><Relationship Id="rId477" Type="http://schemas.openxmlformats.org/officeDocument/2006/relationships/slide" Target="slides/slide476.xml"/><Relationship Id="rId600" Type="http://schemas.openxmlformats.org/officeDocument/2006/relationships/slide" Target="slides/slide599.xml"/><Relationship Id="rId684" Type="http://schemas.openxmlformats.org/officeDocument/2006/relationships/slide" Target="slides/slide683.xml"/><Relationship Id="rId337" Type="http://schemas.openxmlformats.org/officeDocument/2006/relationships/slide" Target="slides/slide336.xml"/><Relationship Id="rId891" Type="http://schemas.openxmlformats.org/officeDocument/2006/relationships/slide" Target="slides/slide890.xml"/><Relationship Id="rId905" Type="http://schemas.openxmlformats.org/officeDocument/2006/relationships/slide" Target="slides/slide904.xml"/><Relationship Id="rId989" Type="http://schemas.openxmlformats.org/officeDocument/2006/relationships/slide" Target="slides/slide988.xml"/><Relationship Id="rId34" Type="http://schemas.openxmlformats.org/officeDocument/2006/relationships/slide" Target="slides/slide33.xml"/><Relationship Id="rId544" Type="http://schemas.openxmlformats.org/officeDocument/2006/relationships/slide" Target="slides/slide543.xml"/><Relationship Id="rId751" Type="http://schemas.openxmlformats.org/officeDocument/2006/relationships/slide" Target="slides/slide750.xml"/><Relationship Id="rId849" Type="http://schemas.openxmlformats.org/officeDocument/2006/relationships/slide" Target="slides/slide848.xml"/><Relationship Id="rId183" Type="http://schemas.openxmlformats.org/officeDocument/2006/relationships/slide" Target="slides/slide182.xml"/><Relationship Id="rId390" Type="http://schemas.openxmlformats.org/officeDocument/2006/relationships/slide" Target="slides/slide389.xml"/><Relationship Id="rId404" Type="http://schemas.openxmlformats.org/officeDocument/2006/relationships/slide" Target="slides/slide403.xml"/><Relationship Id="rId611" Type="http://schemas.openxmlformats.org/officeDocument/2006/relationships/slide" Target="slides/slide610.xml"/><Relationship Id="rId250" Type="http://schemas.openxmlformats.org/officeDocument/2006/relationships/slide" Target="slides/slide249.xml"/><Relationship Id="rId488" Type="http://schemas.openxmlformats.org/officeDocument/2006/relationships/slide" Target="slides/slide487.xml"/><Relationship Id="rId695" Type="http://schemas.openxmlformats.org/officeDocument/2006/relationships/slide" Target="slides/slide694.xml"/><Relationship Id="rId709" Type="http://schemas.openxmlformats.org/officeDocument/2006/relationships/slide" Target="slides/slide708.xml"/><Relationship Id="rId916" Type="http://schemas.openxmlformats.org/officeDocument/2006/relationships/slide" Target="slides/slide915.xml"/><Relationship Id="rId45" Type="http://schemas.openxmlformats.org/officeDocument/2006/relationships/slide" Target="slides/slide44.xml"/><Relationship Id="rId110" Type="http://schemas.openxmlformats.org/officeDocument/2006/relationships/slide" Target="slides/slide109.xml"/><Relationship Id="rId348" Type="http://schemas.openxmlformats.org/officeDocument/2006/relationships/slide" Target="slides/slide347.xml"/><Relationship Id="rId555" Type="http://schemas.openxmlformats.org/officeDocument/2006/relationships/slide" Target="slides/slide554.xml"/><Relationship Id="rId762" Type="http://schemas.openxmlformats.org/officeDocument/2006/relationships/slide" Target="slides/slide76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622" Type="http://schemas.openxmlformats.org/officeDocument/2006/relationships/slide" Target="slides/slide621.xml"/><Relationship Id="rId261" Type="http://schemas.openxmlformats.org/officeDocument/2006/relationships/slide" Target="slides/slide260.xml"/><Relationship Id="rId499" Type="http://schemas.openxmlformats.org/officeDocument/2006/relationships/slide" Target="slides/slide498.xml"/><Relationship Id="rId927" Type="http://schemas.openxmlformats.org/officeDocument/2006/relationships/slide" Target="slides/slide926.xml"/><Relationship Id="rId56" Type="http://schemas.openxmlformats.org/officeDocument/2006/relationships/slide" Target="slides/slide55.xml"/><Relationship Id="rId359" Type="http://schemas.openxmlformats.org/officeDocument/2006/relationships/slide" Target="slides/slide358.xml"/><Relationship Id="rId566" Type="http://schemas.openxmlformats.org/officeDocument/2006/relationships/slide" Target="slides/slide565.xml"/><Relationship Id="rId773" Type="http://schemas.openxmlformats.org/officeDocument/2006/relationships/slide" Target="slides/slide772.xml"/><Relationship Id="rId121" Type="http://schemas.openxmlformats.org/officeDocument/2006/relationships/slide" Target="slides/slide120.xml"/><Relationship Id="rId219" Type="http://schemas.openxmlformats.org/officeDocument/2006/relationships/slide" Target="slides/slide218.xml"/><Relationship Id="rId426" Type="http://schemas.openxmlformats.org/officeDocument/2006/relationships/slide" Target="slides/slide425.xml"/><Relationship Id="rId633" Type="http://schemas.openxmlformats.org/officeDocument/2006/relationships/slide" Target="slides/slide632.xml"/><Relationship Id="rId980" Type="http://schemas.openxmlformats.org/officeDocument/2006/relationships/slide" Target="slides/slide979.xml"/><Relationship Id="rId840" Type="http://schemas.openxmlformats.org/officeDocument/2006/relationships/slide" Target="slides/slide839.xml"/><Relationship Id="rId938" Type="http://schemas.openxmlformats.org/officeDocument/2006/relationships/slide" Target="slides/slide937.xml"/><Relationship Id="rId67" Type="http://schemas.openxmlformats.org/officeDocument/2006/relationships/slide" Target="slides/slide66.xml"/><Relationship Id="rId272" Type="http://schemas.openxmlformats.org/officeDocument/2006/relationships/slide" Target="slides/slide271.xml"/><Relationship Id="rId577" Type="http://schemas.openxmlformats.org/officeDocument/2006/relationships/slide" Target="slides/slide576.xml"/><Relationship Id="rId700" Type="http://schemas.openxmlformats.org/officeDocument/2006/relationships/slide" Target="slides/slide699.xml"/><Relationship Id="rId132" Type="http://schemas.openxmlformats.org/officeDocument/2006/relationships/slide" Target="slides/slide131.xml"/><Relationship Id="rId784" Type="http://schemas.openxmlformats.org/officeDocument/2006/relationships/slide" Target="slides/slide783.xml"/><Relationship Id="rId991" Type="http://schemas.openxmlformats.org/officeDocument/2006/relationships/slide" Target="slides/slide990.xml"/><Relationship Id="rId437" Type="http://schemas.openxmlformats.org/officeDocument/2006/relationships/slide" Target="slides/slide436.xml"/><Relationship Id="rId644" Type="http://schemas.openxmlformats.org/officeDocument/2006/relationships/slide" Target="slides/slide643.xml"/><Relationship Id="rId851" Type="http://schemas.openxmlformats.org/officeDocument/2006/relationships/slide" Target="slides/slide850.xml"/><Relationship Id="rId283" Type="http://schemas.openxmlformats.org/officeDocument/2006/relationships/slide" Target="slides/slide282.xml"/><Relationship Id="rId490" Type="http://schemas.openxmlformats.org/officeDocument/2006/relationships/slide" Target="slides/slide489.xml"/><Relationship Id="rId504" Type="http://schemas.openxmlformats.org/officeDocument/2006/relationships/slide" Target="slides/slide503.xml"/><Relationship Id="rId711" Type="http://schemas.openxmlformats.org/officeDocument/2006/relationships/slide" Target="slides/slide710.xml"/><Relationship Id="rId949" Type="http://schemas.openxmlformats.org/officeDocument/2006/relationships/slide" Target="slides/slide948.xml"/><Relationship Id="rId78" Type="http://schemas.openxmlformats.org/officeDocument/2006/relationships/slide" Target="slides/slide77.xml"/><Relationship Id="rId143" Type="http://schemas.openxmlformats.org/officeDocument/2006/relationships/slide" Target="slides/slide142.xml"/><Relationship Id="rId350" Type="http://schemas.openxmlformats.org/officeDocument/2006/relationships/slide" Target="slides/slide349.xml"/><Relationship Id="rId588" Type="http://schemas.openxmlformats.org/officeDocument/2006/relationships/slide" Target="slides/slide587.xml"/><Relationship Id="rId795" Type="http://schemas.openxmlformats.org/officeDocument/2006/relationships/slide" Target="slides/slide794.xml"/><Relationship Id="rId809" Type="http://schemas.openxmlformats.org/officeDocument/2006/relationships/slide" Target="slides/slide808.xml"/><Relationship Id="rId9" Type="http://schemas.openxmlformats.org/officeDocument/2006/relationships/slide" Target="slides/slide8.xml"/><Relationship Id="rId210" Type="http://schemas.openxmlformats.org/officeDocument/2006/relationships/slide" Target="slides/slide209.xml"/><Relationship Id="rId448" Type="http://schemas.openxmlformats.org/officeDocument/2006/relationships/slide" Target="slides/slide447.xml"/><Relationship Id="rId655" Type="http://schemas.openxmlformats.org/officeDocument/2006/relationships/slide" Target="slides/slide654.xml"/><Relationship Id="rId862" Type="http://schemas.openxmlformats.org/officeDocument/2006/relationships/slide" Target="slides/slide861.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722" Type="http://schemas.openxmlformats.org/officeDocument/2006/relationships/slide" Target="slides/slide721.xml"/><Relationship Id="rId89" Type="http://schemas.openxmlformats.org/officeDocument/2006/relationships/slide" Target="slides/slide88.xml"/><Relationship Id="rId154" Type="http://schemas.openxmlformats.org/officeDocument/2006/relationships/slide" Target="slides/slide153.xml"/><Relationship Id="rId361" Type="http://schemas.openxmlformats.org/officeDocument/2006/relationships/slide" Target="slides/slide360.xml"/><Relationship Id="rId599" Type="http://schemas.openxmlformats.org/officeDocument/2006/relationships/slide" Target="slides/slide598.xml"/><Relationship Id="rId1005" Type="http://schemas.openxmlformats.org/officeDocument/2006/relationships/slide" Target="slides/slide1004.xml"/><Relationship Id="rId459" Type="http://schemas.openxmlformats.org/officeDocument/2006/relationships/slide" Target="slides/slide458.xml"/><Relationship Id="rId666" Type="http://schemas.openxmlformats.org/officeDocument/2006/relationships/slide" Target="slides/slide665.xml"/><Relationship Id="rId873" Type="http://schemas.openxmlformats.org/officeDocument/2006/relationships/slide" Target="slides/slide872.xml"/><Relationship Id="rId16" Type="http://schemas.openxmlformats.org/officeDocument/2006/relationships/slide" Target="slides/slide15.xml"/><Relationship Id="rId221" Type="http://schemas.openxmlformats.org/officeDocument/2006/relationships/slide" Target="slides/slide220.xml"/><Relationship Id="rId319" Type="http://schemas.openxmlformats.org/officeDocument/2006/relationships/slide" Target="slides/slide318.xml"/><Relationship Id="rId526" Type="http://schemas.openxmlformats.org/officeDocument/2006/relationships/slide" Target="slides/slide525.xml"/><Relationship Id="rId733" Type="http://schemas.openxmlformats.org/officeDocument/2006/relationships/slide" Target="slides/slide732.xml"/><Relationship Id="rId940" Type="http://schemas.openxmlformats.org/officeDocument/2006/relationships/slide" Target="slides/slide939.xml"/><Relationship Id="rId1016" Type="http://schemas.openxmlformats.org/officeDocument/2006/relationships/viewProps" Target="viewProps.xml"/><Relationship Id="rId165" Type="http://schemas.openxmlformats.org/officeDocument/2006/relationships/slide" Target="slides/slide164.xml"/><Relationship Id="rId372" Type="http://schemas.openxmlformats.org/officeDocument/2006/relationships/slide" Target="slides/slide371.xml"/><Relationship Id="rId677" Type="http://schemas.openxmlformats.org/officeDocument/2006/relationships/slide" Target="slides/slide676.xml"/><Relationship Id="rId800" Type="http://schemas.openxmlformats.org/officeDocument/2006/relationships/slide" Target="slides/slide799.xml"/><Relationship Id="rId232" Type="http://schemas.openxmlformats.org/officeDocument/2006/relationships/slide" Target="slides/slide231.xml"/><Relationship Id="rId884" Type="http://schemas.openxmlformats.org/officeDocument/2006/relationships/slide" Target="slides/slide883.xml"/><Relationship Id="rId27" Type="http://schemas.openxmlformats.org/officeDocument/2006/relationships/slide" Target="slides/slide26.xml"/><Relationship Id="rId537" Type="http://schemas.openxmlformats.org/officeDocument/2006/relationships/slide" Target="slides/slide536.xml"/><Relationship Id="rId744" Type="http://schemas.openxmlformats.org/officeDocument/2006/relationships/slide" Target="slides/slide743.xml"/><Relationship Id="rId951" Type="http://schemas.openxmlformats.org/officeDocument/2006/relationships/slide" Target="slides/slide950.xml"/><Relationship Id="rId80" Type="http://schemas.openxmlformats.org/officeDocument/2006/relationships/slide" Target="slides/slide79.xml"/><Relationship Id="rId176" Type="http://schemas.openxmlformats.org/officeDocument/2006/relationships/slide" Target="slides/slide175.xml"/><Relationship Id="rId383" Type="http://schemas.openxmlformats.org/officeDocument/2006/relationships/slide" Target="slides/slide382.xml"/><Relationship Id="rId590" Type="http://schemas.openxmlformats.org/officeDocument/2006/relationships/slide" Target="slides/slide589.xml"/><Relationship Id="rId604" Type="http://schemas.openxmlformats.org/officeDocument/2006/relationships/slide" Target="slides/slide603.xml"/><Relationship Id="rId811" Type="http://schemas.openxmlformats.org/officeDocument/2006/relationships/slide" Target="slides/slide810.xml"/><Relationship Id="rId243" Type="http://schemas.openxmlformats.org/officeDocument/2006/relationships/slide" Target="slides/slide242.xml"/><Relationship Id="rId450" Type="http://schemas.openxmlformats.org/officeDocument/2006/relationships/slide" Target="slides/slide449.xml"/><Relationship Id="rId688" Type="http://schemas.openxmlformats.org/officeDocument/2006/relationships/slide" Target="slides/slide687.xml"/><Relationship Id="rId895" Type="http://schemas.openxmlformats.org/officeDocument/2006/relationships/slide" Target="slides/slide894.xml"/><Relationship Id="rId909" Type="http://schemas.openxmlformats.org/officeDocument/2006/relationships/slide" Target="slides/slide90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46ED7EB-B418-4C1B-9A32-D180B4155785}" type="datetimeFigureOut">
              <a:rPr lang="zh-TW" altLang="en-US" smtClean="0"/>
              <a:t>2017/3/3</a:t>
            </a:fld>
            <a:endParaRPr lang="zh-TW" altLang="en-US"/>
          </a:p>
        </p:txBody>
      </p:sp>
      <p:sp>
        <p:nvSpPr>
          <p:cNvPr id="4" name="投影片圖像版面配置區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zh-TW" altLang="en-US"/>
          </a:p>
        </p:txBody>
      </p:sp>
      <p:sp>
        <p:nvSpPr>
          <p:cNvPr id="5" name="備忘稿版面配置區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6" name="頁尾版面配置區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TW" altLang="en-US"/>
          </a:p>
        </p:txBody>
      </p:sp>
      <p:sp>
        <p:nvSpPr>
          <p:cNvPr id="7" name="投影片編號版面配置區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CCE8519-D330-49AE-A5FB-CFF8568C7091}" type="slidenum">
              <a:rPr lang="zh-TW" altLang="en-US" smtClean="0"/>
              <a:t>‹#›</a:t>
            </a:fld>
            <a:endParaRPr lang="zh-TW" altLang="en-US"/>
          </a:p>
        </p:txBody>
      </p:sp>
    </p:spTree>
    <p:extLst>
      <p:ext uri="{BB962C8B-B14F-4D97-AF65-F5344CB8AC3E}">
        <p14:creationId xmlns:p14="http://schemas.microsoft.com/office/powerpoint/2010/main" val="194434418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0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C0A36558-41D3-42D1-87EA-3FA229F86A22}" type="slidenum">
              <a:rPr lang="zh-TW" altLang="en-US" smtClean="0"/>
              <a:t>0</a:t>
            </a:fld>
            <a:endParaRPr lang="zh-TW" altLang="en-US"/>
          </a:p>
        </p:txBody>
      </p:sp>
    </p:spTree>
    <p:extLst>
      <p:ext uri="{BB962C8B-B14F-4D97-AF65-F5344CB8AC3E}">
        <p14:creationId xmlns:p14="http://schemas.microsoft.com/office/powerpoint/2010/main" val="5542576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10"/>
          </p:nvPr>
        </p:nvSpPr>
        <p:spPr/>
        <p:txBody>
          <a:bodyPr/>
          <a:lstStyle/>
          <a:p>
            <a:fld id="{CCCE8519-D330-49AE-A5FB-CFF8568C7091}" type="slidenum">
              <a:rPr lang="zh-TW" altLang="en-US" smtClean="0"/>
              <a:t>342</a:t>
            </a:fld>
            <a:endParaRPr lang="zh-TW" altLang="en-US"/>
          </a:p>
        </p:txBody>
      </p:sp>
    </p:spTree>
    <p:extLst>
      <p:ext uri="{BB962C8B-B14F-4D97-AF65-F5344CB8AC3E}">
        <p14:creationId xmlns:p14="http://schemas.microsoft.com/office/powerpoint/2010/main" val="40861602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BF3D72A9-7867-4FD5-B39A-5F2A9CBD466B}" type="slidenum">
              <a:rPr lang="zh-TW" altLang="en-US" smtClean="0"/>
              <a:t>1008</a:t>
            </a:fld>
            <a:endParaRPr lang="zh-TW" altLang="en-US"/>
          </a:p>
        </p:txBody>
      </p:sp>
    </p:spTree>
    <p:extLst>
      <p:ext uri="{BB962C8B-B14F-4D97-AF65-F5344CB8AC3E}">
        <p14:creationId xmlns:p14="http://schemas.microsoft.com/office/powerpoint/2010/main" val="11949548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C0A36558-41D3-42D1-87EA-3FA229F86A22}" type="slidenum">
              <a:rPr lang="zh-TW" altLang="en-US" smtClean="0"/>
              <a:t>1009</a:t>
            </a:fld>
            <a:endParaRPr lang="zh-TW" altLang="en-US"/>
          </a:p>
        </p:txBody>
      </p:sp>
    </p:spTree>
    <p:extLst>
      <p:ext uri="{BB962C8B-B14F-4D97-AF65-F5344CB8AC3E}">
        <p14:creationId xmlns:p14="http://schemas.microsoft.com/office/powerpoint/2010/main" val="1387177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C0A36558-41D3-42D1-87EA-3FA229F86A22}" type="slidenum">
              <a:rPr lang="zh-TW" altLang="en-US" smtClean="0"/>
              <a:t>1010</a:t>
            </a:fld>
            <a:endParaRPr lang="zh-TW" altLang="en-US"/>
          </a:p>
        </p:txBody>
      </p:sp>
    </p:spTree>
    <p:extLst>
      <p:ext uri="{BB962C8B-B14F-4D97-AF65-F5344CB8AC3E}">
        <p14:creationId xmlns:p14="http://schemas.microsoft.com/office/powerpoint/2010/main" val="15926412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27B6C6A9-CBB5-4927-833D-62CCC6E09109}" type="slidenum">
              <a:rPr lang="zh-TW" altLang="en-US" smtClean="0">
                <a:solidFill>
                  <a:prstClr val="black"/>
                </a:solidFill>
              </a:rPr>
              <a:pPr/>
              <a:t>1011</a:t>
            </a:fld>
            <a:endParaRPr lang="zh-TW" altLang="en-US">
              <a:solidFill>
                <a:prstClr val="black"/>
              </a:solidFill>
            </a:endParaRPr>
          </a:p>
        </p:txBody>
      </p:sp>
    </p:spTree>
    <p:extLst>
      <p:ext uri="{BB962C8B-B14F-4D97-AF65-F5344CB8AC3E}">
        <p14:creationId xmlns:p14="http://schemas.microsoft.com/office/powerpoint/2010/main" val="28870710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標題投影片">
    <p:spTree>
      <p:nvGrpSpPr>
        <p:cNvPr id="1" name=""/>
        <p:cNvGrpSpPr/>
        <p:nvPr/>
      </p:nvGrpSpPr>
      <p:grpSpPr>
        <a:xfrm>
          <a:off x="0" y="0"/>
          <a:ext cx="0" cy="0"/>
          <a:chOff x="0" y="0"/>
          <a:chExt cx="0" cy="0"/>
        </a:xfrm>
      </p:grpSpPr>
      <p:sp>
        <p:nvSpPr>
          <p:cNvPr id="2" name="標題 1"/>
          <p:cNvSpPr>
            <a:spLocks noGrp="1"/>
          </p:cNvSpPr>
          <p:nvPr>
            <p:ph type="ctrTitle"/>
          </p:nvPr>
        </p:nvSpPr>
        <p:spPr>
          <a:xfrm>
            <a:off x="685800" y="2130425"/>
            <a:ext cx="7772400" cy="1470025"/>
          </a:xfrm>
        </p:spPr>
        <p:txBody>
          <a:bodyPr/>
          <a:lstStyle/>
          <a:p>
            <a:r>
              <a:rPr lang="zh-TW" altLang="en-US" smtClean="0"/>
              <a:t>按一下以編輯母片標題樣式</a:t>
            </a:r>
            <a:endParaRPr lang="zh-TW" altLang="en-US"/>
          </a:p>
        </p:txBody>
      </p:sp>
      <p:sp>
        <p:nvSpPr>
          <p:cNvPr id="3" name="副標題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TW" altLang="en-US" smtClean="0"/>
              <a:t>按一下以編輯母片副標題樣式</a:t>
            </a:r>
            <a:endParaRPr lang="zh-TW" altLang="en-US"/>
          </a:p>
        </p:txBody>
      </p:sp>
      <p:sp>
        <p:nvSpPr>
          <p:cNvPr id="4" name="頁尾版面配置區 3"/>
          <p:cNvSpPr>
            <a:spLocks noGrp="1"/>
          </p:cNvSpPr>
          <p:nvPr>
            <p:ph type="ftr" sz="quarter" idx="10"/>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722799277"/>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圖片版面配置009">
    <p:spTree>
      <p:nvGrpSpPr>
        <p:cNvPr id="1" name=""/>
        <p:cNvGrpSpPr/>
        <p:nvPr/>
      </p:nvGrpSpPr>
      <p:grpSpPr>
        <a:xfrm>
          <a:off x="0" y="0"/>
          <a:ext cx="0" cy="0"/>
          <a:chOff x="0" y="0"/>
          <a:chExt cx="0" cy="0"/>
        </a:xfrm>
      </p:grpSpPr>
      <p:sp>
        <p:nvSpPr>
          <p:cNvPr id="7" name="圖片版面配置區 6"/>
          <p:cNvSpPr>
            <a:spLocks noGrp="1"/>
          </p:cNvSpPr>
          <p:nvPr>
            <p:ph type="pic" sz="quarter" idx="10"/>
          </p:nvPr>
        </p:nvSpPr>
        <p:spPr>
          <a:xfrm>
            <a:off x="0" y="0"/>
            <a:ext cx="3049200" cy="6858000"/>
          </a:xfrm>
        </p:spPr>
        <p:txBody>
          <a:bodyPr/>
          <a:lstStyle/>
          <a:p>
            <a:endParaRPr lang="zh-TW" altLang="en-US"/>
          </a:p>
        </p:txBody>
      </p:sp>
      <p:sp>
        <p:nvSpPr>
          <p:cNvPr id="8" name="圖片版面配置區 6"/>
          <p:cNvSpPr>
            <a:spLocks noGrp="1"/>
          </p:cNvSpPr>
          <p:nvPr>
            <p:ph type="pic" sz="quarter" idx="11"/>
          </p:nvPr>
        </p:nvSpPr>
        <p:spPr>
          <a:xfrm>
            <a:off x="3049200" y="0"/>
            <a:ext cx="3049200" cy="6858000"/>
          </a:xfrm>
        </p:spPr>
        <p:txBody>
          <a:bodyPr/>
          <a:lstStyle/>
          <a:p>
            <a:endParaRPr lang="zh-TW" altLang="en-US"/>
          </a:p>
        </p:txBody>
      </p:sp>
      <p:sp>
        <p:nvSpPr>
          <p:cNvPr id="9" name="圖片版面配置區 6"/>
          <p:cNvSpPr>
            <a:spLocks noGrp="1"/>
          </p:cNvSpPr>
          <p:nvPr>
            <p:ph type="pic" sz="quarter" idx="12"/>
          </p:nvPr>
        </p:nvSpPr>
        <p:spPr>
          <a:xfrm>
            <a:off x="6098400" y="0"/>
            <a:ext cx="3049200" cy="68580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36112331"/>
      </p:ext>
    </p:extLst>
  </p:cSld>
  <p:clrMapOvr>
    <a:masterClrMapping/>
  </p:clrMapOvr>
  <p:timing>
    <p:tnLst>
      <p:par>
        <p:cTn id="1" dur="indefinite" restart="never" nodeType="tmRoot"/>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圖片版面配置099">
    <p:spTree>
      <p:nvGrpSpPr>
        <p:cNvPr id="1" name=""/>
        <p:cNvGrpSpPr/>
        <p:nvPr/>
      </p:nvGrpSpPr>
      <p:grpSpPr>
        <a:xfrm>
          <a:off x="0" y="0"/>
          <a:ext cx="0" cy="0"/>
          <a:chOff x="0" y="0"/>
          <a:chExt cx="0" cy="0"/>
        </a:xfrm>
      </p:grpSpPr>
      <p:sp>
        <p:nvSpPr>
          <p:cNvPr id="9" name="圖片版面配置區 8"/>
          <p:cNvSpPr>
            <a:spLocks noGrp="1"/>
          </p:cNvSpPr>
          <p:nvPr>
            <p:ph type="pic" sz="quarter" idx="14"/>
          </p:nvPr>
        </p:nvSpPr>
        <p:spPr>
          <a:xfrm>
            <a:off x="0" y="-1"/>
            <a:ext cx="4076700" cy="2070101"/>
          </a:xfrm>
          <a:custGeom>
            <a:avLst/>
            <a:gdLst>
              <a:gd name="connsiteX0" fmla="*/ 0 w 4076700"/>
              <a:gd name="connsiteY0" fmla="*/ 0 h 2070101"/>
              <a:gd name="connsiteX1" fmla="*/ 4076700 w 4076700"/>
              <a:gd name="connsiteY1" fmla="*/ 0 h 2070101"/>
              <a:gd name="connsiteX2" fmla="*/ 4076700 w 4076700"/>
              <a:gd name="connsiteY2" fmla="*/ 2070101 h 2070101"/>
              <a:gd name="connsiteX3" fmla="*/ 3174150 w 4076700"/>
              <a:gd name="connsiteY3" fmla="*/ 2070101 h 2070101"/>
              <a:gd name="connsiteX4" fmla="*/ 2692059 w 4076700"/>
              <a:gd name="connsiteY4" fmla="*/ 1128701 h 2070101"/>
              <a:gd name="connsiteX5" fmla="*/ 1384641 w 4076700"/>
              <a:gd name="connsiteY5" fmla="*/ 1128701 h 2070101"/>
              <a:gd name="connsiteX6" fmla="*/ 902550 w 4076700"/>
              <a:gd name="connsiteY6" fmla="*/ 2070101 h 2070101"/>
              <a:gd name="connsiteX7" fmla="*/ 0 w 4076700"/>
              <a:gd name="connsiteY7" fmla="*/ 2070101 h 207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6700" h="2070101">
                <a:moveTo>
                  <a:pt x="0" y="0"/>
                </a:moveTo>
                <a:lnTo>
                  <a:pt x="4076700" y="0"/>
                </a:lnTo>
                <a:lnTo>
                  <a:pt x="4076700" y="2070101"/>
                </a:lnTo>
                <a:lnTo>
                  <a:pt x="3174150" y="2070101"/>
                </a:lnTo>
                <a:lnTo>
                  <a:pt x="2692059" y="1128701"/>
                </a:lnTo>
                <a:lnTo>
                  <a:pt x="1384641" y="1128701"/>
                </a:lnTo>
                <a:lnTo>
                  <a:pt x="902550" y="2070101"/>
                </a:lnTo>
                <a:lnTo>
                  <a:pt x="0" y="2070101"/>
                </a:lnTo>
                <a:close/>
              </a:path>
            </a:pathLst>
          </a:custGeom>
        </p:spPr>
        <p:txBody>
          <a:bodyPr wrap="square">
            <a:noAutofit/>
          </a:bodyPr>
          <a:lstStyle/>
          <a:p>
            <a:endParaRPr lang="zh-TW" altLang="en-US"/>
          </a:p>
        </p:txBody>
      </p:sp>
      <p:sp>
        <p:nvSpPr>
          <p:cNvPr id="6" name="圖片版面配置區 3"/>
          <p:cNvSpPr>
            <a:spLocks noGrp="1"/>
          </p:cNvSpPr>
          <p:nvPr>
            <p:ph type="pic" sz="quarter" idx="15"/>
          </p:nvPr>
        </p:nvSpPr>
        <p:spPr>
          <a:xfrm>
            <a:off x="5067300" y="4775199"/>
            <a:ext cx="4076700" cy="2070101"/>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
        <p:nvSpPr>
          <p:cNvPr id="7" name="圖片版面配置區 3"/>
          <p:cNvSpPr>
            <a:spLocks noGrp="1"/>
          </p:cNvSpPr>
          <p:nvPr>
            <p:ph type="pic" sz="quarter" idx="18"/>
          </p:nvPr>
        </p:nvSpPr>
        <p:spPr>
          <a:xfrm>
            <a:off x="981093" y="1193800"/>
            <a:ext cx="2114514" cy="1752600"/>
          </a:xfrm>
          <a:prstGeom prst="hexagon">
            <a:avLst>
              <a:gd name="adj" fmla="val 25605"/>
              <a:gd name="vf" fmla="val 115470"/>
            </a:avLst>
          </a:prstGeom>
        </p:spPr>
        <p:txBody>
          <a:bodyPr/>
          <a:lstStyle/>
          <a:p>
            <a:endParaRPr lang="zh-TW" altLang="en-US"/>
          </a:p>
        </p:txBody>
      </p:sp>
    </p:spTree>
    <p:extLst>
      <p:ext uri="{BB962C8B-B14F-4D97-AF65-F5344CB8AC3E}">
        <p14:creationId xmlns:p14="http://schemas.microsoft.com/office/powerpoint/2010/main" val="1538401390"/>
      </p:ext>
    </p:extLst>
  </p:cSld>
  <p:clrMapOvr>
    <a:masterClrMapping/>
  </p:clrMapOvr>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圖片版面配置100">
    <p:spTree>
      <p:nvGrpSpPr>
        <p:cNvPr id="1" name=""/>
        <p:cNvGrpSpPr/>
        <p:nvPr/>
      </p:nvGrpSpPr>
      <p:grpSpPr>
        <a:xfrm>
          <a:off x="0" y="0"/>
          <a:ext cx="0" cy="0"/>
          <a:chOff x="0" y="0"/>
          <a:chExt cx="0" cy="0"/>
        </a:xfrm>
      </p:grpSpPr>
      <p:sp>
        <p:nvSpPr>
          <p:cNvPr id="11" name="圖片版面配置區 3"/>
          <p:cNvSpPr>
            <a:spLocks noGrp="1"/>
          </p:cNvSpPr>
          <p:nvPr>
            <p:ph type="pic" sz="quarter" idx="14"/>
          </p:nvPr>
        </p:nvSpPr>
        <p:spPr>
          <a:xfrm>
            <a:off x="0" y="-1"/>
            <a:ext cx="4076700" cy="2997201"/>
          </a:xfrm>
        </p:spPr>
        <p:txBody>
          <a:bodyPr/>
          <a:lstStyle/>
          <a:p>
            <a:endParaRPr lang="zh-TW" altLang="en-US"/>
          </a:p>
        </p:txBody>
      </p:sp>
      <p:sp>
        <p:nvSpPr>
          <p:cNvPr id="8" name="圖片版面配置區 7"/>
          <p:cNvSpPr>
            <a:spLocks noGrp="1"/>
          </p:cNvSpPr>
          <p:nvPr>
            <p:ph type="pic" sz="quarter" idx="15"/>
          </p:nvPr>
        </p:nvSpPr>
        <p:spPr>
          <a:xfrm>
            <a:off x="5067300" y="4051301"/>
            <a:ext cx="4076700" cy="2794000"/>
          </a:xfrm>
          <a:custGeom>
            <a:avLst/>
            <a:gdLst>
              <a:gd name="connsiteX0" fmla="*/ 0 w 4076700"/>
              <a:gd name="connsiteY0" fmla="*/ 0 h 2794000"/>
              <a:gd name="connsiteX1" fmla="*/ 840318 w 4076700"/>
              <a:gd name="connsiteY1" fmla="*/ 0 h 2794000"/>
              <a:gd name="connsiteX2" fmla="*/ 2038350 w 4076700"/>
              <a:gd name="connsiteY2" fmla="*/ 1198032 h 2794000"/>
              <a:gd name="connsiteX3" fmla="*/ 3236382 w 4076700"/>
              <a:gd name="connsiteY3" fmla="*/ 0 h 2794000"/>
              <a:gd name="connsiteX4" fmla="*/ 4076700 w 4076700"/>
              <a:gd name="connsiteY4" fmla="*/ 0 h 2794000"/>
              <a:gd name="connsiteX5" fmla="*/ 4076700 w 4076700"/>
              <a:gd name="connsiteY5" fmla="*/ 2794000 h 2794000"/>
              <a:gd name="connsiteX6" fmla="*/ 0 w 4076700"/>
              <a:gd name="connsiteY6" fmla="*/ 2794000 h 279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6700" h="2794000">
                <a:moveTo>
                  <a:pt x="0" y="0"/>
                </a:moveTo>
                <a:lnTo>
                  <a:pt x="840318" y="0"/>
                </a:lnTo>
                <a:lnTo>
                  <a:pt x="2038350" y="1198032"/>
                </a:lnTo>
                <a:lnTo>
                  <a:pt x="3236382" y="0"/>
                </a:lnTo>
                <a:lnTo>
                  <a:pt x="4076700" y="0"/>
                </a:lnTo>
                <a:lnTo>
                  <a:pt x="4076700" y="2794000"/>
                </a:lnTo>
                <a:lnTo>
                  <a:pt x="0" y="2794000"/>
                </a:lnTo>
                <a:close/>
              </a:path>
            </a:pathLst>
          </a:custGeom>
        </p:spPr>
        <p:txBody>
          <a:bodyPr wrap="square">
            <a:noAutofit/>
          </a:bodyPr>
          <a:lstStyle/>
          <a:p>
            <a:endParaRPr lang="zh-TW" altLang="en-US"/>
          </a:p>
        </p:txBody>
      </p:sp>
      <p:sp>
        <p:nvSpPr>
          <p:cNvPr id="5" name="圖片版面配置區 3"/>
          <p:cNvSpPr>
            <a:spLocks noGrp="1"/>
          </p:cNvSpPr>
          <p:nvPr>
            <p:ph type="pic" sz="quarter" idx="11"/>
          </p:nvPr>
        </p:nvSpPr>
        <p:spPr>
          <a:xfrm>
            <a:off x="6025650" y="2971301"/>
            <a:ext cx="2160000" cy="2160000"/>
          </a:xfrm>
          <a:prstGeom prst="diamond">
            <a:avLst/>
          </a:prstGeom>
        </p:spPr>
        <p:txBody>
          <a:bodyPr/>
          <a:lstStyle>
            <a:lvl1pPr marL="0" indent="0">
              <a:buNone/>
              <a:defRPr/>
            </a:lvl1pPr>
          </a:lstStyle>
          <a:p>
            <a:endParaRPr lang="en-US" altLang="zh-TW" dirty="0" smtClean="0"/>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034688812"/>
      </p:ext>
    </p:extLst>
  </p:cSld>
  <p:clrMapOvr>
    <a:masterClrMapping/>
  </p:clrMapOvr>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圖片版面配置101">
    <p:spTree>
      <p:nvGrpSpPr>
        <p:cNvPr id="1" name=""/>
        <p:cNvGrpSpPr/>
        <p:nvPr/>
      </p:nvGrpSpPr>
      <p:grpSpPr>
        <a:xfrm>
          <a:off x="0" y="0"/>
          <a:ext cx="0" cy="0"/>
          <a:chOff x="0" y="0"/>
          <a:chExt cx="0" cy="0"/>
        </a:xfrm>
      </p:grpSpPr>
      <p:sp>
        <p:nvSpPr>
          <p:cNvPr id="17" name="圖片版面配置區 16"/>
          <p:cNvSpPr>
            <a:spLocks noGrp="1"/>
          </p:cNvSpPr>
          <p:nvPr>
            <p:ph type="pic" sz="quarter" idx="14"/>
          </p:nvPr>
        </p:nvSpPr>
        <p:spPr>
          <a:xfrm>
            <a:off x="0" y="-1"/>
            <a:ext cx="9144000" cy="3200401"/>
          </a:xfrm>
          <a:custGeom>
            <a:avLst/>
            <a:gdLst>
              <a:gd name="connsiteX0" fmla="*/ 0 w 9144000"/>
              <a:gd name="connsiteY0" fmla="*/ 0 h 3200401"/>
              <a:gd name="connsiteX1" fmla="*/ 9144000 w 9144000"/>
              <a:gd name="connsiteY1" fmla="*/ 0 h 3200401"/>
              <a:gd name="connsiteX2" fmla="*/ 9144000 w 9144000"/>
              <a:gd name="connsiteY2" fmla="*/ 3200401 h 3200401"/>
              <a:gd name="connsiteX3" fmla="*/ 8323626 w 9144000"/>
              <a:gd name="connsiteY3" fmla="*/ 3200401 h 3200401"/>
              <a:gd name="connsiteX4" fmla="*/ 7916128 w 9144000"/>
              <a:gd name="connsiteY4" fmla="*/ 2404663 h 3200401"/>
              <a:gd name="connsiteX5" fmla="*/ 6804808 w 9144000"/>
              <a:gd name="connsiteY5" fmla="*/ 2404663 h 3200401"/>
              <a:gd name="connsiteX6" fmla="*/ 6397311 w 9144000"/>
              <a:gd name="connsiteY6" fmla="*/ 3200401 h 3200401"/>
              <a:gd name="connsiteX7" fmla="*/ 5951116 w 9144000"/>
              <a:gd name="connsiteY7" fmla="*/ 3200401 h 3200401"/>
              <a:gd name="connsiteX8" fmla="*/ 5359242 w 9144000"/>
              <a:gd name="connsiteY8" fmla="*/ 2044624 h 3200401"/>
              <a:gd name="connsiteX9" fmla="*/ 3747896 w 9144000"/>
              <a:gd name="connsiteY9" fmla="*/ 2044624 h 3200401"/>
              <a:gd name="connsiteX10" fmla="*/ 3156023 w 9144000"/>
              <a:gd name="connsiteY10" fmla="*/ 3200401 h 3200401"/>
              <a:gd name="connsiteX11" fmla="*/ 2709828 w 9144000"/>
              <a:gd name="connsiteY11" fmla="*/ 3200401 h 3200401"/>
              <a:gd name="connsiteX12" fmla="*/ 2302330 w 9144000"/>
              <a:gd name="connsiteY12" fmla="*/ 2404663 h 3200401"/>
              <a:gd name="connsiteX13" fmla="*/ 1191010 w 9144000"/>
              <a:gd name="connsiteY13" fmla="*/ 2404663 h 3200401"/>
              <a:gd name="connsiteX14" fmla="*/ 783513 w 9144000"/>
              <a:gd name="connsiteY14" fmla="*/ 3200401 h 3200401"/>
              <a:gd name="connsiteX15" fmla="*/ 0 w 9144000"/>
              <a:gd name="connsiteY15" fmla="*/ 3200401 h 320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4000" h="3200401">
                <a:moveTo>
                  <a:pt x="0" y="0"/>
                </a:moveTo>
                <a:lnTo>
                  <a:pt x="9144000" y="0"/>
                </a:lnTo>
                <a:lnTo>
                  <a:pt x="9144000" y="3200401"/>
                </a:lnTo>
                <a:lnTo>
                  <a:pt x="8323626" y="3200401"/>
                </a:lnTo>
                <a:lnTo>
                  <a:pt x="7916128" y="2404663"/>
                </a:lnTo>
                <a:lnTo>
                  <a:pt x="6804808" y="2404663"/>
                </a:lnTo>
                <a:lnTo>
                  <a:pt x="6397311" y="3200401"/>
                </a:lnTo>
                <a:lnTo>
                  <a:pt x="5951116" y="3200401"/>
                </a:lnTo>
                <a:lnTo>
                  <a:pt x="5359242" y="2044624"/>
                </a:lnTo>
                <a:lnTo>
                  <a:pt x="3747896" y="2044624"/>
                </a:lnTo>
                <a:lnTo>
                  <a:pt x="3156023" y="3200401"/>
                </a:lnTo>
                <a:lnTo>
                  <a:pt x="2709828" y="3200401"/>
                </a:lnTo>
                <a:lnTo>
                  <a:pt x="2302330" y="2404663"/>
                </a:lnTo>
                <a:lnTo>
                  <a:pt x="1191010" y="2404663"/>
                </a:lnTo>
                <a:lnTo>
                  <a:pt x="783513" y="3200401"/>
                </a:lnTo>
                <a:lnTo>
                  <a:pt x="0" y="3200401"/>
                </a:lnTo>
                <a:close/>
              </a:path>
            </a:pathLst>
          </a:custGeom>
        </p:spPr>
        <p:txBody>
          <a:bodyPr wrap="square">
            <a:noAutofit/>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
        <p:nvSpPr>
          <p:cNvPr id="12" name="圖片版面配置區 3"/>
          <p:cNvSpPr>
            <a:spLocks noGrp="1"/>
          </p:cNvSpPr>
          <p:nvPr>
            <p:ph type="pic" sz="quarter" idx="17"/>
          </p:nvPr>
        </p:nvSpPr>
        <p:spPr>
          <a:xfrm>
            <a:off x="873562" y="2481193"/>
            <a:ext cx="1746216" cy="1447340"/>
          </a:xfrm>
          <a:prstGeom prst="hexagon">
            <a:avLst>
              <a:gd name="adj" fmla="val 25605"/>
              <a:gd name="vf" fmla="val 115470"/>
            </a:avLst>
          </a:prstGeom>
        </p:spPr>
        <p:txBody>
          <a:bodyPr/>
          <a:lstStyle/>
          <a:p>
            <a:endParaRPr lang="zh-TW" altLang="en-US"/>
          </a:p>
        </p:txBody>
      </p:sp>
      <p:sp>
        <p:nvSpPr>
          <p:cNvPr id="13" name="圖片版面配置區 3"/>
          <p:cNvSpPr>
            <a:spLocks noGrp="1"/>
          </p:cNvSpPr>
          <p:nvPr>
            <p:ph type="pic" sz="quarter" idx="18"/>
          </p:nvPr>
        </p:nvSpPr>
        <p:spPr>
          <a:xfrm>
            <a:off x="3287616" y="2155587"/>
            <a:ext cx="2531906" cy="2098552"/>
          </a:xfrm>
          <a:prstGeom prst="hexagon">
            <a:avLst>
              <a:gd name="adj" fmla="val 25605"/>
              <a:gd name="vf" fmla="val 115470"/>
            </a:avLst>
          </a:prstGeom>
        </p:spPr>
        <p:txBody>
          <a:bodyPr/>
          <a:lstStyle/>
          <a:p>
            <a:endParaRPr lang="zh-TW" altLang="en-US"/>
          </a:p>
        </p:txBody>
      </p:sp>
      <p:sp>
        <p:nvSpPr>
          <p:cNvPr id="14" name="圖片版面配置區 3"/>
          <p:cNvSpPr>
            <a:spLocks noGrp="1"/>
          </p:cNvSpPr>
          <p:nvPr>
            <p:ph type="pic" sz="quarter" idx="19"/>
          </p:nvPr>
        </p:nvSpPr>
        <p:spPr>
          <a:xfrm>
            <a:off x="6487360" y="2481193"/>
            <a:ext cx="1746216" cy="1447340"/>
          </a:xfrm>
          <a:prstGeom prst="hexagon">
            <a:avLst>
              <a:gd name="adj" fmla="val 25605"/>
              <a:gd name="vf" fmla="val 115470"/>
            </a:avLst>
          </a:prstGeom>
        </p:spPr>
        <p:txBody>
          <a:bodyPr/>
          <a:lstStyle/>
          <a:p>
            <a:endParaRPr lang="zh-TW" altLang="en-US"/>
          </a:p>
        </p:txBody>
      </p:sp>
    </p:spTree>
    <p:extLst>
      <p:ext uri="{BB962C8B-B14F-4D97-AF65-F5344CB8AC3E}">
        <p14:creationId xmlns:p14="http://schemas.microsoft.com/office/powerpoint/2010/main" val="741973180"/>
      </p:ext>
    </p:extLst>
  </p:cSld>
  <p:clrMapOvr>
    <a:masterClrMapping/>
  </p:clrMapOvr>
  <p:timing>
    <p:tnLst>
      <p:par>
        <p:cTn id="1" dur="indefinite" restart="never" nodeType="tmRoot"/>
      </p:par>
    </p:tn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圖片版面配置102">
    <p:spTree>
      <p:nvGrpSpPr>
        <p:cNvPr id="1" name=""/>
        <p:cNvGrpSpPr/>
        <p:nvPr/>
      </p:nvGrpSpPr>
      <p:grpSpPr>
        <a:xfrm>
          <a:off x="0" y="0"/>
          <a:ext cx="0" cy="0"/>
          <a:chOff x="0" y="0"/>
          <a:chExt cx="0" cy="0"/>
        </a:xfrm>
      </p:grpSpPr>
      <p:sp>
        <p:nvSpPr>
          <p:cNvPr id="8" name="圖片版面配置區 7"/>
          <p:cNvSpPr>
            <a:spLocks noGrp="1"/>
          </p:cNvSpPr>
          <p:nvPr>
            <p:ph type="pic" sz="quarter" idx="10"/>
          </p:nvPr>
        </p:nvSpPr>
        <p:spPr>
          <a:xfrm>
            <a:off x="0" y="0"/>
            <a:ext cx="9144000" cy="2832100"/>
          </a:xfrm>
          <a:custGeom>
            <a:avLst/>
            <a:gdLst>
              <a:gd name="connsiteX0" fmla="*/ 0 w 9144000"/>
              <a:gd name="connsiteY0" fmla="*/ 0 h 2832100"/>
              <a:gd name="connsiteX1" fmla="*/ 9144000 w 9144000"/>
              <a:gd name="connsiteY1" fmla="*/ 0 h 2832100"/>
              <a:gd name="connsiteX2" fmla="*/ 9144000 w 9144000"/>
              <a:gd name="connsiteY2" fmla="*/ 2832100 h 2832100"/>
              <a:gd name="connsiteX3" fmla="*/ 3186799 w 9144000"/>
              <a:gd name="connsiteY3" fmla="*/ 2832100 h 2832100"/>
              <a:gd name="connsiteX4" fmla="*/ 3164040 w 9144000"/>
              <a:gd name="connsiteY4" fmla="*/ 2606335 h 2832100"/>
              <a:gd name="connsiteX5" fmla="*/ 2003131 w 9144000"/>
              <a:gd name="connsiteY5" fmla="*/ 1660167 h 2832100"/>
              <a:gd name="connsiteX6" fmla="*/ 842223 w 9144000"/>
              <a:gd name="connsiteY6" fmla="*/ 2606335 h 2832100"/>
              <a:gd name="connsiteX7" fmla="*/ 819464 w 9144000"/>
              <a:gd name="connsiteY7" fmla="*/ 2832100 h 2832100"/>
              <a:gd name="connsiteX8" fmla="*/ 0 w 9144000"/>
              <a:gd name="connsiteY8" fmla="*/ 2832100 h 283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4000" h="2832100">
                <a:moveTo>
                  <a:pt x="0" y="0"/>
                </a:moveTo>
                <a:lnTo>
                  <a:pt x="9144000" y="0"/>
                </a:lnTo>
                <a:lnTo>
                  <a:pt x="9144000" y="2832100"/>
                </a:lnTo>
                <a:lnTo>
                  <a:pt x="3186799" y="2832100"/>
                </a:lnTo>
                <a:lnTo>
                  <a:pt x="3164040" y="2606335"/>
                </a:lnTo>
                <a:cubicBezTo>
                  <a:pt x="3053544" y="2066358"/>
                  <a:pt x="2575773" y="1660167"/>
                  <a:pt x="2003131" y="1660167"/>
                </a:cubicBezTo>
                <a:cubicBezTo>
                  <a:pt x="1430489" y="1660167"/>
                  <a:pt x="952718" y="2066358"/>
                  <a:pt x="842223" y="2606335"/>
                </a:cubicBezTo>
                <a:lnTo>
                  <a:pt x="819464" y="2832100"/>
                </a:lnTo>
                <a:lnTo>
                  <a:pt x="0" y="2832100"/>
                </a:lnTo>
                <a:close/>
              </a:path>
            </a:pathLst>
          </a:custGeom>
        </p:spPr>
        <p:txBody>
          <a:bodyPr wrap="square">
            <a:noAutofit/>
          </a:bodyPr>
          <a:lstStyle/>
          <a:p>
            <a:endParaRPr lang="zh-TW" altLang="en-US"/>
          </a:p>
        </p:txBody>
      </p:sp>
      <p:sp>
        <p:nvSpPr>
          <p:cNvPr id="6" name="圖片版面配置區 4"/>
          <p:cNvSpPr>
            <a:spLocks noGrp="1"/>
          </p:cNvSpPr>
          <p:nvPr>
            <p:ph type="pic" sz="quarter" idx="11"/>
          </p:nvPr>
        </p:nvSpPr>
        <p:spPr>
          <a:xfrm>
            <a:off x="923131" y="1765150"/>
            <a:ext cx="2160000" cy="2160000"/>
          </a:xfrm>
          <a:prstGeom prst="ellipse">
            <a:avLst/>
          </a:prstGeo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51582563"/>
      </p:ext>
    </p:extLst>
  </p:cSld>
  <p:clrMapOvr>
    <a:masterClrMapping/>
  </p:clrMapOvr>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圖片版面配置103">
    <p:spTree>
      <p:nvGrpSpPr>
        <p:cNvPr id="1" name=""/>
        <p:cNvGrpSpPr/>
        <p:nvPr/>
      </p:nvGrpSpPr>
      <p:grpSpPr>
        <a:xfrm>
          <a:off x="0" y="0"/>
          <a:ext cx="0" cy="0"/>
          <a:chOff x="0" y="0"/>
          <a:chExt cx="0" cy="0"/>
        </a:xfrm>
      </p:grpSpPr>
      <p:sp>
        <p:nvSpPr>
          <p:cNvPr id="5" name="圖片版面配置區 4"/>
          <p:cNvSpPr>
            <a:spLocks noGrp="1"/>
          </p:cNvSpPr>
          <p:nvPr>
            <p:ph type="pic" sz="quarter" idx="10"/>
          </p:nvPr>
        </p:nvSpPr>
        <p:spPr>
          <a:xfrm>
            <a:off x="0" y="0"/>
            <a:ext cx="9144000" cy="2832100"/>
          </a:xfrm>
        </p:spPr>
        <p:txBody>
          <a:bodyPr/>
          <a:lstStyle/>
          <a:p>
            <a:endParaRPr lang="zh-TW" altLang="en-US"/>
          </a:p>
        </p:txBody>
      </p:sp>
      <p:sp>
        <p:nvSpPr>
          <p:cNvPr id="6" name="圖片版面配置區 4"/>
          <p:cNvSpPr>
            <a:spLocks noGrp="1"/>
          </p:cNvSpPr>
          <p:nvPr>
            <p:ph type="pic" sz="quarter" idx="11"/>
          </p:nvPr>
        </p:nvSpPr>
        <p:spPr>
          <a:xfrm>
            <a:off x="3492000" y="2832100"/>
            <a:ext cx="2160000" cy="4025900"/>
          </a:xfrm>
          <a:prstGeom prst="rect">
            <a:avLst/>
          </a:prstGeo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33285202"/>
      </p:ext>
    </p:extLst>
  </p:cSld>
  <p:clrMapOvr>
    <a:masterClrMapping/>
  </p:clrMapOvr>
  <p:timing>
    <p:tnLst>
      <p:par>
        <p:cT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圖片版面配置104">
    <p:spTree>
      <p:nvGrpSpPr>
        <p:cNvPr id="1" name=""/>
        <p:cNvGrpSpPr/>
        <p:nvPr/>
      </p:nvGrpSpPr>
      <p:grpSpPr>
        <a:xfrm>
          <a:off x="0" y="0"/>
          <a:ext cx="0" cy="0"/>
          <a:chOff x="0" y="0"/>
          <a:chExt cx="0" cy="0"/>
        </a:xfrm>
      </p:grpSpPr>
      <p:sp>
        <p:nvSpPr>
          <p:cNvPr id="8" name="圖片版面配置區 7"/>
          <p:cNvSpPr>
            <a:spLocks noGrp="1"/>
          </p:cNvSpPr>
          <p:nvPr>
            <p:ph type="pic" sz="quarter" idx="10"/>
          </p:nvPr>
        </p:nvSpPr>
        <p:spPr>
          <a:xfrm>
            <a:off x="0" y="0"/>
            <a:ext cx="9144000" cy="2832100"/>
          </a:xfrm>
          <a:custGeom>
            <a:avLst/>
            <a:gdLst>
              <a:gd name="connsiteX0" fmla="*/ 0 w 9144000"/>
              <a:gd name="connsiteY0" fmla="*/ 0 h 2832100"/>
              <a:gd name="connsiteX1" fmla="*/ 9144000 w 9144000"/>
              <a:gd name="connsiteY1" fmla="*/ 0 h 2832100"/>
              <a:gd name="connsiteX2" fmla="*/ 9144000 w 9144000"/>
              <a:gd name="connsiteY2" fmla="*/ 2832100 h 2832100"/>
              <a:gd name="connsiteX3" fmla="*/ 5766511 w 9144000"/>
              <a:gd name="connsiteY3" fmla="*/ 2832100 h 2832100"/>
              <a:gd name="connsiteX4" fmla="*/ 4572000 w 9144000"/>
              <a:gd name="connsiteY4" fmla="*/ 1637589 h 2832100"/>
              <a:gd name="connsiteX5" fmla="*/ 3377489 w 9144000"/>
              <a:gd name="connsiteY5" fmla="*/ 2832100 h 2832100"/>
              <a:gd name="connsiteX6" fmla="*/ 0 w 9144000"/>
              <a:gd name="connsiteY6" fmla="*/ 2832100 h 283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00" h="2832100">
                <a:moveTo>
                  <a:pt x="0" y="0"/>
                </a:moveTo>
                <a:lnTo>
                  <a:pt x="9144000" y="0"/>
                </a:lnTo>
                <a:lnTo>
                  <a:pt x="9144000" y="2832100"/>
                </a:lnTo>
                <a:lnTo>
                  <a:pt x="5766511" y="2832100"/>
                </a:lnTo>
                <a:lnTo>
                  <a:pt x="4572000" y="1637589"/>
                </a:lnTo>
                <a:lnTo>
                  <a:pt x="3377489" y="2832100"/>
                </a:lnTo>
                <a:lnTo>
                  <a:pt x="0" y="2832100"/>
                </a:lnTo>
                <a:close/>
              </a:path>
            </a:pathLst>
          </a:custGeom>
        </p:spPr>
        <p:txBody>
          <a:bodyPr wrap="square">
            <a:noAutofit/>
          </a:bodyPr>
          <a:lstStyle/>
          <a:p>
            <a:endParaRPr lang="zh-TW" altLang="en-US"/>
          </a:p>
        </p:txBody>
      </p:sp>
      <p:sp>
        <p:nvSpPr>
          <p:cNvPr id="6" name="圖片版面配置區 4"/>
          <p:cNvSpPr>
            <a:spLocks noGrp="1"/>
          </p:cNvSpPr>
          <p:nvPr>
            <p:ph type="pic" sz="quarter" idx="11"/>
          </p:nvPr>
        </p:nvSpPr>
        <p:spPr>
          <a:xfrm>
            <a:off x="3492000" y="1765150"/>
            <a:ext cx="2160000" cy="2160000"/>
          </a:xfrm>
          <a:prstGeom prst="diamond">
            <a:avLst/>
          </a:prstGeo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15907654"/>
      </p:ext>
    </p:extLst>
  </p:cSld>
  <p:clrMapOvr>
    <a:masterClrMapping/>
  </p:clrMapOvr>
  <p:timing>
    <p:tnLst>
      <p:par>
        <p:cT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圖片版面配置105">
    <p:spTree>
      <p:nvGrpSpPr>
        <p:cNvPr id="1" name=""/>
        <p:cNvGrpSpPr/>
        <p:nvPr/>
      </p:nvGrpSpPr>
      <p:grpSpPr>
        <a:xfrm>
          <a:off x="0" y="0"/>
          <a:ext cx="0" cy="0"/>
          <a:chOff x="0" y="0"/>
          <a:chExt cx="0" cy="0"/>
        </a:xfrm>
      </p:grpSpPr>
      <p:sp>
        <p:nvSpPr>
          <p:cNvPr id="5" name="圖片版面配置區 4"/>
          <p:cNvSpPr>
            <a:spLocks noGrp="1"/>
          </p:cNvSpPr>
          <p:nvPr>
            <p:ph type="pic" sz="quarter" idx="10"/>
          </p:nvPr>
        </p:nvSpPr>
        <p:spPr>
          <a:xfrm>
            <a:off x="1524000" y="736600"/>
            <a:ext cx="2806700" cy="3073400"/>
          </a:xfrm>
        </p:spPr>
        <p:txBody>
          <a:bodyPr/>
          <a:lstStyle/>
          <a:p>
            <a:endParaRPr lang="zh-TW" altLang="en-US"/>
          </a:p>
        </p:txBody>
      </p:sp>
      <p:sp>
        <p:nvSpPr>
          <p:cNvPr id="4" name="圖片版面配置區 4"/>
          <p:cNvSpPr>
            <a:spLocks noGrp="1"/>
          </p:cNvSpPr>
          <p:nvPr>
            <p:ph type="pic" sz="quarter" idx="11"/>
          </p:nvPr>
        </p:nvSpPr>
        <p:spPr>
          <a:xfrm>
            <a:off x="4851400" y="3337281"/>
            <a:ext cx="2806700" cy="3073400"/>
          </a:xfr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523966964"/>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圖片版面配置106">
    <p:spTree>
      <p:nvGrpSpPr>
        <p:cNvPr id="1" name=""/>
        <p:cNvGrpSpPr/>
        <p:nvPr/>
      </p:nvGrpSpPr>
      <p:grpSpPr>
        <a:xfrm>
          <a:off x="0" y="0"/>
          <a:ext cx="0" cy="0"/>
          <a:chOff x="0" y="0"/>
          <a:chExt cx="0" cy="0"/>
        </a:xfrm>
      </p:grpSpPr>
      <p:sp>
        <p:nvSpPr>
          <p:cNvPr id="6" name="圖片版面配置區 4"/>
          <p:cNvSpPr>
            <a:spLocks noGrp="1"/>
          </p:cNvSpPr>
          <p:nvPr>
            <p:ph type="pic" sz="quarter" idx="10"/>
          </p:nvPr>
        </p:nvSpPr>
        <p:spPr>
          <a:xfrm>
            <a:off x="381000" y="863600"/>
            <a:ext cx="2806700" cy="5486400"/>
          </a:xfrm>
        </p:spPr>
        <p:txBody>
          <a:bodyPr/>
          <a:lstStyle/>
          <a:p>
            <a:endParaRPr lang="zh-TW" altLang="en-US"/>
          </a:p>
        </p:txBody>
      </p:sp>
      <p:sp>
        <p:nvSpPr>
          <p:cNvPr id="7" name="圖片版面配置區 4"/>
          <p:cNvSpPr>
            <a:spLocks noGrp="1"/>
          </p:cNvSpPr>
          <p:nvPr>
            <p:ph type="pic" sz="quarter" idx="11"/>
          </p:nvPr>
        </p:nvSpPr>
        <p:spPr>
          <a:xfrm>
            <a:off x="5930900" y="863600"/>
            <a:ext cx="2806700" cy="2844800"/>
          </a:xfr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206168557"/>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圖片版面配置107">
    <p:spTree>
      <p:nvGrpSpPr>
        <p:cNvPr id="1" name=""/>
        <p:cNvGrpSpPr/>
        <p:nvPr/>
      </p:nvGrpSpPr>
      <p:grpSpPr>
        <a:xfrm>
          <a:off x="0" y="0"/>
          <a:ext cx="0" cy="0"/>
          <a:chOff x="0" y="0"/>
          <a:chExt cx="0" cy="0"/>
        </a:xfrm>
      </p:grpSpPr>
      <p:sp>
        <p:nvSpPr>
          <p:cNvPr id="6" name="圖片版面配置區 4"/>
          <p:cNvSpPr>
            <a:spLocks noGrp="1"/>
          </p:cNvSpPr>
          <p:nvPr>
            <p:ph type="pic" sz="quarter" idx="10"/>
          </p:nvPr>
        </p:nvSpPr>
        <p:spPr>
          <a:xfrm>
            <a:off x="914400" y="0"/>
            <a:ext cx="2806700" cy="4267200"/>
          </a:xfrm>
        </p:spPr>
        <p:txBody>
          <a:bodyPr/>
          <a:lstStyle/>
          <a:p>
            <a:endParaRPr lang="zh-TW" altLang="en-US"/>
          </a:p>
        </p:txBody>
      </p:sp>
      <p:sp>
        <p:nvSpPr>
          <p:cNvPr id="7" name="圖片版面配置區 4"/>
          <p:cNvSpPr>
            <a:spLocks noGrp="1"/>
          </p:cNvSpPr>
          <p:nvPr>
            <p:ph type="pic" sz="quarter" idx="11"/>
          </p:nvPr>
        </p:nvSpPr>
        <p:spPr>
          <a:xfrm>
            <a:off x="4229100" y="4267200"/>
            <a:ext cx="4914900" cy="2590800"/>
          </a:xfr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13272375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圖片版面配置108">
    <p:spTree>
      <p:nvGrpSpPr>
        <p:cNvPr id="1" name=""/>
        <p:cNvGrpSpPr/>
        <p:nvPr/>
      </p:nvGrpSpPr>
      <p:grpSpPr>
        <a:xfrm>
          <a:off x="0" y="0"/>
          <a:ext cx="0" cy="0"/>
          <a:chOff x="0" y="0"/>
          <a:chExt cx="0" cy="0"/>
        </a:xfrm>
      </p:grpSpPr>
      <p:sp>
        <p:nvSpPr>
          <p:cNvPr id="6" name="圖片版面配置區 5"/>
          <p:cNvSpPr>
            <a:spLocks noGrp="1"/>
          </p:cNvSpPr>
          <p:nvPr>
            <p:ph type="pic" sz="quarter" idx="10"/>
          </p:nvPr>
        </p:nvSpPr>
        <p:spPr>
          <a:xfrm>
            <a:off x="0" y="1828800"/>
            <a:ext cx="1951038" cy="5029200"/>
          </a:xfrm>
        </p:spPr>
        <p:txBody>
          <a:bodyPr/>
          <a:lstStyle/>
          <a:p>
            <a:endParaRPr lang="zh-TW" altLang="en-US"/>
          </a:p>
        </p:txBody>
      </p:sp>
      <p:sp>
        <p:nvSpPr>
          <p:cNvPr id="7" name="圖片版面配置區 5"/>
          <p:cNvSpPr>
            <a:spLocks noGrp="1"/>
          </p:cNvSpPr>
          <p:nvPr>
            <p:ph type="pic" sz="quarter" idx="11"/>
          </p:nvPr>
        </p:nvSpPr>
        <p:spPr>
          <a:xfrm>
            <a:off x="1947493" y="1828800"/>
            <a:ext cx="1951038" cy="5029200"/>
          </a:xfrm>
        </p:spPr>
        <p:txBody>
          <a:bodyPr/>
          <a:lstStyle/>
          <a:p>
            <a:endParaRPr lang="zh-TW" altLang="en-US"/>
          </a:p>
        </p:txBody>
      </p:sp>
      <p:sp>
        <p:nvSpPr>
          <p:cNvPr id="8" name="圖片版面配置區 5"/>
          <p:cNvSpPr>
            <a:spLocks noGrp="1"/>
          </p:cNvSpPr>
          <p:nvPr>
            <p:ph type="pic" sz="quarter" idx="12"/>
          </p:nvPr>
        </p:nvSpPr>
        <p:spPr>
          <a:xfrm>
            <a:off x="7189788" y="1828800"/>
            <a:ext cx="1951038" cy="50292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214375578"/>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圖片版面配置010">
    <p:spTree>
      <p:nvGrpSpPr>
        <p:cNvPr id="1" name=""/>
        <p:cNvGrpSpPr/>
        <p:nvPr/>
      </p:nvGrpSpPr>
      <p:grpSpPr>
        <a:xfrm>
          <a:off x="0" y="0"/>
          <a:ext cx="0" cy="0"/>
          <a:chOff x="0" y="0"/>
          <a:chExt cx="0" cy="0"/>
        </a:xfrm>
      </p:grpSpPr>
      <p:sp>
        <p:nvSpPr>
          <p:cNvPr id="16" name="圖片版面配置區 13"/>
          <p:cNvSpPr>
            <a:spLocks noGrp="1"/>
          </p:cNvSpPr>
          <p:nvPr>
            <p:ph type="pic" sz="quarter" idx="11"/>
          </p:nvPr>
        </p:nvSpPr>
        <p:spPr>
          <a:xfrm>
            <a:off x="4077813" y="1693687"/>
            <a:ext cx="4591049" cy="2295525"/>
          </a:xfrm>
          <a:prstGeom prst="downArrow">
            <a:avLst>
              <a:gd name="adj1" fmla="val 50000"/>
              <a:gd name="adj2" fmla="val 100000"/>
            </a:avLst>
          </a:prstGeom>
        </p:spPr>
        <p:txBody>
          <a:bodyPr/>
          <a:lstStyle/>
          <a:p>
            <a:endParaRPr lang="zh-TW" altLang="en-US"/>
          </a:p>
        </p:txBody>
      </p:sp>
      <p:sp>
        <p:nvSpPr>
          <p:cNvPr id="14" name="圖片版面配置區 13"/>
          <p:cNvSpPr>
            <a:spLocks noGrp="1"/>
          </p:cNvSpPr>
          <p:nvPr>
            <p:ph type="pic" sz="quarter" idx="10"/>
          </p:nvPr>
        </p:nvSpPr>
        <p:spPr>
          <a:xfrm>
            <a:off x="4077813" y="4176537"/>
            <a:ext cx="4591049" cy="2295525"/>
          </a:xfrm>
          <a:prstGeom prst="upArrow">
            <a:avLst>
              <a:gd name="adj1" fmla="val 50000"/>
              <a:gd name="adj2" fmla="val 100000"/>
            </a:avLst>
          </a:prstGeom>
        </p:spPr>
        <p:txBody>
          <a:bodyPr/>
          <a:lstStyle/>
          <a:p>
            <a:endParaRPr lang="zh-TW" altLang="en-US"/>
          </a:p>
        </p:txBody>
      </p:sp>
      <p:sp>
        <p:nvSpPr>
          <p:cNvPr id="18" name="圖片版面配置區 13"/>
          <p:cNvSpPr>
            <a:spLocks noGrp="1"/>
          </p:cNvSpPr>
          <p:nvPr>
            <p:ph type="pic" sz="quarter" idx="12"/>
          </p:nvPr>
        </p:nvSpPr>
        <p:spPr>
          <a:xfrm>
            <a:off x="3978275" y="1787874"/>
            <a:ext cx="2296800" cy="4590000"/>
          </a:xfrm>
          <a:prstGeom prst="rightArrow">
            <a:avLst>
              <a:gd name="adj1" fmla="val 50000"/>
              <a:gd name="adj2" fmla="val 200000"/>
            </a:avLst>
          </a:prstGeom>
        </p:spPr>
        <p:txBody>
          <a:bodyPr/>
          <a:lstStyle/>
          <a:p>
            <a:endParaRPr lang="zh-TW" altLang="en-US"/>
          </a:p>
        </p:txBody>
      </p:sp>
      <p:sp>
        <p:nvSpPr>
          <p:cNvPr id="19" name="圖片版面配置區 13"/>
          <p:cNvSpPr>
            <a:spLocks noGrp="1"/>
          </p:cNvSpPr>
          <p:nvPr>
            <p:ph type="pic" sz="quarter" idx="13"/>
          </p:nvPr>
        </p:nvSpPr>
        <p:spPr>
          <a:xfrm>
            <a:off x="6471600" y="1787874"/>
            <a:ext cx="2296800" cy="4590000"/>
          </a:xfrm>
          <a:prstGeom prst="leftArrow">
            <a:avLst>
              <a:gd name="adj1" fmla="val 50000"/>
              <a:gd name="adj2" fmla="val 100000"/>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903646857"/>
      </p:ext>
    </p:extLst>
  </p:cSld>
  <p:clrMapOvr>
    <a:masterClrMapping/>
  </p:clrMapOvr>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圖片版面配置109">
    <p:spTree>
      <p:nvGrpSpPr>
        <p:cNvPr id="1" name=""/>
        <p:cNvGrpSpPr/>
        <p:nvPr/>
      </p:nvGrpSpPr>
      <p:grpSpPr>
        <a:xfrm>
          <a:off x="0" y="0"/>
          <a:ext cx="0" cy="0"/>
          <a:chOff x="0" y="0"/>
          <a:chExt cx="0" cy="0"/>
        </a:xfrm>
      </p:grpSpPr>
      <p:sp>
        <p:nvSpPr>
          <p:cNvPr id="6" name="圖片版面配置區 5"/>
          <p:cNvSpPr>
            <a:spLocks noGrp="1"/>
          </p:cNvSpPr>
          <p:nvPr>
            <p:ph type="pic" sz="quarter" idx="10"/>
          </p:nvPr>
        </p:nvSpPr>
        <p:spPr>
          <a:xfrm>
            <a:off x="0" y="2062163"/>
            <a:ext cx="4762500" cy="1317625"/>
          </a:xfrm>
        </p:spPr>
        <p:txBody>
          <a:bodyPr/>
          <a:lstStyle/>
          <a:p>
            <a:endParaRPr lang="zh-TW" altLang="en-US"/>
          </a:p>
        </p:txBody>
      </p:sp>
      <p:sp>
        <p:nvSpPr>
          <p:cNvPr id="7" name="圖片版面配置區 5"/>
          <p:cNvSpPr>
            <a:spLocks noGrp="1"/>
          </p:cNvSpPr>
          <p:nvPr>
            <p:ph type="pic" sz="quarter" idx="11"/>
          </p:nvPr>
        </p:nvSpPr>
        <p:spPr>
          <a:xfrm>
            <a:off x="0" y="3500490"/>
            <a:ext cx="4762500" cy="1317625"/>
          </a:xfrm>
        </p:spPr>
        <p:txBody>
          <a:bodyPr/>
          <a:lstStyle/>
          <a:p>
            <a:endParaRPr lang="zh-TW" altLang="en-US"/>
          </a:p>
        </p:txBody>
      </p:sp>
      <p:sp>
        <p:nvSpPr>
          <p:cNvPr id="8" name="圖片版面配置區 5"/>
          <p:cNvSpPr>
            <a:spLocks noGrp="1"/>
          </p:cNvSpPr>
          <p:nvPr>
            <p:ph type="pic" sz="quarter" idx="12"/>
          </p:nvPr>
        </p:nvSpPr>
        <p:spPr>
          <a:xfrm>
            <a:off x="0" y="4938817"/>
            <a:ext cx="4762500" cy="1317625"/>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766789543"/>
      </p:ext>
    </p:extLst>
  </p:cSld>
  <p:clrMapOvr>
    <a:masterClrMapping/>
  </p:clrMapOvr>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圖片版面配置110">
    <p:spTree>
      <p:nvGrpSpPr>
        <p:cNvPr id="1" name=""/>
        <p:cNvGrpSpPr/>
        <p:nvPr/>
      </p:nvGrpSpPr>
      <p:grpSpPr>
        <a:xfrm>
          <a:off x="0" y="0"/>
          <a:ext cx="0" cy="0"/>
          <a:chOff x="0" y="0"/>
          <a:chExt cx="0" cy="0"/>
        </a:xfrm>
      </p:grpSpPr>
      <p:sp>
        <p:nvSpPr>
          <p:cNvPr id="5" name="圖片版面配置區 4"/>
          <p:cNvSpPr>
            <a:spLocks noGrp="1"/>
          </p:cNvSpPr>
          <p:nvPr>
            <p:ph type="pic" sz="quarter" idx="12"/>
          </p:nvPr>
        </p:nvSpPr>
        <p:spPr>
          <a:xfrm>
            <a:off x="0" y="2062163"/>
            <a:ext cx="4762500" cy="4194279"/>
          </a:xfrm>
          <a:custGeom>
            <a:avLst/>
            <a:gdLst>
              <a:gd name="connsiteX0" fmla="*/ 0 w 4762500"/>
              <a:gd name="connsiteY0" fmla="*/ 2876654 h 4194279"/>
              <a:gd name="connsiteX1" fmla="*/ 4762500 w 4762500"/>
              <a:gd name="connsiteY1" fmla="*/ 2876654 h 4194279"/>
              <a:gd name="connsiteX2" fmla="*/ 4762500 w 4762500"/>
              <a:gd name="connsiteY2" fmla="*/ 4194279 h 4194279"/>
              <a:gd name="connsiteX3" fmla="*/ 0 w 4762500"/>
              <a:gd name="connsiteY3" fmla="*/ 4194279 h 4194279"/>
              <a:gd name="connsiteX4" fmla="*/ 0 w 4762500"/>
              <a:gd name="connsiteY4" fmla="*/ 1438327 h 4194279"/>
              <a:gd name="connsiteX5" fmla="*/ 4762500 w 4762500"/>
              <a:gd name="connsiteY5" fmla="*/ 1438327 h 4194279"/>
              <a:gd name="connsiteX6" fmla="*/ 4762500 w 4762500"/>
              <a:gd name="connsiteY6" fmla="*/ 2755952 h 4194279"/>
              <a:gd name="connsiteX7" fmla="*/ 0 w 4762500"/>
              <a:gd name="connsiteY7" fmla="*/ 2755952 h 4194279"/>
              <a:gd name="connsiteX8" fmla="*/ 0 w 4762500"/>
              <a:gd name="connsiteY8" fmla="*/ 0 h 4194279"/>
              <a:gd name="connsiteX9" fmla="*/ 4762500 w 4762500"/>
              <a:gd name="connsiteY9" fmla="*/ 0 h 4194279"/>
              <a:gd name="connsiteX10" fmla="*/ 4762500 w 4762500"/>
              <a:gd name="connsiteY10" fmla="*/ 1317625 h 4194279"/>
              <a:gd name="connsiteX11" fmla="*/ 0 w 4762500"/>
              <a:gd name="connsiteY11" fmla="*/ 1317625 h 4194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62500" h="4194279">
                <a:moveTo>
                  <a:pt x="0" y="2876654"/>
                </a:moveTo>
                <a:lnTo>
                  <a:pt x="4762500" y="2876654"/>
                </a:lnTo>
                <a:lnTo>
                  <a:pt x="4762500" y="4194279"/>
                </a:lnTo>
                <a:lnTo>
                  <a:pt x="0" y="4194279"/>
                </a:lnTo>
                <a:close/>
                <a:moveTo>
                  <a:pt x="0" y="1438327"/>
                </a:moveTo>
                <a:lnTo>
                  <a:pt x="4762500" y="1438327"/>
                </a:lnTo>
                <a:lnTo>
                  <a:pt x="4762500" y="2755952"/>
                </a:lnTo>
                <a:lnTo>
                  <a:pt x="0" y="2755952"/>
                </a:lnTo>
                <a:close/>
                <a:moveTo>
                  <a:pt x="0" y="0"/>
                </a:moveTo>
                <a:lnTo>
                  <a:pt x="4762500" y="0"/>
                </a:lnTo>
                <a:lnTo>
                  <a:pt x="4762500" y="1317625"/>
                </a:lnTo>
                <a:lnTo>
                  <a:pt x="0" y="1317625"/>
                </a:lnTo>
                <a:close/>
              </a:path>
            </a:pathLst>
          </a:custGeom>
        </p:spPr>
        <p:txBody>
          <a:bodyPr wrap="square">
            <a:noAutofit/>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79026610"/>
      </p:ext>
    </p:extLst>
  </p:cSld>
  <p:clrMapOvr>
    <a:masterClrMapping/>
  </p:clrMapOvr>
  <p:timing>
    <p:tnLst>
      <p:par>
        <p:cTn id="1" dur="indefinite" restart="never" nodeType="tmRoot"/>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圖片版面配置111">
    <p:spTree>
      <p:nvGrpSpPr>
        <p:cNvPr id="1" name=""/>
        <p:cNvGrpSpPr/>
        <p:nvPr/>
      </p:nvGrpSpPr>
      <p:grpSpPr>
        <a:xfrm>
          <a:off x="0" y="0"/>
          <a:ext cx="0" cy="0"/>
          <a:chOff x="0" y="0"/>
          <a:chExt cx="0" cy="0"/>
        </a:xfrm>
      </p:grpSpPr>
      <p:sp>
        <p:nvSpPr>
          <p:cNvPr id="6" name="圖片版面配置區 5"/>
          <p:cNvSpPr>
            <a:spLocks noGrp="1"/>
          </p:cNvSpPr>
          <p:nvPr>
            <p:ph type="pic" sz="quarter" idx="10"/>
          </p:nvPr>
        </p:nvSpPr>
        <p:spPr>
          <a:xfrm>
            <a:off x="542925" y="3416300"/>
            <a:ext cx="2324100" cy="3441700"/>
          </a:xfrm>
        </p:spPr>
        <p:txBody>
          <a:bodyPr/>
          <a:lstStyle/>
          <a:p>
            <a:endParaRPr lang="zh-TW" altLang="en-US"/>
          </a:p>
        </p:txBody>
      </p:sp>
      <p:sp>
        <p:nvSpPr>
          <p:cNvPr id="5" name="圖片版面配置區 5"/>
          <p:cNvSpPr>
            <a:spLocks noGrp="1"/>
          </p:cNvSpPr>
          <p:nvPr>
            <p:ph type="pic" sz="quarter" idx="11"/>
          </p:nvPr>
        </p:nvSpPr>
        <p:spPr>
          <a:xfrm>
            <a:off x="3409950" y="0"/>
            <a:ext cx="2324100" cy="3441700"/>
          </a:xfrm>
        </p:spPr>
        <p:txBody>
          <a:bodyPr/>
          <a:lstStyle/>
          <a:p>
            <a:endParaRPr lang="zh-TW" altLang="en-US"/>
          </a:p>
        </p:txBody>
      </p:sp>
      <p:sp>
        <p:nvSpPr>
          <p:cNvPr id="9" name="圖片版面配置區 5"/>
          <p:cNvSpPr>
            <a:spLocks noGrp="1"/>
          </p:cNvSpPr>
          <p:nvPr>
            <p:ph type="pic" sz="quarter" idx="12"/>
          </p:nvPr>
        </p:nvSpPr>
        <p:spPr>
          <a:xfrm>
            <a:off x="6276975" y="3416300"/>
            <a:ext cx="2324100" cy="34417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304168258"/>
      </p:ext>
    </p:extLst>
  </p:cSld>
  <p:clrMapOvr>
    <a:masterClrMapping/>
  </p:clrMapOvr>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圖片版面配置112">
    <p:spTree>
      <p:nvGrpSpPr>
        <p:cNvPr id="1" name=""/>
        <p:cNvGrpSpPr/>
        <p:nvPr/>
      </p:nvGrpSpPr>
      <p:grpSpPr>
        <a:xfrm>
          <a:off x="0" y="0"/>
          <a:ext cx="0" cy="0"/>
          <a:chOff x="0" y="0"/>
          <a:chExt cx="0" cy="0"/>
        </a:xfrm>
      </p:grpSpPr>
      <p:sp>
        <p:nvSpPr>
          <p:cNvPr id="9" name="圖片版面配置區 5"/>
          <p:cNvSpPr>
            <a:spLocks noGrp="1"/>
          </p:cNvSpPr>
          <p:nvPr>
            <p:ph type="pic" sz="quarter" idx="12"/>
          </p:nvPr>
        </p:nvSpPr>
        <p:spPr>
          <a:xfrm>
            <a:off x="7317063" y="850900"/>
            <a:ext cx="1641475" cy="5118100"/>
          </a:xfrm>
        </p:spPr>
        <p:txBody>
          <a:bodyPr/>
          <a:lstStyle/>
          <a:p>
            <a:endParaRPr lang="zh-TW" altLang="en-US"/>
          </a:p>
        </p:txBody>
      </p:sp>
      <p:sp>
        <p:nvSpPr>
          <p:cNvPr id="7" name="圖片版面配置區 5"/>
          <p:cNvSpPr>
            <a:spLocks noGrp="1"/>
          </p:cNvSpPr>
          <p:nvPr>
            <p:ph type="pic" sz="quarter" idx="13"/>
          </p:nvPr>
        </p:nvSpPr>
        <p:spPr>
          <a:xfrm>
            <a:off x="5490125" y="850900"/>
            <a:ext cx="1641475" cy="5118100"/>
          </a:xfrm>
        </p:spPr>
        <p:txBody>
          <a:bodyPr/>
          <a:lstStyle/>
          <a:p>
            <a:endParaRPr lang="zh-TW" altLang="en-US"/>
          </a:p>
        </p:txBody>
      </p:sp>
      <p:sp>
        <p:nvSpPr>
          <p:cNvPr id="8" name="圖片版面配置區 5"/>
          <p:cNvSpPr>
            <a:spLocks noGrp="1"/>
          </p:cNvSpPr>
          <p:nvPr>
            <p:ph type="pic" sz="quarter" idx="14"/>
          </p:nvPr>
        </p:nvSpPr>
        <p:spPr>
          <a:xfrm>
            <a:off x="185462" y="850900"/>
            <a:ext cx="5119200" cy="1641600"/>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231369963"/>
      </p:ext>
    </p:extLst>
  </p:cSld>
  <p:clrMapOvr>
    <a:masterClrMapping/>
  </p:clrMapOvr>
  <p:timing>
    <p:tnLst>
      <p:par>
        <p:cT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圖片版面配置113">
    <p:spTree>
      <p:nvGrpSpPr>
        <p:cNvPr id="1" name=""/>
        <p:cNvGrpSpPr/>
        <p:nvPr/>
      </p:nvGrpSpPr>
      <p:grpSpPr>
        <a:xfrm>
          <a:off x="0" y="0"/>
          <a:ext cx="0" cy="0"/>
          <a:chOff x="0" y="0"/>
          <a:chExt cx="0" cy="0"/>
        </a:xfrm>
      </p:grpSpPr>
      <p:sp>
        <p:nvSpPr>
          <p:cNvPr id="9" name="圖片版面配置區 5"/>
          <p:cNvSpPr>
            <a:spLocks noGrp="1"/>
          </p:cNvSpPr>
          <p:nvPr>
            <p:ph type="pic" sz="quarter" idx="12"/>
          </p:nvPr>
        </p:nvSpPr>
        <p:spPr>
          <a:xfrm>
            <a:off x="6718301" y="4327400"/>
            <a:ext cx="2240237" cy="1641600"/>
          </a:xfrm>
        </p:spPr>
        <p:txBody>
          <a:bodyPr/>
          <a:lstStyle/>
          <a:p>
            <a:endParaRPr lang="zh-TW" altLang="en-US"/>
          </a:p>
        </p:txBody>
      </p:sp>
      <p:sp>
        <p:nvSpPr>
          <p:cNvPr id="7" name="圖片版面配置區 5"/>
          <p:cNvSpPr>
            <a:spLocks noGrp="1"/>
          </p:cNvSpPr>
          <p:nvPr>
            <p:ph type="pic" sz="quarter" idx="13"/>
          </p:nvPr>
        </p:nvSpPr>
        <p:spPr>
          <a:xfrm>
            <a:off x="4749801" y="850900"/>
            <a:ext cx="1803399" cy="5118100"/>
          </a:xfrm>
        </p:spPr>
        <p:txBody>
          <a:bodyPr/>
          <a:lstStyle/>
          <a:p>
            <a:endParaRPr lang="zh-TW" altLang="en-US"/>
          </a:p>
        </p:txBody>
      </p:sp>
      <p:sp>
        <p:nvSpPr>
          <p:cNvPr id="8" name="圖片版面配置區 5"/>
          <p:cNvSpPr>
            <a:spLocks noGrp="1"/>
          </p:cNvSpPr>
          <p:nvPr>
            <p:ph type="pic" sz="quarter" idx="14"/>
          </p:nvPr>
        </p:nvSpPr>
        <p:spPr>
          <a:xfrm>
            <a:off x="337862" y="4327400"/>
            <a:ext cx="4246838" cy="1641600"/>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649572254"/>
      </p:ext>
    </p:extLst>
  </p:cSld>
  <p:clrMapOvr>
    <a:masterClrMapping/>
  </p:clrMapOvr>
  <p:timing>
    <p:tnLst>
      <p:par>
        <p:cT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圖片版面配置114">
    <p:spTree>
      <p:nvGrpSpPr>
        <p:cNvPr id="1" name=""/>
        <p:cNvGrpSpPr/>
        <p:nvPr/>
      </p:nvGrpSpPr>
      <p:grpSpPr>
        <a:xfrm>
          <a:off x="0" y="0"/>
          <a:ext cx="0" cy="0"/>
          <a:chOff x="0" y="0"/>
          <a:chExt cx="0" cy="0"/>
        </a:xfrm>
      </p:grpSpPr>
      <p:sp>
        <p:nvSpPr>
          <p:cNvPr id="8" name="圖片版面配置區 5"/>
          <p:cNvSpPr>
            <a:spLocks noGrp="1"/>
          </p:cNvSpPr>
          <p:nvPr>
            <p:ph type="pic" sz="quarter" idx="14"/>
          </p:nvPr>
        </p:nvSpPr>
        <p:spPr>
          <a:xfrm>
            <a:off x="337862" y="4733799"/>
            <a:ext cx="8348938" cy="1641600"/>
          </a:xfrm>
        </p:spPr>
        <p:txBody>
          <a:bodyPr/>
          <a:lstStyle/>
          <a:p>
            <a:endParaRPr lang="zh-TW" altLang="en-US"/>
          </a:p>
        </p:txBody>
      </p:sp>
      <p:sp>
        <p:nvSpPr>
          <p:cNvPr id="5" name="圖片版面配置區 5"/>
          <p:cNvSpPr>
            <a:spLocks noGrp="1"/>
          </p:cNvSpPr>
          <p:nvPr>
            <p:ph type="pic" sz="quarter" idx="15"/>
          </p:nvPr>
        </p:nvSpPr>
        <p:spPr>
          <a:xfrm>
            <a:off x="5245100" y="2219200"/>
            <a:ext cx="3898900" cy="16416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285419980"/>
      </p:ext>
    </p:extLst>
  </p:cSld>
  <p:clrMapOvr>
    <a:masterClrMapping/>
  </p:clrMapOvr>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圖片版面配置115">
    <p:spTree>
      <p:nvGrpSpPr>
        <p:cNvPr id="1" name=""/>
        <p:cNvGrpSpPr/>
        <p:nvPr/>
      </p:nvGrpSpPr>
      <p:grpSpPr>
        <a:xfrm>
          <a:off x="0" y="0"/>
          <a:ext cx="0" cy="0"/>
          <a:chOff x="0" y="0"/>
          <a:chExt cx="0" cy="0"/>
        </a:xfrm>
      </p:grpSpPr>
      <p:sp>
        <p:nvSpPr>
          <p:cNvPr id="8" name="圖片版面配置區 5"/>
          <p:cNvSpPr>
            <a:spLocks noGrp="1"/>
          </p:cNvSpPr>
          <p:nvPr>
            <p:ph type="pic" sz="quarter" idx="14"/>
          </p:nvPr>
        </p:nvSpPr>
        <p:spPr>
          <a:xfrm>
            <a:off x="795062" y="4343400"/>
            <a:ext cx="8348938" cy="1917700"/>
          </a:xfrm>
        </p:spPr>
        <p:txBody>
          <a:bodyPr/>
          <a:lstStyle/>
          <a:p>
            <a:endParaRPr lang="zh-TW" altLang="en-US"/>
          </a:p>
        </p:txBody>
      </p:sp>
      <p:sp>
        <p:nvSpPr>
          <p:cNvPr id="5" name="圖片版面配置區 5"/>
          <p:cNvSpPr>
            <a:spLocks noGrp="1"/>
          </p:cNvSpPr>
          <p:nvPr>
            <p:ph type="pic" sz="quarter" idx="15"/>
          </p:nvPr>
        </p:nvSpPr>
        <p:spPr>
          <a:xfrm>
            <a:off x="0" y="1469900"/>
            <a:ext cx="2520000" cy="2520000"/>
          </a:xfrm>
        </p:spPr>
        <p:txBody>
          <a:bodyPr/>
          <a:lstStyle/>
          <a:p>
            <a:endParaRPr lang="zh-TW" altLang="en-US"/>
          </a:p>
        </p:txBody>
      </p:sp>
      <p:sp>
        <p:nvSpPr>
          <p:cNvPr id="4" name="圖片版面配置區 5"/>
          <p:cNvSpPr>
            <a:spLocks noGrp="1"/>
          </p:cNvSpPr>
          <p:nvPr>
            <p:ph type="pic" sz="quarter" idx="16"/>
          </p:nvPr>
        </p:nvSpPr>
        <p:spPr>
          <a:xfrm>
            <a:off x="2755900" y="1469900"/>
            <a:ext cx="2520000" cy="2520000"/>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606863920"/>
      </p:ext>
    </p:extLst>
  </p:cSld>
  <p:clrMapOvr>
    <a:masterClrMapping/>
  </p:clrMapOvr>
  <p:timing>
    <p:tnLst>
      <p:par>
        <p:cT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圖片版面配置116">
    <p:spTree>
      <p:nvGrpSpPr>
        <p:cNvPr id="1" name=""/>
        <p:cNvGrpSpPr/>
        <p:nvPr/>
      </p:nvGrpSpPr>
      <p:grpSpPr>
        <a:xfrm>
          <a:off x="0" y="0"/>
          <a:ext cx="0" cy="0"/>
          <a:chOff x="0" y="0"/>
          <a:chExt cx="0" cy="0"/>
        </a:xfrm>
      </p:grpSpPr>
      <p:sp>
        <p:nvSpPr>
          <p:cNvPr id="8" name="圖片版面配置區 5"/>
          <p:cNvSpPr>
            <a:spLocks noGrp="1"/>
          </p:cNvSpPr>
          <p:nvPr>
            <p:ph type="pic" sz="quarter" idx="12"/>
          </p:nvPr>
        </p:nvSpPr>
        <p:spPr>
          <a:xfrm>
            <a:off x="4513950" y="4025798"/>
            <a:ext cx="1944000" cy="1944000"/>
          </a:xfrm>
          <a:prstGeom prst="teardrop">
            <a:avLst/>
          </a:prstGeom>
        </p:spPr>
        <p:txBody>
          <a:bodyPr/>
          <a:lstStyle/>
          <a:p>
            <a:endParaRPr lang="zh-TW" altLang="en-US"/>
          </a:p>
        </p:txBody>
      </p:sp>
      <p:sp>
        <p:nvSpPr>
          <p:cNvPr id="9" name="圖片版面配置區 5"/>
          <p:cNvSpPr>
            <a:spLocks noGrp="1"/>
          </p:cNvSpPr>
          <p:nvPr>
            <p:ph type="pic" sz="quarter" idx="13"/>
          </p:nvPr>
        </p:nvSpPr>
        <p:spPr>
          <a:xfrm>
            <a:off x="244778" y="4025798"/>
            <a:ext cx="1944000" cy="1944000"/>
          </a:xfrm>
          <a:prstGeom prst="teardrop">
            <a:avLst/>
          </a:prstGeom>
        </p:spPr>
        <p:txBody>
          <a:bodyPr/>
          <a:lstStyle/>
          <a:p>
            <a:endParaRPr lang="zh-TW" altLang="en-US"/>
          </a:p>
        </p:txBody>
      </p:sp>
      <p:sp>
        <p:nvSpPr>
          <p:cNvPr id="7" name="圖片版面配置區 5"/>
          <p:cNvSpPr>
            <a:spLocks noGrp="1"/>
          </p:cNvSpPr>
          <p:nvPr>
            <p:ph type="pic" sz="quarter" idx="11"/>
          </p:nvPr>
        </p:nvSpPr>
        <p:spPr>
          <a:xfrm>
            <a:off x="4513950" y="1808378"/>
            <a:ext cx="1944000" cy="1944000"/>
          </a:xfrm>
          <a:prstGeom prst="teardrop">
            <a:avLst/>
          </a:prstGeom>
        </p:spPr>
        <p:txBody>
          <a:bodyPr/>
          <a:lstStyle/>
          <a:p>
            <a:endParaRPr lang="zh-TW" altLang="en-US"/>
          </a:p>
        </p:txBody>
      </p:sp>
      <p:sp>
        <p:nvSpPr>
          <p:cNvPr id="6" name="圖片版面配置區 5"/>
          <p:cNvSpPr>
            <a:spLocks noGrp="1"/>
          </p:cNvSpPr>
          <p:nvPr>
            <p:ph type="pic" sz="quarter" idx="10"/>
          </p:nvPr>
        </p:nvSpPr>
        <p:spPr>
          <a:xfrm>
            <a:off x="244778" y="1808378"/>
            <a:ext cx="1944000" cy="1944000"/>
          </a:xfrm>
          <a:prstGeom prst="teardrop">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184227949"/>
      </p:ext>
    </p:extLst>
  </p:cSld>
  <p:clrMapOvr>
    <a:masterClrMapping/>
  </p:clrMapOvr>
  <p:timing>
    <p:tnLst>
      <p:par>
        <p:cT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圖片版面配置117">
    <p:spTree>
      <p:nvGrpSpPr>
        <p:cNvPr id="1" name=""/>
        <p:cNvGrpSpPr/>
        <p:nvPr/>
      </p:nvGrpSpPr>
      <p:grpSpPr>
        <a:xfrm>
          <a:off x="0" y="0"/>
          <a:ext cx="0" cy="0"/>
          <a:chOff x="0" y="0"/>
          <a:chExt cx="0" cy="0"/>
        </a:xfrm>
      </p:grpSpPr>
      <p:sp>
        <p:nvSpPr>
          <p:cNvPr id="2" name="圖片版面配置區 5"/>
          <p:cNvSpPr>
            <a:spLocks noGrp="1"/>
          </p:cNvSpPr>
          <p:nvPr>
            <p:ph type="pic" sz="quarter" idx="10"/>
          </p:nvPr>
        </p:nvSpPr>
        <p:spPr>
          <a:xfrm>
            <a:off x="7164000" y="4878000"/>
            <a:ext cx="1980000" cy="1980000"/>
          </a:xfrm>
        </p:spPr>
        <p:txBody>
          <a:bodyPr/>
          <a:lstStyle/>
          <a:p>
            <a:endParaRPr lang="zh-TW" altLang="en-US"/>
          </a:p>
        </p:txBody>
      </p:sp>
      <p:sp>
        <p:nvSpPr>
          <p:cNvPr id="3" name="圖片版面配置區 5"/>
          <p:cNvSpPr>
            <a:spLocks noGrp="1"/>
          </p:cNvSpPr>
          <p:nvPr>
            <p:ph type="pic" sz="quarter" idx="11"/>
          </p:nvPr>
        </p:nvSpPr>
        <p:spPr>
          <a:xfrm>
            <a:off x="7164000" y="2898000"/>
            <a:ext cx="1980000" cy="1980000"/>
          </a:xfrm>
        </p:spPr>
        <p:txBody>
          <a:bodyPr/>
          <a:lstStyle/>
          <a:p>
            <a:endParaRPr lang="zh-TW" altLang="en-US"/>
          </a:p>
        </p:txBody>
      </p:sp>
      <p:sp>
        <p:nvSpPr>
          <p:cNvPr id="4" name="圖片版面配置區 5"/>
          <p:cNvSpPr>
            <a:spLocks noGrp="1"/>
          </p:cNvSpPr>
          <p:nvPr>
            <p:ph type="pic" sz="quarter" idx="12"/>
          </p:nvPr>
        </p:nvSpPr>
        <p:spPr>
          <a:xfrm>
            <a:off x="5184000" y="4878000"/>
            <a:ext cx="1980000" cy="1980000"/>
          </a:xfrm>
        </p:spPr>
        <p:txBody>
          <a:bodyPr/>
          <a:lstStyle/>
          <a:p>
            <a:endParaRPr lang="zh-TW" altLang="en-US"/>
          </a:p>
        </p:txBody>
      </p:sp>
      <p:sp>
        <p:nvSpPr>
          <p:cNvPr id="5" name="圖片版面配置區 5"/>
          <p:cNvSpPr>
            <a:spLocks noGrp="1"/>
          </p:cNvSpPr>
          <p:nvPr>
            <p:ph type="pic" sz="quarter" idx="13"/>
          </p:nvPr>
        </p:nvSpPr>
        <p:spPr>
          <a:xfrm>
            <a:off x="5184000" y="2898000"/>
            <a:ext cx="1980000" cy="1980000"/>
          </a:xfrm>
        </p:spPr>
        <p:txBody>
          <a:bodyPr/>
          <a:lstStyle/>
          <a:p>
            <a:endParaRPr lang="zh-TW" altLang="en-US"/>
          </a:p>
        </p:txBody>
      </p:sp>
      <p:sp>
        <p:nvSpPr>
          <p:cNvPr id="6" name="圖片版面配置區 5"/>
          <p:cNvSpPr>
            <a:spLocks noGrp="1"/>
          </p:cNvSpPr>
          <p:nvPr>
            <p:ph type="pic" sz="quarter" idx="14"/>
          </p:nvPr>
        </p:nvSpPr>
        <p:spPr>
          <a:xfrm>
            <a:off x="3204000" y="4878000"/>
            <a:ext cx="1980000" cy="1980000"/>
          </a:xfrm>
        </p:spPr>
        <p:txBody>
          <a:bodyPr/>
          <a:lstStyle/>
          <a:p>
            <a:endParaRPr lang="zh-TW" altLang="en-US"/>
          </a:p>
        </p:txBody>
      </p:sp>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731458517"/>
      </p:ext>
    </p:extLst>
  </p:cSld>
  <p:clrMapOvr>
    <a:masterClrMapping/>
  </p:clrMapOvr>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圖片版面配置118">
    <p:spTree>
      <p:nvGrpSpPr>
        <p:cNvPr id="1" name=""/>
        <p:cNvGrpSpPr/>
        <p:nvPr/>
      </p:nvGrpSpPr>
      <p:grpSpPr>
        <a:xfrm>
          <a:off x="0" y="0"/>
          <a:ext cx="0" cy="0"/>
          <a:chOff x="0" y="0"/>
          <a:chExt cx="0" cy="0"/>
        </a:xfrm>
      </p:grpSpPr>
      <p:sp>
        <p:nvSpPr>
          <p:cNvPr id="12" name="圖片版面配置區 9"/>
          <p:cNvSpPr>
            <a:spLocks noGrp="1"/>
          </p:cNvSpPr>
          <p:nvPr>
            <p:ph type="pic" sz="quarter" idx="13"/>
          </p:nvPr>
        </p:nvSpPr>
        <p:spPr>
          <a:xfrm>
            <a:off x="4965700" y="3236499"/>
            <a:ext cx="1374775" cy="1374775"/>
          </a:xfrm>
        </p:spPr>
        <p:txBody>
          <a:bodyPr/>
          <a:lstStyle/>
          <a:p>
            <a:endParaRPr lang="zh-TW" altLang="en-US"/>
          </a:p>
        </p:txBody>
      </p:sp>
      <p:sp>
        <p:nvSpPr>
          <p:cNvPr id="8" name="圖片版面配置區 7"/>
          <p:cNvSpPr>
            <a:spLocks noGrp="1"/>
          </p:cNvSpPr>
          <p:nvPr>
            <p:ph type="pic" sz="quarter" idx="10"/>
          </p:nvPr>
        </p:nvSpPr>
        <p:spPr>
          <a:xfrm>
            <a:off x="0" y="1789113"/>
            <a:ext cx="4876800" cy="4327525"/>
          </a:xfrm>
        </p:spPr>
        <p:txBody>
          <a:bodyPr/>
          <a:lstStyle/>
          <a:p>
            <a:endParaRPr lang="zh-TW" altLang="en-US"/>
          </a:p>
        </p:txBody>
      </p:sp>
      <p:sp>
        <p:nvSpPr>
          <p:cNvPr id="10" name="圖片版面配置區 9"/>
          <p:cNvSpPr>
            <a:spLocks noGrp="1"/>
          </p:cNvSpPr>
          <p:nvPr>
            <p:ph type="pic" sz="quarter" idx="11"/>
          </p:nvPr>
        </p:nvSpPr>
        <p:spPr>
          <a:xfrm>
            <a:off x="4965700" y="1789113"/>
            <a:ext cx="1374775" cy="1374775"/>
          </a:xfrm>
        </p:spPr>
        <p:txBody>
          <a:bodyPr/>
          <a:lstStyle/>
          <a:p>
            <a:endParaRPr lang="zh-TW" altLang="en-US"/>
          </a:p>
        </p:txBody>
      </p:sp>
      <p:sp>
        <p:nvSpPr>
          <p:cNvPr id="11" name="圖片版面配置區 9"/>
          <p:cNvSpPr>
            <a:spLocks noGrp="1"/>
          </p:cNvSpPr>
          <p:nvPr>
            <p:ph type="pic" sz="quarter" idx="12"/>
          </p:nvPr>
        </p:nvSpPr>
        <p:spPr>
          <a:xfrm>
            <a:off x="6428030" y="1789113"/>
            <a:ext cx="1374775" cy="1374775"/>
          </a:xfrm>
        </p:spPr>
        <p:txBody>
          <a:bodyPr/>
          <a:lstStyle/>
          <a:p>
            <a:endParaRPr lang="zh-TW" altLang="en-US"/>
          </a:p>
        </p:txBody>
      </p:sp>
      <p:sp>
        <p:nvSpPr>
          <p:cNvPr id="13" name="圖片版面配置區 9"/>
          <p:cNvSpPr>
            <a:spLocks noGrp="1"/>
          </p:cNvSpPr>
          <p:nvPr>
            <p:ph type="pic" sz="quarter" idx="14"/>
          </p:nvPr>
        </p:nvSpPr>
        <p:spPr>
          <a:xfrm>
            <a:off x="6428030" y="3236499"/>
            <a:ext cx="1374775" cy="1374775"/>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81017990"/>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圖片版面配置011">
    <p:spTree>
      <p:nvGrpSpPr>
        <p:cNvPr id="1" name=""/>
        <p:cNvGrpSpPr/>
        <p:nvPr/>
      </p:nvGrpSpPr>
      <p:grpSpPr>
        <a:xfrm>
          <a:off x="0" y="0"/>
          <a:ext cx="0" cy="0"/>
          <a:chOff x="0" y="0"/>
          <a:chExt cx="0" cy="0"/>
        </a:xfrm>
      </p:grpSpPr>
      <p:sp>
        <p:nvSpPr>
          <p:cNvPr id="14" name="圖片版面配置區 13"/>
          <p:cNvSpPr>
            <a:spLocks noGrp="1"/>
          </p:cNvSpPr>
          <p:nvPr>
            <p:ph type="pic" sz="quarter" idx="10"/>
          </p:nvPr>
        </p:nvSpPr>
        <p:spPr>
          <a:xfrm>
            <a:off x="0" y="2603500"/>
            <a:ext cx="3721100" cy="4254500"/>
          </a:xfrm>
          <a:custGeom>
            <a:avLst/>
            <a:gdLst>
              <a:gd name="connsiteX0" fmla="*/ 1397000 w 3721100"/>
              <a:gd name="connsiteY0" fmla="*/ 0 h 4254500"/>
              <a:gd name="connsiteX1" fmla="*/ 3721100 w 3721100"/>
              <a:gd name="connsiteY1" fmla="*/ 2324100 h 4254500"/>
              <a:gd name="connsiteX2" fmla="*/ 1790700 w 3721100"/>
              <a:gd name="connsiteY2" fmla="*/ 4254500 h 4254500"/>
              <a:gd name="connsiteX3" fmla="*/ 1003300 w 3721100"/>
              <a:gd name="connsiteY3" fmla="*/ 4254500 h 4254500"/>
              <a:gd name="connsiteX4" fmla="*/ 0 w 3721100"/>
              <a:gd name="connsiteY4" fmla="*/ 3251200 h 4254500"/>
              <a:gd name="connsiteX5" fmla="*/ 0 w 3721100"/>
              <a:gd name="connsiteY5" fmla="*/ 1397000 h 425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1100" h="4254500">
                <a:moveTo>
                  <a:pt x="1397000" y="0"/>
                </a:moveTo>
                <a:lnTo>
                  <a:pt x="3721100" y="2324100"/>
                </a:lnTo>
                <a:lnTo>
                  <a:pt x="1790700" y="4254500"/>
                </a:lnTo>
                <a:lnTo>
                  <a:pt x="1003300" y="4254500"/>
                </a:lnTo>
                <a:lnTo>
                  <a:pt x="0" y="3251200"/>
                </a:lnTo>
                <a:lnTo>
                  <a:pt x="0" y="1397000"/>
                </a:lnTo>
                <a:close/>
              </a:path>
            </a:pathLst>
          </a:custGeom>
        </p:spPr>
        <p:txBody>
          <a:bodyPr wrap="square">
            <a:noAutofit/>
          </a:bodyPr>
          <a:lstStyle/>
          <a:p>
            <a:endParaRPr lang="zh-TW" altLang="en-US"/>
          </a:p>
        </p:txBody>
      </p:sp>
      <p:sp>
        <p:nvSpPr>
          <p:cNvPr id="12" name="圖片版面配置區 11"/>
          <p:cNvSpPr>
            <a:spLocks noGrp="1"/>
          </p:cNvSpPr>
          <p:nvPr>
            <p:ph type="pic" sz="quarter" idx="11"/>
          </p:nvPr>
        </p:nvSpPr>
        <p:spPr>
          <a:xfrm>
            <a:off x="0" y="2"/>
            <a:ext cx="4546600" cy="3301999"/>
          </a:xfrm>
          <a:custGeom>
            <a:avLst/>
            <a:gdLst>
              <a:gd name="connsiteX0" fmla="*/ 876299 w 4546600"/>
              <a:gd name="connsiteY0" fmla="*/ 0 h 3301999"/>
              <a:gd name="connsiteX1" fmla="*/ 3568701 w 4546600"/>
              <a:gd name="connsiteY1" fmla="*/ 0 h 3301999"/>
              <a:gd name="connsiteX2" fmla="*/ 4546600 w 4546600"/>
              <a:gd name="connsiteY2" fmla="*/ 977899 h 3301999"/>
              <a:gd name="connsiteX3" fmla="*/ 2222500 w 4546600"/>
              <a:gd name="connsiteY3" fmla="*/ 3301999 h 3301999"/>
              <a:gd name="connsiteX4" fmla="*/ 0 w 4546600"/>
              <a:gd name="connsiteY4" fmla="*/ 1079499 h 3301999"/>
              <a:gd name="connsiteX5" fmla="*/ 0 w 4546600"/>
              <a:gd name="connsiteY5" fmla="*/ 876299 h 330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6600" h="3301999">
                <a:moveTo>
                  <a:pt x="876299" y="0"/>
                </a:moveTo>
                <a:lnTo>
                  <a:pt x="3568701" y="0"/>
                </a:lnTo>
                <a:lnTo>
                  <a:pt x="4546600" y="977899"/>
                </a:lnTo>
                <a:lnTo>
                  <a:pt x="2222500" y="3301999"/>
                </a:lnTo>
                <a:lnTo>
                  <a:pt x="0" y="1079499"/>
                </a:lnTo>
                <a:lnTo>
                  <a:pt x="0" y="876299"/>
                </a:lnTo>
                <a:close/>
              </a:path>
            </a:pathLst>
          </a:custGeom>
        </p:spPr>
        <p:txBody>
          <a:bodyPr wrap="square">
            <a:noAutofit/>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479951816"/>
      </p:ext>
    </p:extLst>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圖片版面配置119">
    <p:spTree>
      <p:nvGrpSpPr>
        <p:cNvPr id="1" name=""/>
        <p:cNvGrpSpPr/>
        <p:nvPr/>
      </p:nvGrpSpPr>
      <p:grpSpPr>
        <a:xfrm>
          <a:off x="0" y="0"/>
          <a:ext cx="0" cy="0"/>
          <a:chOff x="0" y="0"/>
          <a:chExt cx="0" cy="0"/>
        </a:xfrm>
      </p:grpSpPr>
      <p:sp>
        <p:nvSpPr>
          <p:cNvPr id="8" name="圖片版面配置區 7"/>
          <p:cNvSpPr>
            <a:spLocks noGrp="1"/>
          </p:cNvSpPr>
          <p:nvPr>
            <p:ph type="pic" sz="quarter" idx="10"/>
          </p:nvPr>
        </p:nvSpPr>
        <p:spPr>
          <a:xfrm>
            <a:off x="0" y="1789113"/>
            <a:ext cx="4876800" cy="4327525"/>
          </a:xfrm>
        </p:spPr>
        <p:txBody>
          <a:bodyPr/>
          <a:lstStyle/>
          <a:p>
            <a:endParaRPr lang="zh-TW" altLang="en-US"/>
          </a:p>
        </p:txBody>
      </p:sp>
      <p:sp>
        <p:nvSpPr>
          <p:cNvPr id="7" name="圖片版面配置區 6"/>
          <p:cNvSpPr>
            <a:spLocks noGrp="1"/>
          </p:cNvSpPr>
          <p:nvPr>
            <p:ph type="pic" sz="quarter" idx="14"/>
          </p:nvPr>
        </p:nvSpPr>
        <p:spPr>
          <a:xfrm>
            <a:off x="4965700" y="1789113"/>
            <a:ext cx="2837105" cy="2822161"/>
          </a:xfrm>
          <a:custGeom>
            <a:avLst/>
            <a:gdLst>
              <a:gd name="connsiteX0" fmla="*/ 1462330 w 2837105"/>
              <a:gd name="connsiteY0" fmla="*/ 1447386 h 2822161"/>
              <a:gd name="connsiteX1" fmla="*/ 2837105 w 2837105"/>
              <a:gd name="connsiteY1" fmla="*/ 1447386 h 2822161"/>
              <a:gd name="connsiteX2" fmla="*/ 2837105 w 2837105"/>
              <a:gd name="connsiteY2" fmla="*/ 2822161 h 2822161"/>
              <a:gd name="connsiteX3" fmla="*/ 1462330 w 2837105"/>
              <a:gd name="connsiteY3" fmla="*/ 2822161 h 2822161"/>
              <a:gd name="connsiteX4" fmla="*/ 0 w 2837105"/>
              <a:gd name="connsiteY4" fmla="*/ 1447386 h 2822161"/>
              <a:gd name="connsiteX5" fmla="*/ 1374775 w 2837105"/>
              <a:gd name="connsiteY5" fmla="*/ 1447386 h 2822161"/>
              <a:gd name="connsiteX6" fmla="*/ 1374775 w 2837105"/>
              <a:gd name="connsiteY6" fmla="*/ 2822161 h 2822161"/>
              <a:gd name="connsiteX7" fmla="*/ 0 w 2837105"/>
              <a:gd name="connsiteY7" fmla="*/ 2822161 h 2822161"/>
              <a:gd name="connsiteX8" fmla="*/ 1462330 w 2837105"/>
              <a:gd name="connsiteY8" fmla="*/ 0 h 2822161"/>
              <a:gd name="connsiteX9" fmla="*/ 2837105 w 2837105"/>
              <a:gd name="connsiteY9" fmla="*/ 0 h 2822161"/>
              <a:gd name="connsiteX10" fmla="*/ 2837105 w 2837105"/>
              <a:gd name="connsiteY10" fmla="*/ 1374775 h 2822161"/>
              <a:gd name="connsiteX11" fmla="*/ 1462330 w 2837105"/>
              <a:gd name="connsiteY11" fmla="*/ 1374775 h 2822161"/>
              <a:gd name="connsiteX12" fmla="*/ 0 w 2837105"/>
              <a:gd name="connsiteY12" fmla="*/ 0 h 2822161"/>
              <a:gd name="connsiteX13" fmla="*/ 1374775 w 2837105"/>
              <a:gd name="connsiteY13" fmla="*/ 0 h 2822161"/>
              <a:gd name="connsiteX14" fmla="*/ 1374775 w 2837105"/>
              <a:gd name="connsiteY14" fmla="*/ 1374775 h 2822161"/>
              <a:gd name="connsiteX15" fmla="*/ 0 w 2837105"/>
              <a:gd name="connsiteY15" fmla="*/ 1374775 h 2822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37105" h="2822161">
                <a:moveTo>
                  <a:pt x="1462330" y="1447386"/>
                </a:moveTo>
                <a:lnTo>
                  <a:pt x="2837105" y="1447386"/>
                </a:lnTo>
                <a:lnTo>
                  <a:pt x="2837105" y="2822161"/>
                </a:lnTo>
                <a:lnTo>
                  <a:pt x="1462330" y="2822161"/>
                </a:lnTo>
                <a:close/>
                <a:moveTo>
                  <a:pt x="0" y="1447386"/>
                </a:moveTo>
                <a:lnTo>
                  <a:pt x="1374775" y="1447386"/>
                </a:lnTo>
                <a:lnTo>
                  <a:pt x="1374775" y="2822161"/>
                </a:lnTo>
                <a:lnTo>
                  <a:pt x="0" y="2822161"/>
                </a:lnTo>
                <a:close/>
                <a:moveTo>
                  <a:pt x="1462330" y="0"/>
                </a:moveTo>
                <a:lnTo>
                  <a:pt x="2837105" y="0"/>
                </a:lnTo>
                <a:lnTo>
                  <a:pt x="2837105" y="1374775"/>
                </a:lnTo>
                <a:lnTo>
                  <a:pt x="1462330" y="1374775"/>
                </a:lnTo>
                <a:close/>
                <a:moveTo>
                  <a:pt x="0" y="0"/>
                </a:moveTo>
                <a:lnTo>
                  <a:pt x="1374775" y="0"/>
                </a:lnTo>
                <a:lnTo>
                  <a:pt x="1374775" y="1374775"/>
                </a:lnTo>
                <a:lnTo>
                  <a:pt x="0" y="1374775"/>
                </a:lnTo>
                <a:close/>
              </a:path>
            </a:pathLst>
          </a:custGeom>
        </p:spPr>
        <p:txBody>
          <a:bodyPr wrap="square">
            <a:noAutofit/>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867200367"/>
      </p:ext>
    </p:extLst>
  </p:cSld>
  <p:clrMapOvr>
    <a:masterClrMapping/>
  </p:clrMapOvr>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圖片版面配置120">
    <p:spTree>
      <p:nvGrpSpPr>
        <p:cNvPr id="1" name=""/>
        <p:cNvGrpSpPr/>
        <p:nvPr/>
      </p:nvGrpSpPr>
      <p:grpSpPr>
        <a:xfrm>
          <a:off x="0" y="0"/>
          <a:ext cx="0" cy="0"/>
          <a:chOff x="0" y="0"/>
          <a:chExt cx="0" cy="0"/>
        </a:xfrm>
      </p:grpSpPr>
      <p:sp>
        <p:nvSpPr>
          <p:cNvPr id="10" name="圖片版面配置區 9"/>
          <p:cNvSpPr>
            <a:spLocks noGrp="1"/>
          </p:cNvSpPr>
          <p:nvPr>
            <p:ph type="pic" sz="quarter" idx="11"/>
          </p:nvPr>
        </p:nvSpPr>
        <p:spPr>
          <a:xfrm>
            <a:off x="405569" y="1895987"/>
            <a:ext cx="1800000" cy="1800000"/>
          </a:xfrm>
        </p:spPr>
        <p:txBody>
          <a:bodyPr/>
          <a:lstStyle/>
          <a:p>
            <a:endParaRPr lang="zh-TW" altLang="en-US"/>
          </a:p>
        </p:txBody>
      </p:sp>
      <p:sp>
        <p:nvSpPr>
          <p:cNvPr id="7" name="圖片版面配置區 9"/>
          <p:cNvSpPr>
            <a:spLocks noGrp="1"/>
          </p:cNvSpPr>
          <p:nvPr>
            <p:ph type="pic" sz="quarter" idx="12"/>
          </p:nvPr>
        </p:nvSpPr>
        <p:spPr>
          <a:xfrm>
            <a:off x="2329372" y="1895987"/>
            <a:ext cx="1800000" cy="1800000"/>
          </a:xfrm>
        </p:spPr>
        <p:txBody>
          <a:bodyPr/>
          <a:lstStyle/>
          <a:p>
            <a:endParaRPr lang="zh-TW" altLang="en-US"/>
          </a:p>
        </p:txBody>
      </p:sp>
      <p:sp>
        <p:nvSpPr>
          <p:cNvPr id="9" name="圖片版面配置區 9"/>
          <p:cNvSpPr>
            <a:spLocks noGrp="1"/>
          </p:cNvSpPr>
          <p:nvPr>
            <p:ph type="pic" sz="quarter" idx="13"/>
          </p:nvPr>
        </p:nvSpPr>
        <p:spPr>
          <a:xfrm>
            <a:off x="405568" y="3831665"/>
            <a:ext cx="3723803" cy="18000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238130560"/>
      </p:ext>
    </p:extLst>
  </p:cSld>
  <p:clrMapOvr>
    <a:masterClrMapping/>
  </p:clrMapOvr>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圖片版面配置121">
    <p:spTree>
      <p:nvGrpSpPr>
        <p:cNvPr id="1" name=""/>
        <p:cNvGrpSpPr/>
        <p:nvPr/>
      </p:nvGrpSpPr>
      <p:grpSpPr>
        <a:xfrm>
          <a:off x="0" y="0"/>
          <a:ext cx="0" cy="0"/>
          <a:chOff x="0" y="0"/>
          <a:chExt cx="0" cy="0"/>
        </a:xfrm>
      </p:grpSpPr>
      <p:sp>
        <p:nvSpPr>
          <p:cNvPr id="10" name="圖片版面配置區 9"/>
          <p:cNvSpPr>
            <a:spLocks noGrp="1"/>
          </p:cNvSpPr>
          <p:nvPr>
            <p:ph type="pic" sz="quarter" idx="11"/>
          </p:nvPr>
        </p:nvSpPr>
        <p:spPr>
          <a:xfrm>
            <a:off x="405569" y="1895987"/>
            <a:ext cx="1800000" cy="4320000"/>
          </a:xfrm>
        </p:spPr>
        <p:txBody>
          <a:bodyPr/>
          <a:lstStyle/>
          <a:p>
            <a:endParaRPr lang="zh-TW" altLang="en-US"/>
          </a:p>
        </p:txBody>
      </p:sp>
      <p:sp>
        <p:nvSpPr>
          <p:cNvPr id="7" name="圖片版面配置區 9"/>
          <p:cNvSpPr>
            <a:spLocks noGrp="1"/>
          </p:cNvSpPr>
          <p:nvPr>
            <p:ph type="pic" sz="quarter" idx="12"/>
          </p:nvPr>
        </p:nvSpPr>
        <p:spPr>
          <a:xfrm>
            <a:off x="2329372" y="1895987"/>
            <a:ext cx="1800000" cy="43200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817956970"/>
      </p:ext>
    </p:extLst>
  </p:cSld>
  <p:clrMapOvr>
    <a:masterClrMapping/>
  </p:clrMapOvr>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圖片版面配置122">
    <p:spTree>
      <p:nvGrpSpPr>
        <p:cNvPr id="1" name=""/>
        <p:cNvGrpSpPr/>
        <p:nvPr/>
      </p:nvGrpSpPr>
      <p:grpSpPr>
        <a:xfrm>
          <a:off x="0" y="0"/>
          <a:ext cx="0" cy="0"/>
          <a:chOff x="0" y="0"/>
          <a:chExt cx="0" cy="0"/>
        </a:xfrm>
      </p:grpSpPr>
      <p:sp>
        <p:nvSpPr>
          <p:cNvPr id="4" name="圖片版面配置區 3"/>
          <p:cNvSpPr>
            <a:spLocks noGrp="1"/>
          </p:cNvSpPr>
          <p:nvPr>
            <p:ph type="pic" sz="quarter" idx="12"/>
          </p:nvPr>
        </p:nvSpPr>
        <p:spPr>
          <a:xfrm>
            <a:off x="405569" y="1895987"/>
            <a:ext cx="3723803" cy="4320000"/>
          </a:xfrm>
          <a:custGeom>
            <a:avLst/>
            <a:gdLst>
              <a:gd name="connsiteX0" fmla="*/ 1923803 w 3723803"/>
              <a:gd name="connsiteY0" fmla="*/ 0 h 4320000"/>
              <a:gd name="connsiteX1" fmla="*/ 3723803 w 3723803"/>
              <a:gd name="connsiteY1" fmla="*/ 0 h 4320000"/>
              <a:gd name="connsiteX2" fmla="*/ 3723803 w 3723803"/>
              <a:gd name="connsiteY2" fmla="*/ 4320000 h 4320000"/>
              <a:gd name="connsiteX3" fmla="*/ 1923803 w 3723803"/>
              <a:gd name="connsiteY3" fmla="*/ 4320000 h 4320000"/>
              <a:gd name="connsiteX4" fmla="*/ 0 w 3723803"/>
              <a:gd name="connsiteY4" fmla="*/ 0 h 4320000"/>
              <a:gd name="connsiteX5" fmla="*/ 1800000 w 3723803"/>
              <a:gd name="connsiteY5" fmla="*/ 0 h 4320000"/>
              <a:gd name="connsiteX6" fmla="*/ 1800000 w 3723803"/>
              <a:gd name="connsiteY6" fmla="*/ 4320000 h 4320000"/>
              <a:gd name="connsiteX7" fmla="*/ 0 w 3723803"/>
              <a:gd name="connsiteY7" fmla="*/ 4320000 h 43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3803" h="4320000">
                <a:moveTo>
                  <a:pt x="1923803" y="0"/>
                </a:moveTo>
                <a:lnTo>
                  <a:pt x="3723803" y="0"/>
                </a:lnTo>
                <a:lnTo>
                  <a:pt x="3723803" y="4320000"/>
                </a:lnTo>
                <a:lnTo>
                  <a:pt x="1923803" y="4320000"/>
                </a:lnTo>
                <a:close/>
                <a:moveTo>
                  <a:pt x="0" y="0"/>
                </a:moveTo>
                <a:lnTo>
                  <a:pt x="1800000" y="0"/>
                </a:lnTo>
                <a:lnTo>
                  <a:pt x="1800000" y="4320000"/>
                </a:lnTo>
                <a:lnTo>
                  <a:pt x="0" y="4320000"/>
                </a:lnTo>
                <a:close/>
              </a:path>
            </a:pathLst>
          </a:custGeom>
        </p:spPr>
        <p:txBody>
          <a:bodyPr wrap="square">
            <a:noAutofit/>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41948905"/>
      </p:ext>
    </p:extLst>
  </p:cSld>
  <p:clrMapOvr>
    <a:masterClrMapping/>
  </p:clrMapOvr>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圖片版面配置123">
    <p:spTree>
      <p:nvGrpSpPr>
        <p:cNvPr id="1" name=""/>
        <p:cNvGrpSpPr/>
        <p:nvPr/>
      </p:nvGrpSpPr>
      <p:grpSpPr>
        <a:xfrm>
          <a:off x="0" y="0"/>
          <a:ext cx="0" cy="0"/>
          <a:chOff x="0" y="0"/>
          <a:chExt cx="0" cy="0"/>
        </a:xfrm>
      </p:grpSpPr>
      <p:sp>
        <p:nvSpPr>
          <p:cNvPr id="10" name="圖片版面配置區 9"/>
          <p:cNvSpPr>
            <a:spLocks noGrp="1"/>
          </p:cNvSpPr>
          <p:nvPr>
            <p:ph type="pic" sz="quarter" idx="11"/>
          </p:nvPr>
        </p:nvSpPr>
        <p:spPr>
          <a:xfrm>
            <a:off x="654944" y="1647629"/>
            <a:ext cx="1800000" cy="1800000"/>
          </a:xfrm>
        </p:spPr>
        <p:txBody>
          <a:bodyPr/>
          <a:lstStyle/>
          <a:p>
            <a:endParaRPr lang="zh-TW" altLang="en-US"/>
          </a:p>
        </p:txBody>
      </p:sp>
      <p:sp>
        <p:nvSpPr>
          <p:cNvPr id="7" name="圖片版面配置區 9"/>
          <p:cNvSpPr>
            <a:spLocks noGrp="1"/>
          </p:cNvSpPr>
          <p:nvPr>
            <p:ph type="pic" sz="quarter" idx="12"/>
          </p:nvPr>
        </p:nvSpPr>
        <p:spPr>
          <a:xfrm>
            <a:off x="2578746" y="1647629"/>
            <a:ext cx="3976425" cy="1800000"/>
          </a:xfrm>
        </p:spPr>
        <p:txBody>
          <a:bodyPr/>
          <a:lstStyle/>
          <a:p>
            <a:endParaRPr lang="zh-TW" altLang="en-US"/>
          </a:p>
        </p:txBody>
      </p:sp>
      <p:sp>
        <p:nvSpPr>
          <p:cNvPr id="5" name="圖片版面配置區 9"/>
          <p:cNvSpPr>
            <a:spLocks noGrp="1"/>
          </p:cNvSpPr>
          <p:nvPr>
            <p:ph type="pic" sz="quarter" idx="13"/>
          </p:nvPr>
        </p:nvSpPr>
        <p:spPr>
          <a:xfrm>
            <a:off x="6687609" y="1647629"/>
            <a:ext cx="1800000" cy="18000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121520378"/>
      </p:ext>
    </p:extLst>
  </p:cSld>
  <p:clrMapOvr>
    <a:masterClrMapping/>
  </p:clrMapOvr>
  <p:timing>
    <p:tnLst>
      <p:par>
        <p:cT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圖片版面配置124">
    <p:spTree>
      <p:nvGrpSpPr>
        <p:cNvPr id="1" name=""/>
        <p:cNvGrpSpPr/>
        <p:nvPr/>
      </p:nvGrpSpPr>
      <p:grpSpPr>
        <a:xfrm>
          <a:off x="0" y="0"/>
          <a:ext cx="0" cy="0"/>
          <a:chOff x="0" y="0"/>
          <a:chExt cx="0" cy="0"/>
        </a:xfrm>
      </p:grpSpPr>
      <p:sp>
        <p:nvSpPr>
          <p:cNvPr id="6" name="圖片版面配置區 5"/>
          <p:cNvSpPr>
            <a:spLocks noGrp="1"/>
          </p:cNvSpPr>
          <p:nvPr>
            <p:ph type="pic" sz="quarter" idx="13"/>
          </p:nvPr>
        </p:nvSpPr>
        <p:spPr>
          <a:xfrm>
            <a:off x="654944" y="1895987"/>
            <a:ext cx="7832665" cy="1800000"/>
          </a:xfrm>
          <a:custGeom>
            <a:avLst/>
            <a:gdLst>
              <a:gd name="connsiteX0" fmla="*/ 6032665 w 7832665"/>
              <a:gd name="connsiteY0" fmla="*/ 0 h 1800000"/>
              <a:gd name="connsiteX1" fmla="*/ 7832665 w 7832665"/>
              <a:gd name="connsiteY1" fmla="*/ 0 h 1800000"/>
              <a:gd name="connsiteX2" fmla="*/ 7832665 w 7832665"/>
              <a:gd name="connsiteY2" fmla="*/ 1800000 h 1800000"/>
              <a:gd name="connsiteX3" fmla="*/ 6032665 w 7832665"/>
              <a:gd name="connsiteY3" fmla="*/ 1800000 h 1800000"/>
              <a:gd name="connsiteX4" fmla="*/ 1923802 w 7832665"/>
              <a:gd name="connsiteY4" fmla="*/ 0 h 1800000"/>
              <a:gd name="connsiteX5" fmla="*/ 5900227 w 7832665"/>
              <a:gd name="connsiteY5" fmla="*/ 0 h 1800000"/>
              <a:gd name="connsiteX6" fmla="*/ 5900227 w 7832665"/>
              <a:gd name="connsiteY6" fmla="*/ 1800000 h 1800000"/>
              <a:gd name="connsiteX7" fmla="*/ 1923802 w 7832665"/>
              <a:gd name="connsiteY7" fmla="*/ 1800000 h 1800000"/>
              <a:gd name="connsiteX8" fmla="*/ 0 w 7832665"/>
              <a:gd name="connsiteY8" fmla="*/ 0 h 1800000"/>
              <a:gd name="connsiteX9" fmla="*/ 1800000 w 7832665"/>
              <a:gd name="connsiteY9" fmla="*/ 0 h 1800000"/>
              <a:gd name="connsiteX10" fmla="*/ 1800000 w 7832665"/>
              <a:gd name="connsiteY10" fmla="*/ 1800000 h 1800000"/>
              <a:gd name="connsiteX11" fmla="*/ 0 w 7832665"/>
              <a:gd name="connsiteY11" fmla="*/ 1800000 h 18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32665" h="1800000">
                <a:moveTo>
                  <a:pt x="6032665" y="0"/>
                </a:moveTo>
                <a:lnTo>
                  <a:pt x="7832665" y="0"/>
                </a:lnTo>
                <a:lnTo>
                  <a:pt x="7832665" y="1800000"/>
                </a:lnTo>
                <a:lnTo>
                  <a:pt x="6032665" y="1800000"/>
                </a:lnTo>
                <a:close/>
                <a:moveTo>
                  <a:pt x="1923802" y="0"/>
                </a:moveTo>
                <a:lnTo>
                  <a:pt x="5900227" y="0"/>
                </a:lnTo>
                <a:lnTo>
                  <a:pt x="5900227" y="1800000"/>
                </a:lnTo>
                <a:lnTo>
                  <a:pt x="1923802" y="1800000"/>
                </a:lnTo>
                <a:close/>
                <a:moveTo>
                  <a:pt x="0" y="0"/>
                </a:moveTo>
                <a:lnTo>
                  <a:pt x="1800000" y="0"/>
                </a:lnTo>
                <a:lnTo>
                  <a:pt x="1800000" y="1800000"/>
                </a:lnTo>
                <a:lnTo>
                  <a:pt x="0" y="1800000"/>
                </a:ln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54284250"/>
      </p:ext>
    </p:extLst>
  </p:cSld>
  <p:clrMapOvr>
    <a:masterClrMapping/>
  </p:clrMapOvr>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圖片版面配置125">
    <p:spTree>
      <p:nvGrpSpPr>
        <p:cNvPr id="1" name=""/>
        <p:cNvGrpSpPr/>
        <p:nvPr/>
      </p:nvGrpSpPr>
      <p:grpSpPr>
        <a:xfrm>
          <a:off x="0" y="0"/>
          <a:ext cx="0" cy="0"/>
          <a:chOff x="0" y="0"/>
          <a:chExt cx="0" cy="0"/>
        </a:xfrm>
      </p:grpSpPr>
      <p:sp>
        <p:nvSpPr>
          <p:cNvPr id="7" name="圖片版面配置區 9"/>
          <p:cNvSpPr>
            <a:spLocks noGrp="1"/>
          </p:cNvSpPr>
          <p:nvPr>
            <p:ph type="pic" sz="quarter" idx="12"/>
          </p:nvPr>
        </p:nvSpPr>
        <p:spPr>
          <a:xfrm>
            <a:off x="0" y="2153083"/>
            <a:ext cx="9144000" cy="2551835"/>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468471924"/>
      </p:ext>
    </p:extLst>
  </p:cSld>
  <p:clrMapOvr>
    <a:masterClrMapping/>
  </p:clrMapOvr>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圖片版面配置126">
    <p:spTree>
      <p:nvGrpSpPr>
        <p:cNvPr id="1" name=""/>
        <p:cNvGrpSpPr/>
        <p:nvPr/>
      </p:nvGrpSpPr>
      <p:grpSpPr>
        <a:xfrm>
          <a:off x="0" y="0"/>
          <a:ext cx="0" cy="0"/>
          <a:chOff x="0" y="0"/>
          <a:chExt cx="0" cy="0"/>
        </a:xfrm>
      </p:grpSpPr>
      <p:sp>
        <p:nvSpPr>
          <p:cNvPr id="7" name="圖片版面配置區 9"/>
          <p:cNvSpPr>
            <a:spLocks noGrp="1"/>
          </p:cNvSpPr>
          <p:nvPr>
            <p:ph type="pic" sz="quarter" idx="12"/>
          </p:nvPr>
        </p:nvSpPr>
        <p:spPr>
          <a:xfrm>
            <a:off x="0" y="1268647"/>
            <a:ext cx="2880000" cy="1174591"/>
          </a:xfrm>
        </p:spPr>
        <p:txBody>
          <a:bodyPr/>
          <a:lstStyle/>
          <a:p>
            <a:endParaRPr lang="zh-TW" altLang="en-US"/>
          </a:p>
        </p:txBody>
      </p:sp>
      <p:sp>
        <p:nvSpPr>
          <p:cNvPr id="6" name="圖片版面配置區 9"/>
          <p:cNvSpPr>
            <a:spLocks noGrp="1"/>
          </p:cNvSpPr>
          <p:nvPr>
            <p:ph type="pic" sz="quarter" idx="13"/>
          </p:nvPr>
        </p:nvSpPr>
        <p:spPr>
          <a:xfrm>
            <a:off x="0" y="2443238"/>
            <a:ext cx="3600000" cy="1174591"/>
          </a:xfrm>
        </p:spPr>
        <p:txBody>
          <a:bodyPr/>
          <a:lstStyle/>
          <a:p>
            <a:endParaRPr lang="zh-TW" altLang="en-US"/>
          </a:p>
        </p:txBody>
      </p:sp>
      <p:sp>
        <p:nvSpPr>
          <p:cNvPr id="8" name="圖片版面配置區 9"/>
          <p:cNvSpPr>
            <a:spLocks noGrp="1"/>
          </p:cNvSpPr>
          <p:nvPr>
            <p:ph type="pic" sz="quarter" idx="14"/>
          </p:nvPr>
        </p:nvSpPr>
        <p:spPr>
          <a:xfrm>
            <a:off x="-1" y="3617829"/>
            <a:ext cx="4320000" cy="1174591"/>
          </a:xfrm>
        </p:spPr>
        <p:txBody>
          <a:bodyPr/>
          <a:lstStyle/>
          <a:p>
            <a:endParaRPr lang="zh-TW" altLang="en-US"/>
          </a:p>
        </p:txBody>
      </p:sp>
      <p:sp>
        <p:nvSpPr>
          <p:cNvPr id="9" name="圖片版面配置區 9"/>
          <p:cNvSpPr>
            <a:spLocks noGrp="1"/>
          </p:cNvSpPr>
          <p:nvPr>
            <p:ph type="pic" sz="quarter" idx="15"/>
          </p:nvPr>
        </p:nvSpPr>
        <p:spPr>
          <a:xfrm>
            <a:off x="-1" y="4792420"/>
            <a:ext cx="5040000" cy="1174591"/>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90186902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圖片版面配置127">
    <p:spTree>
      <p:nvGrpSpPr>
        <p:cNvPr id="1" name=""/>
        <p:cNvGrpSpPr/>
        <p:nvPr/>
      </p:nvGrpSpPr>
      <p:grpSpPr>
        <a:xfrm>
          <a:off x="0" y="0"/>
          <a:ext cx="0" cy="0"/>
          <a:chOff x="0" y="0"/>
          <a:chExt cx="0" cy="0"/>
        </a:xfrm>
      </p:grpSpPr>
      <p:sp>
        <p:nvSpPr>
          <p:cNvPr id="7" name="圖片版面配置區 5"/>
          <p:cNvSpPr>
            <a:spLocks noGrp="1"/>
          </p:cNvSpPr>
          <p:nvPr>
            <p:ph type="pic" sz="quarter" idx="11"/>
          </p:nvPr>
        </p:nvSpPr>
        <p:spPr>
          <a:xfrm>
            <a:off x="6495113" y="3725728"/>
            <a:ext cx="1857600" cy="1857600"/>
          </a:xfrm>
          <a:prstGeom prst="ellipse">
            <a:avLst/>
          </a:prstGeom>
        </p:spPr>
        <p:txBody>
          <a:bodyPr/>
          <a:lstStyle/>
          <a:p>
            <a:endParaRPr lang="zh-TW" altLang="en-US"/>
          </a:p>
        </p:txBody>
      </p:sp>
      <p:sp>
        <p:nvSpPr>
          <p:cNvPr id="8" name="圖片版面配置區 5"/>
          <p:cNvSpPr>
            <a:spLocks noGrp="1"/>
          </p:cNvSpPr>
          <p:nvPr>
            <p:ph type="pic" sz="quarter" idx="12"/>
          </p:nvPr>
        </p:nvSpPr>
        <p:spPr>
          <a:xfrm>
            <a:off x="5412041" y="1808793"/>
            <a:ext cx="1857600" cy="1857600"/>
          </a:xfrm>
          <a:prstGeom prst="ellipse">
            <a:avLst/>
          </a:prstGeom>
        </p:spPr>
        <p:txBody>
          <a:bodyPr/>
          <a:lstStyle/>
          <a:p>
            <a:endParaRPr lang="zh-TW" altLang="en-US"/>
          </a:p>
        </p:txBody>
      </p:sp>
      <p:sp>
        <p:nvSpPr>
          <p:cNvPr id="6" name="圖片版面配置區 5"/>
          <p:cNvSpPr>
            <a:spLocks noGrp="1"/>
          </p:cNvSpPr>
          <p:nvPr>
            <p:ph type="pic" sz="quarter" idx="10"/>
          </p:nvPr>
        </p:nvSpPr>
        <p:spPr>
          <a:xfrm>
            <a:off x="4334607" y="3725728"/>
            <a:ext cx="1857600" cy="1857600"/>
          </a:xfrm>
          <a:prstGeom prst="ellipse">
            <a:avLst/>
          </a:prstGeo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623233077"/>
      </p:ext>
    </p:extLst>
  </p:cSld>
  <p:clrMapOvr>
    <a:masterClrMapping/>
  </p:clrMapOvr>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圖片版面配置128">
    <p:spTree>
      <p:nvGrpSpPr>
        <p:cNvPr id="1" name=""/>
        <p:cNvGrpSpPr/>
        <p:nvPr/>
      </p:nvGrpSpPr>
      <p:grpSpPr>
        <a:xfrm>
          <a:off x="0" y="0"/>
          <a:ext cx="0" cy="0"/>
          <a:chOff x="0" y="0"/>
          <a:chExt cx="0" cy="0"/>
        </a:xfrm>
      </p:grpSpPr>
      <p:sp>
        <p:nvSpPr>
          <p:cNvPr id="7" name="圖片版面配置區 5"/>
          <p:cNvSpPr>
            <a:spLocks noGrp="1"/>
          </p:cNvSpPr>
          <p:nvPr>
            <p:ph type="pic" sz="quarter" idx="11"/>
          </p:nvPr>
        </p:nvSpPr>
        <p:spPr>
          <a:xfrm>
            <a:off x="6495113" y="4109554"/>
            <a:ext cx="1857600" cy="1857600"/>
          </a:xfrm>
          <a:prstGeom prst="ellipse">
            <a:avLst/>
          </a:prstGeom>
        </p:spPr>
        <p:txBody>
          <a:bodyPr/>
          <a:lstStyle/>
          <a:p>
            <a:endParaRPr lang="zh-TW" altLang="en-US"/>
          </a:p>
        </p:txBody>
      </p:sp>
      <p:sp>
        <p:nvSpPr>
          <p:cNvPr id="6" name="圖片版面配置區 5"/>
          <p:cNvSpPr>
            <a:spLocks noGrp="1"/>
          </p:cNvSpPr>
          <p:nvPr>
            <p:ph type="pic" sz="quarter" idx="10"/>
          </p:nvPr>
        </p:nvSpPr>
        <p:spPr>
          <a:xfrm>
            <a:off x="4334607" y="4109554"/>
            <a:ext cx="1857600" cy="1857600"/>
          </a:xfrm>
          <a:prstGeom prst="ellipse">
            <a:avLst/>
          </a:prstGeom>
        </p:spPr>
        <p:txBody>
          <a:bodyPr/>
          <a:lstStyle/>
          <a:p>
            <a:endParaRPr lang="zh-TW" altLang="en-US"/>
          </a:p>
        </p:txBody>
      </p:sp>
      <p:sp>
        <p:nvSpPr>
          <p:cNvPr id="5" name="圖片版面配置區 5"/>
          <p:cNvSpPr>
            <a:spLocks noGrp="1"/>
          </p:cNvSpPr>
          <p:nvPr>
            <p:ph type="pic" sz="quarter" idx="12"/>
          </p:nvPr>
        </p:nvSpPr>
        <p:spPr>
          <a:xfrm>
            <a:off x="6495113" y="1998532"/>
            <a:ext cx="1857600" cy="1857600"/>
          </a:xfrm>
          <a:prstGeom prst="ellipse">
            <a:avLst/>
          </a:prstGeom>
        </p:spPr>
        <p:txBody>
          <a:bodyPr/>
          <a:lstStyle/>
          <a:p>
            <a:endParaRPr lang="zh-TW" altLang="en-US"/>
          </a:p>
        </p:txBody>
      </p:sp>
      <p:sp>
        <p:nvSpPr>
          <p:cNvPr id="9" name="圖片版面配置區 5"/>
          <p:cNvSpPr>
            <a:spLocks noGrp="1"/>
          </p:cNvSpPr>
          <p:nvPr>
            <p:ph type="pic" sz="quarter" idx="13"/>
          </p:nvPr>
        </p:nvSpPr>
        <p:spPr>
          <a:xfrm>
            <a:off x="4334607" y="1998532"/>
            <a:ext cx="1857600" cy="1857600"/>
          </a:xfrm>
          <a:prstGeom prst="ellipse">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064890404"/>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圖片版面配置012">
    <p:spTree>
      <p:nvGrpSpPr>
        <p:cNvPr id="1" name=""/>
        <p:cNvGrpSpPr/>
        <p:nvPr/>
      </p:nvGrpSpPr>
      <p:grpSpPr>
        <a:xfrm>
          <a:off x="0" y="0"/>
          <a:ext cx="0" cy="0"/>
          <a:chOff x="0" y="0"/>
          <a:chExt cx="0" cy="0"/>
        </a:xfrm>
      </p:grpSpPr>
      <p:sp>
        <p:nvSpPr>
          <p:cNvPr id="9" name="圖片版面配置區 6"/>
          <p:cNvSpPr>
            <a:spLocks noGrp="1"/>
          </p:cNvSpPr>
          <p:nvPr>
            <p:ph type="pic" sz="quarter" idx="12"/>
          </p:nvPr>
        </p:nvSpPr>
        <p:spPr>
          <a:xfrm>
            <a:off x="4572000" y="2249311"/>
            <a:ext cx="4575600" cy="2359378"/>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715272020"/>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圖片版面配置129">
    <p:spTree>
      <p:nvGrpSpPr>
        <p:cNvPr id="1" name=""/>
        <p:cNvGrpSpPr/>
        <p:nvPr/>
      </p:nvGrpSpPr>
      <p:grpSpPr>
        <a:xfrm>
          <a:off x="0" y="0"/>
          <a:ext cx="0" cy="0"/>
          <a:chOff x="0" y="0"/>
          <a:chExt cx="0" cy="0"/>
        </a:xfrm>
      </p:grpSpPr>
      <p:sp>
        <p:nvSpPr>
          <p:cNvPr id="8" name="圖片版面配置區 5"/>
          <p:cNvSpPr>
            <a:spLocks noGrp="1"/>
          </p:cNvSpPr>
          <p:nvPr>
            <p:ph type="pic" sz="quarter" idx="12"/>
          </p:nvPr>
        </p:nvSpPr>
        <p:spPr>
          <a:xfrm>
            <a:off x="3492000" y="1694242"/>
            <a:ext cx="2160000" cy="2160000"/>
          </a:xfrm>
          <a:prstGeom prst="ellipse">
            <a:avLst/>
          </a:prstGeom>
        </p:spPr>
        <p:txBody>
          <a:bodyPr/>
          <a:lstStyle/>
          <a:p>
            <a:endParaRPr lang="zh-TW" altLang="en-US"/>
          </a:p>
        </p:txBody>
      </p:sp>
      <p:sp>
        <p:nvSpPr>
          <p:cNvPr id="5" name="圖片版面配置區 5"/>
          <p:cNvSpPr>
            <a:spLocks noGrp="1"/>
          </p:cNvSpPr>
          <p:nvPr>
            <p:ph type="pic" sz="quarter" idx="13"/>
          </p:nvPr>
        </p:nvSpPr>
        <p:spPr>
          <a:xfrm>
            <a:off x="5820000" y="1964242"/>
            <a:ext cx="1620000" cy="1620000"/>
          </a:xfrm>
          <a:prstGeom prst="ellipse">
            <a:avLst/>
          </a:prstGeom>
        </p:spPr>
        <p:txBody>
          <a:bodyPr/>
          <a:lstStyle/>
          <a:p>
            <a:endParaRPr lang="zh-TW" altLang="en-US"/>
          </a:p>
        </p:txBody>
      </p:sp>
      <p:sp>
        <p:nvSpPr>
          <p:cNvPr id="9" name="圖片版面配置區 5"/>
          <p:cNvSpPr>
            <a:spLocks noGrp="1"/>
          </p:cNvSpPr>
          <p:nvPr>
            <p:ph type="pic" sz="quarter" idx="14"/>
          </p:nvPr>
        </p:nvSpPr>
        <p:spPr>
          <a:xfrm>
            <a:off x="7608000" y="2090242"/>
            <a:ext cx="1368000" cy="1368000"/>
          </a:xfrm>
          <a:prstGeom prst="ellipse">
            <a:avLst/>
          </a:prstGeom>
        </p:spPr>
        <p:txBody>
          <a:bodyPr/>
          <a:lstStyle/>
          <a:p>
            <a:endParaRPr lang="zh-TW" altLang="en-US"/>
          </a:p>
        </p:txBody>
      </p:sp>
      <p:sp>
        <p:nvSpPr>
          <p:cNvPr id="10" name="圖片版面配置區 5"/>
          <p:cNvSpPr>
            <a:spLocks noGrp="1"/>
          </p:cNvSpPr>
          <p:nvPr>
            <p:ph type="pic" sz="quarter" idx="15"/>
          </p:nvPr>
        </p:nvSpPr>
        <p:spPr>
          <a:xfrm>
            <a:off x="1704000" y="1964242"/>
            <a:ext cx="1620000" cy="1620000"/>
          </a:xfrm>
          <a:prstGeom prst="ellipse">
            <a:avLst/>
          </a:prstGeom>
        </p:spPr>
        <p:txBody>
          <a:bodyPr/>
          <a:lstStyle/>
          <a:p>
            <a:endParaRPr lang="zh-TW" altLang="en-US"/>
          </a:p>
        </p:txBody>
      </p:sp>
      <p:sp>
        <p:nvSpPr>
          <p:cNvPr id="11" name="圖片版面配置區 5"/>
          <p:cNvSpPr>
            <a:spLocks noGrp="1"/>
          </p:cNvSpPr>
          <p:nvPr>
            <p:ph type="pic" sz="quarter" idx="16"/>
          </p:nvPr>
        </p:nvSpPr>
        <p:spPr>
          <a:xfrm>
            <a:off x="168000" y="2090242"/>
            <a:ext cx="1368000" cy="1368000"/>
          </a:xfrm>
          <a:prstGeom prst="ellipse">
            <a:avLst/>
          </a:prstGeo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04310230"/>
      </p:ext>
    </p:extLst>
  </p:cSld>
  <p:clrMapOvr>
    <a:masterClrMapping/>
  </p:clrMapOvr>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圖片版面配置130">
    <p:spTree>
      <p:nvGrpSpPr>
        <p:cNvPr id="1" name=""/>
        <p:cNvGrpSpPr/>
        <p:nvPr/>
      </p:nvGrpSpPr>
      <p:grpSpPr>
        <a:xfrm>
          <a:off x="0" y="0"/>
          <a:ext cx="0" cy="0"/>
          <a:chOff x="0" y="0"/>
          <a:chExt cx="0" cy="0"/>
        </a:xfrm>
      </p:grpSpPr>
      <p:sp>
        <p:nvSpPr>
          <p:cNvPr id="13" name="圖片版面配置區 12"/>
          <p:cNvSpPr>
            <a:spLocks noGrp="1"/>
          </p:cNvSpPr>
          <p:nvPr>
            <p:ph type="pic" sz="quarter" idx="12"/>
          </p:nvPr>
        </p:nvSpPr>
        <p:spPr>
          <a:xfrm>
            <a:off x="460022" y="2252137"/>
            <a:ext cx="3076222" cy="3076222"/>
          </a:xfrm>
          <a:custGeom>
            <a:avLst/>
            <a:gdLst>
              <a:gd name="connsiteX0" fmla="*/ 1538111 w 3076222"/>
              <a:gd name="connsiteY0" fmla="*/ 0 h 3076222"/>
              <a:gd name="connsiteX1" fmla="*/ 3076222 w 3076222"/>
              <a:gd name="connsiteY1" fmla="*/ 1538111 h 3076222"/>
              <a:gd name="connsiteX2" fmla="*/ 3068281 w 3076222"/>
              <a:gd name="connsiteY2" fmla="*/ 1695374 h 3076222"/>
              <a:gd name="connsiteX3" fmla="*/ 3062951 w 3076222"/>
              <a:gd name="connsiteY3" fmla="*/ 1730300 h 3076222"/>
              <a:gd name="connsiteX4" fmla="*/ 2985288 w 3076222"/>
              <a:gd name="connsiteY4" fmla="*/ 1701875 h 3076222"/>
              <a:gd name="connsiteX5" fmla="*/ 2723444 w 3076222"/>
              <a:gd name="connsiteY5" fmla="*/ 1662288 h 3076222"/>
              <a:gd name="connsiteX6" fmla="*/ 1842910 w 3076222"/>
              <a:gd name="connsiteY6" fmla="*/ 2542822 h 3076222"/>
              <a:gd name="connsiteX7" fmla="*/ 1912107 w 3076222"/>
              <a:gd name="connsiteY7" fmla="*/ 2885566 h 3076222"/>
              <a:gd name="connsiteX8" fmla="*/ 1980194 w 3076222"/>
              <a:gd name="connsiteY8" fmla="*/ 3011007 h 3076222"/>
              <a:gd name="connsiteX9" fmla="*/ 1848094 w 3076222"/>
              <a:gd name="connsiteY9" fmla="*/ 3044973 h 3076222"/>
              <a:gd name="connsiteX10" fmla="*/ 1538111 w 3076222"/>
              <a:gd name="connsiteY10" fmla="*/ 3076222 h 3076222"/>
              <a:gd name="connsiteX11" fmla="*/ 0 w 3076222"/>
              <a:gd name="connsiteY11" fmla="*/ 1538111 h 3076222"/>
              <a:gd name="connsiteX12" fmla="*/ 1538111 w 3076222"/>
              <a:gd name="connsiteY12" fmla="*/ 0 h 307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6222" h="3076222">
                <a:moveTo>
                  <a:pt x="1538111" y="0"/>
                </a:moveTo>
                <a:cubicBezTo>
                  <a:pt x="2387586" y="0"/>
                  <a:pt x="3076222" y="688636"/>
                  <a:pt x="3076222" y="1538111"/>
                </a:cubicBezTo>
                <a:cubicBezTo>
                  <a:pt x="3076222" y="1591203"/>
                  <a:pt x="3073532" y="1643667"/>
                  <a:pt x="3068281" y="1695374"/>
                </a:cubicBezTo>
                <a:lnTo>
                  <a:pt x="3062951" y="1730300"/>
                </a:lnTo>
                <a:lnTo>
                  <a:pt x="2985288" y="1701875"/>
                </a:lnTo>
                <a:cubicBezTo>
                  <a:pt x="2902571" y="1676148"/>
                  <a:pt x="2814626" y="1662288"/>
                  <a:pt x="2723444" y="1662288"/>
                </a:cubicBezTo>
                <a:cubicBezTo>
                  <a:pt x="2237139" y="1662288"/>
                  <a:pt x="1842910" y="2056517"/>
                  <a:pt x="1842910" y="2542822"/>
                </a:cubicBezTo>
                <a:cubicBezTo>
                  <a:pt x="1842910" y="2664399"/>
                  <a:pt x="1867549" y="2780220"/>
                  <a:pt x="1912107" y="2885566"/>
                </a:cubicBezTo>
                <a:lnTo>
                  <a:pt x="1980194" y="3011007"/>
                </a:lnTo>
                <a:lnTo>
                  <a:pt x="1848094" y="3044973"/>
                </a:lnTo>
                <a:cubicBezTo>
                  <a:pt x="1747967" y="3065462"/>
                  <a:pt x="1644296" y="3076222"/>
                  <a:pt x="1538111" y="3076222"/>
                </a:cubicBezTo>
                <a:cubicBezTo>
                  <a:pt x="688636" y="3076222"/>
                  <a:pt x="0" y="2387586"/>
                  <a:pt x="0" y="1538111"/>
                </a:cubicBezTo>
                <a:cubicBezTo>
                  <a:pt x="0" y="688636"/>
                  <a:pt x="688636" y="0"/>
                  <a:pt x="1538111" y="0"/>
                </a:cubicBezTo>
                <a:close/>
              </a:path>
            </a:pathLst>
          </a:custGeom>
        </p:spPr>
        <p:txBody>
          <a:bodyPr wrap="square">
            <a:noAutofit/>
          </a:bodyPr>
          <a:lstStyle/>
          <a:p>
            <a:endParaRPr lang="zh-TW" altLang="en-US"/>
          </a:p>
        </p:txBody>
      </p:sp>
      <p:sp>
        <p:nvSpPr>
          <p:cNvPr id="12" name="圖片版面配置區 5"/>
          <p:cNvSpPr>
            <a:spLocks noGrp="1"/>
          </p:cNvSpPr>
          <p:nvPr>
            <p:ph type="pic" sz="quarter" idx="14"/>
          </p:nvPr>
        </p:nvSpPr>
        <p:spPr>
          <a:xfrm>
            <a:off x="2483554" y="4095047"/>
            <a:ext cx="1399824" cy="1399824"/>
          </a:xfrm>
          <a:prstGeom prst="ellipse">
            <a:avLst/>
          </a:prstGeo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64063559"/>
      </p:ext>
    </p:extLst>
  </p:cSld>
  <p:clrMapOvr>
    <a:masterClrMapping/>
  </p:clrMapOvr>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圖片版面配置131">
    <p:spTree>
      <p:nvGrpSpPr>
        <p:cNvPr id="1" name=""/>
        <p:cNvGrpSpPr/>
        <p:nvPr/>
      </p:nvGrpSpPr>
      <p:grpSpPr>
        <a:xfrm>
          <a:off x="0" y="0"/>
          <a:ext cx="0" cy="0"/>
          <a:chOff x="0" y="0"/>
          <a:chExt cx="0" cy="0"/>
        </a:xfrm>
      </p:grpSpPr>
      <p:sp>
        <p:nvSpPr>
          <p:cNvPr id="6" name="圖片版面配置區 5"/>
          <p:cNvSpPr>
            <a:spLocks noGrp="1"/>
          </p:cNvSpPr>
          <p:nvPr>
            <p:ph type="pic" sz="quarter" idx="10"/>
          </p:nvPr>
        </p:nvSpPr>
        <p:spPr>
          <a:xfrm>
            <a:off x="750888" y="1860550"/>
            <a:ext cx="2286000" cy="3657600"/>
          </a:xfrm>
        </p:spPr>
        <p:txBody>
          <a:bodyPr/>
          <a:lstStyle/>
          <a:p>
            <a:endParaRPr lang="zh-TW" altLang="en-US"/>
          </a:p>
        </p:txBody>
      </p:sp>
      <p:sp>
        <p:nvSpPr>
          <p:cNvPr id="7" name="圖片版面配置區 5"/>
          <p:cNvSpPr>
            <a:spLocks noGrp="1"/>
          </p:cNvSpPr>
          <p:nvPr>
            <p:ph type="pic" sz="quarter" idx="11"/>
          </p:nvPr>
        </p:nvSpPr>
        <p:spPr>
          <a:xfrm>
            <a:off x="4016602" y="1623044"/>
            <a:ext cx="1440000" cy="1440000"/>
          </a:xfrm>
        </p:spPr>
        <p:txBody>
          <a:bodyPr/>
          <a:lstStyle/>
          <a:p>
            <a:endParaRPr lang="zh-TW" altLang="en-US"/>
          </a:p>
        </p:txBody>
      </p:sp>
      <p:sp>
        <p:nvSpPr>
          <p:cNvPr id="8" name="圖片版面配置區 5"/>
          <p:cNvSpPr>
            <a:spLocks noGrp="1"/>
          </p:cNvSpPr>
          <p:nvPr>
            <p:ph type="pic" sz="quarter" idx="12"/>
          </p:nvPr>
        </p:nvSpPr>
        <p:spPr>
          <a:xfrm>
            <a:off x="5456602" y="1623044"/>
            <a:ext cx="1440000" cy="1440000"/>
          </a:xfrm>
        </p:spPr>
        <p:txBody>
          <a:bodyPr/>
          <a:lstStyle/>
          <a:p>
            <a:endParaRPr lang="zh-TW" altLang="en-US"/>
          </a:p>
        </p:txBody>
      </p:sp>
      <p:sp>
        <p:nvSpPr>
          <p:cNvPr id="9" name="圖片版面配置區 5"/>
          <p:cNvSpPr>
            <a:spLocks noGrp="1"/>
          </p:cNvSpPr>
          <p:nvPr>
            <p:ph type="pic" sz="quarter" idx="13"/>
          </p:nvPr>
        </p:nvSpPr>
        <p:spPr>
          <a:xfrm>
            <a:off x="6896602" y="1623044"/>
            <a:ext cx="1440000" cy="14400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1912714"/>
      </p:ext>
    </p:extLst>
  </p:cSld>
  <p:clrMapOvr>
    <a:masterClrMapping/>
  </p:clrMapOvr>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圖片版面配置132">
    <p:spTree>
      <p:nvGrpSpPr>
        <p:cNvPr id="1" name=""/>
        <p:cNvGrpSpPr/>
        <p:nvPr/>
      </p:nvGrpSpPr>
      <p:grpSpPr>
        <a:xfrm>
          <a:off x="0" y="0"/>
          <a:ext cx="0" cy="0"/>
          <a:chOff x="0" y="0"/>
          <a:chExt cx="0" cy="0"/>
        </a:xfrm>
      </p:grpSpPr>
      <p:sp>
        <p:nvSpPr>
          <p:cNvPr id="7" name="圖片版面配置區 6"/>
          <p:cNvSpPr>
            <a:spLocks noGrp="1"/>
          </p:cNvSpPr>
          <p:nvPr>
            <p:ph type="pic" sz="quarter" idx="10"/>
          </p:nvPr>
        </p:nvSpPr>
        <p:spPr>
          <a:xfrm>
            <a:off x="0" y="0"/>
            <a:ext cx="2286000" cy="3657600"/>
          </a:xfrm>
        </p:spPr>
        <p:txBody>
          <a:bodyPr/>
          <a:lstStyle/>
          <a:p>
            <a:endParaRPr lang="zh-TW" altLang="en-US"/>
          </a:p>
        </p:txBody>
      </p:sp>
      <p:sp>
        <p:nvSpPr>
          <p:cNvPr id="8" name="圖片版面配置區 6"/>
          <p:cNvSpPr>
            <a:spLocks noGrp="1"/>
          </p:cNvSpPr>
          <p:nvPr>
            <p:ph type="pic" sz="quarter" idx="11"/>
          </p:nvPr>
        </p:nvSpPr>
        <p:spPr>
          <a:xfrm>
            <a:off x="4572000" y="0"/>
            <a:ext cx="2286000" cy="3657600"/>
          </a:xfrm>
        </p:spPr>
        <p:txBody>
          <a:bodyPr/>
          <a:lstStyle/>
          <a:p>
            <a:endParaRPr lang="zh-TW" altLang="en-US"/>
          </a:p>
        </p:txBody>
      </p:sp>
      <p:sp>
        <p:nvSpPr>
          <p:cNvPr id="9" name="圖片版面配置區 6"/>
          <p:cNvSpPr>
            <a:spLocks noGrp="1"/>
          </p:cNvSpPr>
          <p:nvPr>
            <p:ph type="pic" sz="quarter" idx="12"/>
          </p:nvPr>
        </p:nvSpPr>
        <p:spPr>
          <a:xfrm>
            <a:off x="2286000" y="3189288"/>
            <a:ext cx="2286000" cy="3657600"/>
          </a:xfrm>
        </p:spPr>
        <p:txBody>
          <a:bodyPr/>
          <a:lstStyle/>
          <a:p>
            <a:endParaRPr lang="zh-TW" altLang="en-US"/>
          </a:p>
        </p:txBody>
      </p:sp>
      <p:sp>
        <p:nvSpPr>
          <p:cNvPr id="10" name="圖片版面配置區 6"/>
          <p:cNvSpPr>
            <a:spLocks noGrp="1"/>
          </p:cNvSpPr>
          <p:nvPr>
            <p:ph type="pic" sz="quarter" idx="13"/>
          </p:nvPr>
        </p:nvSpPr>
        <p:spPr>
          <a:xfrm>
            <a:off x="6858000" y="3200400"/>
            <a:ext cx="2286000" cy="36576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258482817"/>
      </p:ext>
    </p:extLst>
  </p:cSld>
  <p:clrMapOvr>
    <a:masterClrMapping/>
  </p:clrMapOvr>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圖片版面配置133">
    <p:spTree>
      <p:nvGrpSpPr>
        <p:cNvPr id="1" name=""/>
        <p:cNvGrpSpPr/>
        <p:nvPr/>
      </p:nvGrpSpPr>
      <p:grpSpPr>
        <a:xfrm>
          <a:off x="0" y="0"/>
          <a:ext cx="0" cy="0"/>
          <a:chOff x="0" y="0"/>
          <a:chExt cx="0" cy="0"/>
        </a:xfrm>
      </p:grpSpPr>
      <p:sp>
        <p:nvSpPr>
          <p:cNvPr id="9" name="圖片版面配置區 6"/>
          <p:cNvSpPr>
            <a:spLocks noGrp="1"/>
          </p:cNvSpPr>
          <p:nvPr>
            <p:ph type="pic" sz="quarter" idx="12"/>
          </p:nvPr>
        </p:nvSpPr>
        <p:spPr>
          <a:xfrm>
            <a:off x="4572000" y="2538000"/>
            <a:ext cx="2286000" cy="4320000"/>
          </a:xfrm>
        </p:spPr>
        <p:txBody>
          <a:bodyPr/>
          <a:lstStyle/>
          <a:p>
            <a:endParaRPr lang="zh-TW" altLang="en-US"/>
          </a:p>
        </p:txBody>
      </p:sp>
      <p:sp>
        <p:nvSpPr>
          <p:cNvPr id="10" name="圖片版面配置區 6"/>
          <p:cNvSpPr>
            <a:spLocks noGrp="1"/>
          </p:cNvSpPr>
          <p:nvPr>
            <p:ph type="pic" sz="quarter" idx="13"/>
          </p:nvPr>
        </p:nvSpPr>
        <p:spPr>
          <a:xfrm>
            <a:off x="6858000" y="2538000"/>
            <a:ext cx="2286000" cy="4320000"/>
          </a:xfrm>
        </p:spPr>
        <p:txBody>
          <a:bodyPr/>
          <a:lstStyle/>
          <a:p>
            <a:endParaRPr lang="zh-TW" altLang="en-US"/>
          </a:p>
        </p:txBody>
      </p:sp>
      <p:sp>
        <p:nvSpPr>
          <p:cNvPr id="6" name="圖片版面配置區 6"/>
          <p:cNvSpPr>
            <a:spLocks noGrp="1"/>
          </p:cNvSpPr>
          <p:nvPr>
            <p:ph type="pic" sz="quarter" idx="14"/>
          </p:nvPr>
        </p:nvSpPr>
        <p:spPr>
          <a:xfrm>
            <a:off x="0" y="0"/>
            <a:ext cx="4572000" cy="4320000"/>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229422039"/>
      </p:ext>
    </p:extLst>
  </p:cSld>
  <p:clrMapOvr>
    <a:masterClrMapping/>
  </p:clrMapOvr>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圖片版面配置134">
    <p:spTree>
      <p:nvGrpSpPr>
        <p:cNvPr id="1" name=""/>
        <p:cNvGrpSpPr/>
        <p:nvPr/>
      </p:nvGrpSpPr>
      <p:grpSpPr>
        <a:xfrm>
          <a:off x="0" y="0"/>
          <a:ext cx="0" cy="0"/>
          <a:chOff x="0" y="0"/>
          <a:chExt cx="0" cy="0"/>
        </a:xfrm>
      </p:grpSpPr>
      <p:sp>
        <p:nvSpPr>
          <p:cNvPr id="6" name="圖片版面配置區 5"/>
          <p:cNvSpPr>
            <a:spLocks noGrp="1"/>
          </p:cNvSpPr>
          <p:nvPr>
            <p:ph type="pic" sz="quarter" idx="10"/>
          </p:nvPr>
        </p:nvSpPr>
        <p:spPr>
          <a:xfrm>
            <a:off x="582216" y="-14288"/>
            <a:ext cx="2271712" cy="3683001"/>
          </a:xfrm>
        </p:spPr>
        <p:txBody>
          <a:bodyPr/>
          <a:lstStyle/>
          <a:p>
            <a:endParaRPr lang="zh-TW" altLang="en-US"/>
          </a:p>
        </p:txBody>
      </p:sp>
      <p:sp>
        <p:nvSpPr>
          <p:cNvPr id="7" name="圖片版面配置區 5"/>
          <p:cNvSpPr>
            <a:spLocks noGrp="1"/>
          </p:cNvSpPr>
          <p:nvPr>
            <p:ph type="pic" sz="quarter" idx="11"/>
          </p:nvPr>
        </p:nvSpPr>
        <p:spPr>
          <a:xfrm>
            <a:off x="3436144" y="-14288"/>
            <a:ext cx="2271712" cy="3683001"/>
          </a:xfrm>
        </p:spPr>
        <p:txBody>
          <a:bodyPr/>
          <a:lstStyle/>
          <a:p>
            <a:endParaRPr lang="zh-TW" altLang="en-US"/>
          </a:p>
        </p:txBody>
      </p:sp>
      <p:sp>
        <p:nvSpPr>
          <p:cNvPr id="8" name="圖片版面配置區 5"/>
          <p:cNvSpPr>
            <a:spLocks noGrp="1"/>
          </p:cNvSpPr>
          <p:nvPr>
            <p:ph type="pic" sz="quarter" idx="12"/>
          </p:nvPr>
        </p:nvSpPr>
        <p:spPr>
          <a:xfrm>
            <a:off x="6290072" y="-14288"/>
            <a:ext cx="2271712" cy="3683001"/>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191418456"/>
      </p:ext>
    </p:extLst>
  </p:cSld>
  <p:clrMapOvr>
    <a:masterClrMapping/>
  </p:clrMapOvr>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圖片版面配置135">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0" y="3419475"/>
            <a:ext cx="2565400" cy="3438525"/>
          </a:xfrm>
        </p:spPr>
        <p:txBody>
          <a:bodyPr/>
          <a:lstStyle/>
          <a:p>
            <a:endParaRPr lang="zh-TW" altLang="en-US"/>
          </a:p>
        </p:txBody>
      </p:sp>
      <p:sp>
        <p:nvSpPr>
          <p:cNvPr id="6" name="圖片版面配置區 2"/>
          <p:cNvSpPr>
            <a:spLocks noGrp="1"/>
          </p:cNvSpPr>
          <p:nvPr>
            <p:ph type="pic" sz="quarter" idx="11"/>
          </p:nvPr>
        </p:nvSpPr>
        <p:spPr>
          <a:xfrm>
            <a:off x="2565400" y="3419475"/>
            <a:ext cx="2565400" cy="3438525"/>
          </a:xfr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042788368"/>
      </p:ext>
    </p:extLst>
  </p:cSld>
  <p:clrMapOvr>
    <a:masterClrMapping/>
  </p:clrMapOvr>
  <p:timing>
    <p:tnLst>
      <p:par>
        <p:cT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圖片版面配置136">
    <p:spTree>
      <p:nvGrpSpPr>
        <p:cNvPr id="1" name=""/>
        <p:cNvGrpSpPr/>
        <p:nvPr/>
      </p:nvGrpSpPr>
      <p:grpSpPr>
        <a:xfrm>
          <a:off x="0" y="0"/>
          <a:ext cx="0" cy="0"/>
          <a:chOff x="0" y="0"/>
          <a:chExt cx="0" cy="0"/>
        </a:xfrm>
      </p:grpSpPr>
      <p:sp>
        <p:nvSpPr>
          <p:cNvPr id="2" name="圖片版面配置區 2"/>
          <p:cNvSpPr>
            <a:spLocks noGrp="1"/>
          </p:cNvSpPr>
          <p:nvPr>
            <p:ph type="pic" sz="quarter" idx="10"/>
          </p:nvPr>
        </p:nvSpPr>
        <p:spPr>
          <a:xfrm>
            <a:off x="0" y="0"/>
            <a:ext cx="2078182" cy="3438525"/>
          </a:xfrm>
        </p:spPr>
        <p:txBody>
          <a:bodyPr/>
          <a:lstStyle/>
          <a:p>
            <a:endParaRPr lang="zh-TW" altLang="en-US"/>
          </a:p>
        </p:txBody>
      </p:sp>
      <p:sp>
        <p:nvSpPr>
          <p:cNvPr id="4" name="圖片版面配置區 2"/>
          <p:cNvSpPr>
            <a:spLocks noGrp="1"/>
          </p:cNvSpPr>
          <p:nvPr>
            <p:ph type="pic" sz="quarter" idx="11"/>
          </p:nvPr>
        </p:nvSpPr>
        <p:spPr>
          <a:xfrm>
            <a:off x="2078182" y="1436914"/>
            <a:ext cx="2078182" cy="3438525"/>
          </a:xfrm>
        </p:spPr>
        <p:txBody>
          <a:bodyPr/>
          <a:lstStyle/>
          <a:p>
            <a:endParaRPr lang="zh-TW" altLang="en-US"/>
          </a:p>
        </p:txBody>
      </p:sp>
      <p:sp>
        <p:nvSpPr>
          <p:cNvPr id="3" name="頁尾版面配置區 2"/>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587567887"/>
      </p:ext>
    </p:extLst>
  </p:cSld>
  <p:clrMapOvr>
    <a:masterClrMapping/>
  </p:clrMapOvr>
  <p:timing>
    <p:tnLst>
      <p:par>
        <p:cT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圖片版面配置137">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388800" y="2185576"/>
            <a:ext cx="1800000" cy="1800000"/>
          </a:xfrm>
          <a:prstGeom prst="round2DiagRect">
            <a:avLst/>
          </a:prstGeom>
        </p:spPr>
        <p:txBody>
          <a:bodyPr/>
          <a:lstStyle/>
          <a:p>
            <a:endParaRPr lang="zh-TW" altLang="en-US"/>
          </a:p>
        </p:txBody>
      </p:sp>
      <p:sp>
        <p:nvSpPr>
          <p:cNvPr id="7" name="圖片版面配置區 2"/>
          <p:cNvSpPr>
            <a:spLocks noGrp="1"/>
          </p:cNvSpPr>
          <p:nvPr>
            <p:ph type="pic" sz="quarter" idx="11"/>
          </p:nvPr>
        </p:nvSpPr>
        <p:spPr>
          <a:xfrm>
            <a:off x="2577600" y="2185576"/>
            <a:ext cx="1800000" cy="1800000"/>
          </a:xfrm>
          <a:prstGeom prst="round2DiagRect">
            <a:avLst/>
          </a:prstGeom>
        </p:spPr>
        <p:txBody>
          <a:bodyPr/>
          <a:lstStyle/>
          <a:p>
            <a:endParaRPr lang="zh-TW" altLang="en-US"/>
          </a:p>
        </p:txBody>
      </p:sp>
      <p:sp>
        <p:nvSpPr>
          <p:cNvPr id="8" name="圖片版面配置區 2"/>
          <p:cNvSpPr>
            <a:spLocks noGrp="1"/>
          </p:cNvSpPr>
          <p:nvPr>
            <p:ph type="pic" sz="quarter" idx="12"/>
          </p:nvPr>
        </p:nvSpPr>
        <p:spPr>
          <a:xfrm>
            <a:off x="4766400" y="2185576"/>
            <a:ext cx="1800000" cy="1800000"/>
          </a:xfrm>
          <a:prstGeom prst="round2DiagRect">
            <a:avLst/>
          </a:prstGeom>
        </p:spPr>
        <p:txBody>
          <a:bodyPr/>
          <a:lstStyle/>
          <a:p>
            <a:endParaRPr lang="zh-TW" altLang="en-US"/>
          </a:p>
        </p:txBody>
      </p:sp>
      <p:sp>
        <p:nvSpPr>
          <p:cNvPr id="9" name="圖片版面配置區 2"/>
          <p:cNvSpPr>
            <a:spLocks noGrp="1"/>
          </p:cNvSpPr>
          <p:nvPr>
            <p:ph type="pic" sz="quarter" idx="13"/>
          </p:nvPr>
        </p:nvSpPr>
        <p:spPr>
          <a:xfrm>
            <a:off x="6955200" y="2185576"/>
            <a:ext cx="1800000" cy="1800000"/>
          </a:xfrm>
          <a:prstGeom prst="round2DiagRect">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008953759"/>
      </p:ext>
    </p:extLst>
  </p:cSld>
  <p:clrMapOvr>
    <a:masterClrMapping/>
  </p:clrMapOvr>
  <p:timing>
    <p:tnLst>
      <p:par>
        <p:cT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圖片版面配置138">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655500" y="2401476"/>
            <a:ext cx="1423448" cy="1423448"/>
          </a:xfrm>
          <a:prstGeom prst="round2DiagRect">
            <a:avLst/>
          </a:prstGeom>
        </p:spPr>
        <p:txBody>
          <a:bodyPr/>
          <a:lstStyle/>
          <a:p>
            <a:endParaRPr lang="zh-TW" altLang="en-US"/>
          </a:p>
        </p:txBody>
      </p:sp>
      <p:sp>
        <p:nvSpPr>
          <p:cNvPr id="11" name="圖片版面配置區 2"/>
          <p:cNvSpPr>
            <a:spLocks noGrp="1"/>
          </p:cNvSpPr>
          <p:nvPr>
            <p:ph type="pic" sz="quarter" idx="11"/>
          </p:nvPr>
        </p:nvSpPr>
        <p:spPr>
          <a:xfrm>
            <a:off x="4960800" y="2401476"/>
            <a:ext cx="1423448" cy="1423448"/>
          </a:xfrm>
          <a:prstGeom prst="round2DiagRect">
            <a:avLst/>
          </a:prstGeom>
        </p:spPr>
        <p:txBody>
          <a:bodyPr/>
          <a:lstStyle/>
          <a:p>
            <a:endParaRPr lang="zh-TW" altLang="en-US"/>
          </a:p>
        </p:txBody>
      </p:sp>
      <p:sp>
        <p:nvSpPr>
          <p:cNvPr id="13" name="圖片版面配置區 2"/>
          <p:cNvSpPr>
            <a:spLocks noGrp="1"/>
          </p:cNvSpPr>
          <p:nvPr>
            <p:ph type="pic" sz="quarter" idx="12"/>
          </p:nvPr>
        </p:nvSpPr>
        <p:spPr>
          <a:xfrm>
            <a:off x="655500" y="4369976"/>
            <a:ext cx="1423448" cy="1423448"/>
          </a:xfrm>
          <a:prstGeom prst="round2DiagRect">
            <a:avLst/>
          </a:prstGeom>
        </p:spPr>
        <p:txBody>
          <a:bodyPr/>
          <a:lstStyle/>
          <a:p>
            <a:endParaRPr lang="zh-TW" altLang="en-US"/>
          </a:p>
        </p:txBody>
      </p:sp>
      <p:sp>
        <p:nvSpPr>
          <p:cNvPr id="15" name="圖片版面配置區 2"/>
          <p:cNvSpPr>
            <a:spLocks noGrp="1"/>
          </p:cNvSpPr>
          <p:nvPr>
            <p:ph type="pic" sz="quarter" idx="13"/>
          </p:nvPr>
        </p:nvSpPr>
        <p:spPr>
          <a:xfrm>
            <a:off x="4960800" y="4369976"/>
            <a:ext cx="1423448" cy="1423448"/>
          </a:xfrm>
          <a:prstGeom prst="round2DiagRect">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676405890"/>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圖片版面配置013">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4511938" y="2031113"/>
            <a:ext cx="2173287" cy="3846512"/>
          </a:xfrm>
        </p:spPr>
        <p:txBody>
          <a:bodyPr/>
          <a:lstStyle/>
          <a:p>
            <a:endParaRPr lang="zh-TW" altLang="en-US"/>
          </a:p>
        </p:txBody>
      </p:sp>
      <p:sp>
        <p:nvSpPr>
          <p:cNvPr id="4" name="圖片版面配置區 2"/>
          <p:cNvSpPr>
            <a:spLocks noGrp="1"/>
          </p:cNvSpPr>
          <p:nvPr>
            <p:ph type="pic" sz="quarter" idx="11"/>
          </p:nvPr>
        </p:nvSpPr>
        <p:spPr>
          <a:xfrm>
            <a:off x="6970136" y="2031113"/>
            <a:ext cx="2173287" cy="3846512"/>
          </a:xfr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00443452"/>
      </p:ext>
    </p:extLst>
  </p:cSld>
  <p:clrMapOvr>
    <a:masterClrMapping/>
  </p:clrMapOvr>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圖片版面配置139">
    <p:spTree>
      <p:nvGrpSpPr>
        <p:cNvPr id="1" name=""/>
        <p:cNvGrpSpPr/>
        <p:nvPr/>
      </p:nvGrpSpPr>
      <p:grpSpPr>
        <a:xfrm>
          <a:off x="0" y="0"/>
          <a:ext cx="0" cy="0"/>
          <a:chOff x="0" y="0"/>
          <a:chExt cx="0" cy="0"/>
        </a:xfrm>
      </p:grpSpPr>
      <p:sp>
        <p:nvSpPr>
          <p:cNvPr id="4" name="圖片版面配置區 3"/>
          <p:cNvSpPr>
            <a:spLocks noGrp="1"/>
          </p:cNvSpPr>
          <p:nvPr>
            <p:ph type="pic" sz="quarter" idx="10"/>
          </p:nvPr>
        </p:nvSpPr>
        <p:spPr>
          <a:xfrm>
            <a:off x="1782941" y="2557462"/>
            <a:ext cx="2100263" cy="4300538"/>
          </a:xfrm>
          <a:prstGeom prst="round1Rect">
            <a:avLst>
              <a:gd name="adj" fmla="val 38704"/>
            </a:avLst>
          </a:prstGeom>
        </p:spPr>
        <p:txBody>
          <a:bodyPr/>
          <a:lstStyle/>
          <a:p>
            <a:endParaRPr lang="zh-TW" altLang="en-US"/>
          </a:p>
        </p:txBody>
      </p:sp>
      <p:sp>
        <p:nvSpPr>
          <p:cNvPr id="10" name="圖片版面配置區 3"/>
          <p:cNvSpPr>
            <a:spLocks noGrp="1"/>
          </p:cNvSpPr>
          <p:nvPr>
            <p:ph type="pic" sz="quarter" idx="11"/>
          </p:nvPr>
        </p:nvSpPr>
        <p:spPr>
          <a:xfrm>
            <a:off x="4334230" y="2557462"/>
            <a:ext cx="2100263" cy="4300538"/>
          </a:xfrm>
          <a:prstGeom prst="round1Rect">
            <a:avLst>
              <a:gd name="adj" fmla="val 38704"/>
            </a:avLst>
          </a:prstGeom>
        </p:spPr>
        <p:txBody>
          <a:bodyPr/>
          <a:lstStyle/>
          <a:p>
            <a:endParaRPr lang="zh-TW" altLang="en-US"/>
          </a:p>
        </p:txBody>
      </p:sp>
      <p:sp>
        <p:nvSpPr>
          <p:cNvPr id="12" name="圖片版面配置區 3"/>
          <p:cNvSpPr>
            <a:spLocks noGrp="1"/>
          </p:cNvSpPr>
          <p:nvPr>
            <p:ph type="pic" sz="quarter" idx="12"/>
          </p:nvPr>
        </p:nvSpPr>
        <p:spPr>
          <a:xfrm>
            <a:off x="6885519" y="2557462"/>
            <a:ext cx="2100263" cy="4300538"/>
          </a:xfrm>
          <a:prstGeom prst="round1Rect">
            <a:avLst>
              <a:gd name="adj" fmla="val 38704"/>
            </a:avLst>
          </a:prstGeo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809890004"/>
      </p:ext>
    </p:extLst>
  </p:cSld>
  <p:clrMapOvr>
    <a:masterClrMapping/>
  </p:clrMapOvr>
  <p:timing>
    <p:tnLst>
      <p:par>
        <p:cTn id="1" dur="indefinite" restart="never" nodeType="tmRoot"/>
      </p:par>
    </p:tn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圖片版面配置140">
    <p:spTree>
      <p:nvGrpSpPr>
        <p:cNvPr id="1" name=""/>
        <p:cNvGrpSpPr/>
        <p:nvPr/>
      </p:nvGrpSpPr>
      <p:grpSpPr>
        <a:xfrm>
          <a:off x="0" y="0"/>
          <a:ext cx="0" cy="0"/>
          <a:chOff x="0" y="0"/>
          <a:chExt cx="0" cy="0"/>
        </a:xfrm>
      </p:grpSpPr>
      <p:sp>
        <p:nvSpPr>
          <p:cNvPr id="5" name="圖片版面配置區 2"/>
          <p:cNvSpPr>
            <a:spLocks noGrp="1"/>
          </p:cNvSpPr>
          <p:nvPr>
            <p:ph type="pic" sz="quarter" idx="14"/>
          </p:nvPr>
        </p:nvSpPr>
        <p:spPr>
          <a:xfrm>
            <a:off x="4370843" y="462845"/>
            <a:ext cx="2286000" cy="2957689"/>
          </a:xfrm>
        </p:spPr>
        <p:txBody>
          <a:bodyPr/>
          <a:lstStyle/>
          <a:p>
            <a:endParaRPr lang="zh-TW" altLang="en-US"/>
          </a:p>
        </p:txBody>
      </p:sp>
      <p:sp>
        <p:nvSpPr>
          <p:cNvPr id="6" name="圖片版面配置區 2"/>
          <p:cNvSpPr>
            <a:spLocks noGrp="1"/>
          </p:cNvSpPr>
          <p:nvPr>
            <p:ph type="pic" sz="quarter" idx="15"/>
          </p:nvPr>
        </p:nvSpPr>
        <p:spPr>
          <a:xfrm>
            <a:off x="6756399" y="462845"/>
            <a:ext cx="2286000" cy="2957689"/>
          </a:xfrm>
          <a:prstGeom prst="round1Rect">
            <a:avLst>
              <a:gd name="adj" fmla="val 27531"/>
            </a:avLst>
          </a:prstGeom>
        </p:spPr>
        <p:txBody>
          <a:bodyPr/>
          <a:lstStyle/>
          <a:p>
            <a:endParaRPr lang="zh-TW" altLang="en-US"/>
          </a:p>
        </p:txBody>
      </p:sp>
      <p:sp>
        <p:nvSpPr>
          <p:cNvPr id="8" name="圖片版面配置區 2"/>
          <p:cNvSpPr>
            <a:spLocks noGrp="1"/>
          </p:cNvSpPr>
          <p:nvPr>
            <p:ph type="pic" sz="quarter" idx="17"/>
          </p:nvPr>
        </p:nvSpPr>
        <p:spPr>
          <a:xfrm>
            <a:off x="6756399" y="3544711"/>
            <a:ext cx="2286000" cy="2957689"/>
          </a:xfrm>
        </p:spPr>
        <p:txBody>
          <a:bodyPr/>
          <a:lstStyle/>
          <a:p>
            <a:endParaRPr lang="zh-TW" altLang="en-US"/>
          </a:p>
        </p:txBody>
      </p:sp>
      <p:sp>
        <p:nvSpPr>
          <p:cNvPr id="9" name="圖片版面配置區 2"/>
          <p:cNvSpPr>
            <a:spLocks noGrp="1"/>
          </p:cNvSpPr>
          <p:nvPr>
            <p:ph type="pic" sz="quarter" idx="18"/>
          </p:nvPr>
        </p:nvSpPr>
        <p:spPr>
          <a:xfrm>
            <a:off x="4370843" y="3544710"/>
            <a:ext cx="2286000" cy="2957689"/>
          </a:xfrm>
          <a:prstGeom prst="round1Rect">
            <a:avLst>
              <a:gd name="adj" fmla="val 27531"/>
            </a:avLst>
          </a:prstGeom>
        </p:spPr>
        <p:txBody>
          <a:bodyPr/>
          <a:lstStyle/>
          <a:p>
            <a:endParaRPr lang="zh-TW" altLang="en-US"/>
          </a:p>
        </p:txBody>
      </p:sp>
      <p:sp>
        <p:nvSpPr>
          <p:cNvPr id="2" name="頁尾版面配置區 1"/>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187118280"/>
      </p:ext>
    </p:extLst>
  </p:cSld>
  <p:clrMapOvr>
    <a:masterClrMapping/>
  </p:clrMapOvr>
  <p:timing>
    <p:tnLst>
      <p:par>
        <p:cTn id="1" dur="indefinite" restart="never" nodeType="tmRoot"/>
      </p:par>
    </p:tn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圖片版面配置141">
    <p:spTree>
      <p:nvGrpSpPr>
        <p:cNvPr id="1" name=""/>
        <p:cNvGrpSpPr/>
        <p:nvPr/>
      </p:nvGrpSpPr>
      <p:grpSpPr>
        <a:xfrm>
          <a:off x="0" y="0"/>
          <a:ext cx="0" cy="0"/>
          <a:chOff x="0" y="0"/>
          <a:chExt cx="0" cy="0"/>
        </a:xfrm>
      </p:grpSpPr>
      <p:sp>
        <p:nvSpPr>
          <p:cNvPr id="4" name="圖片版面配置區 2"/>
          <p:cNvSpPr>
            <a:spLocks noGrp="1"/>
          </p:cNvSpPr>
          <p:nvPr>
            <p:ph type="pic" sz="quarter" idx="12"/>
          </p:nvPr>
        </p:nvSpPr>
        <p:spPr>
          <a:xfrm>
            <a:off x="6854400" y="0"/>
            <a:ext cx="2286000" cy="3693226"/>
          </a:xfrm>
        </p:spPr>
        <p:txBody>
          <a:bodyPr/>
          <a:lstStyle/>
          <a:p>
            <a:endParaRPr lang="zh-TW" altLang="en-US"/>
          </a:p>
        </p:txBody>
      </p:sp>
      <p:sp>
        <p:nvSpPr>
          <p:cNvPr id="5" name="圖片版面配置區 2"/>
          <p:cNvSpPr>
            <a:spLocks noGrp="1"/>
          </p:cNvSpPr>
          <p:nvPr>
            <p:ph type="pic" sz="quarter" idx="13"/>
          </p:nvPr>
        </p:nvSpPr>
        <p:spPr>
          <a:xfrm>
            <a:off x="4568400" y="0"/>
            <a:ext cx="2286000" cy="3693226"/>
          </a:xfrm>
        </p:spPr>
        <p:txBody>
          <a:bodyPr/>
          <a:lstStyle/>
          <a:p>
            <a:endParaRPr lang="zh-TW" altLang="en-US"/>
          </a:p>
        </p:txBody>
      </p:sp>
      <p:sp>
        <p:nvSpPr>
          <p:cNvPr id="6" name="圖片版面配置區 2"/>
          <p:cNvSpPr>
            <a:spLocks noGrp="1"/>
          </p:cNvSpPr>
          <p:nvPr>
            <p:ph type="pic" sz="quarter" idx="14"/>
          </p:nvPr>
        </p:nvSpPr>
        <p:spPr>
          <a:xfrm>
            <a:off x="2282400" y="0"/>
            <a:ext cx="2286000" cy="3693226"/>
          </a:xfrm>
        </p:spPr>
        <p:txBody>
          <a:bodyPr/>
          <a:lstStyle/>
          <a:p>
            <a:endParaRPr lang="zh-TW" altLang="en-US"/>
          </a:p>
        </p:txBody>
      </p:sp>
      <p:sp>
        <p:nvSpPr>
          <p:cNvPr id="7" name="圖片版面配置區 2"/>
          <p:cNvSpPr>
            <a:spLocks noGrp="1"/>
          </p:cNvSpPr>
          <p:nvPr>
            <p:ph type="pic" sz="quarter" idx="15"/>
          </p:nvPr>
        </p:nvSpPr>
        <p:spPr>
          <a:xfrm>
            <a:off x="-3600" y="0"/>
            <a:ext cx="2286000" cy="3693226"/>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85424686"/>
      </p:ext>
    </p:extLst>
  </p:cSld>
  <p:clrMapOvr>
    <a:masterClrMapping/>
  </p:clrMapOvr>
  <p:timing>
    <p:tnLst>
      <p:par>
        <p:cTn id="1" dur="indefinite" restart="never" nodeType="tmRoot"/>
      </p:par>
    </p:tn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圖片版面配置142">
    <p:spTree>
      <p:nvGrpSpPr>
        <p:cNvPr id="1" name=""/>
        <p:cNvGrpSpPr/>
        <p:nvPr/>
      </p:nvGrpSpPr>
      <p:grpSpPr>
        <a:xfrm>
          <a:off x="0" y="0"/>
          <a:ext cx="0" cy="0"/>
          <a:chOff x="0" y="0"/>
          <a:chExt cx="0" cy="0"/>
        </a:xfrm>
      </p:grpSpPr>
      <p:sp>
        <p:nvSpPr>
          <p:cNvPr id="4" name="圖片版面配置區 2"/>
          <p:cNvSpPr>
            <a:spLocks noGrp="1"/>
          </p:cNvSpPr>
          <p:nvPr>
            <p:ph type="pic" sz="quarter" idx="12"/>
          </p:nvPr>
        </p:nvSpPr>
        <p:spPr>
          <a:xfrm>
            <a:off x="6857026" y="2192018"/>
            <a:ext cx="1924498" cy="3109190"/>
          </a:xfrm>
        </p:spPr>
        <p:txBody>
          <a:bodyPr/>
          <a:lstStyle/>
          <a:p>
            <a:endParaRPr lang="zh-TW" altLang="en-US"/>
          </a:p>
        </p:txBody>
      </p:sp>
      <p:sp>
        <p:nvSpPr>
          <p:cNvPr id="5" name="圖片版面配置區 2"/>
          <p:cNvSpPr>
            <a:spLocks noGrp="1"/>
          </p:cNvSpPr>
          <p:nvPr>
            <p:ph type="pic" sz="quarter" idx="13"/>
          </p:nvPr>
        </p:nvSpPr>
        <p:spPr>
          <a:xfrm>
            <a:off x="4689776" y="2192018"/>
            <a:ext cx="1924498" cy="3109190"/>
          </a:xfrm>
        </p:spPr>
        <p:txBody>
          <a:bodyPr/>
          <a:lstStyle/>
          <a:p>
            <a:endParaRPr lang="zh-TW" altLang="en-US"/>
          </a:p>
        </p:txBody>
      </p:sp>
      <p:sp>
        <p:nvSpPr>
          <p:cNvPr id="6" name="圖片版面配置區 2"/>
          <p:cNvSpPr>
            <a:spLocks noGrp="1"/>
          </p:cNvSpPr>
          <p:nvPr>
            <p:ph type="pic" sz="quarter" idx="14"/>
          </p:nvPr>
        </p:nvSpPr>
        <p:spPr>
          <a:xfrm>
            <a:off x="2522526" y="2192018"/>
            <a:ext cx="1924498" cy="3109190"/>
          </a:xfrm>
        </p:spPr>
        <p:txBody>
          <a:bodyPr/>
          <a:lstStyle/>
          <a:p>
            <a:endParaRPr lang="zh-TW" altLang="en-US"/>
          </a:p>
        </p:txBody>
      </p:sp>
      <p:sp>
        <p:nvSpPr>
          <p:cNvPr id="7" name="圖片版面配置區 2"/>
          <p:cNvSpPr>
            <a:spLocks noGrp="1"/>
          </p:cNvSpPr>
          <p:nvPr>
            <p:ph type="pic" sz="quarter" idx="15"/>
          </p:nvPr>
        </p:nvSpPr>
        <p:spPr>
          <a:xfrm>
            <a:off x="355276" y="2192018"/>
            <a:ext cx="1924498" cy="310919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214816988"/>
      </p:ext>
    </p:extLst>
  </p:cSld>
  <p:clrMapOvr>
    <a:masterClrMapping/>
  </p:clrMapOvr>
  <p:timing>
    <p:tnLst>
      <p:par>
        <p:cTn id="1" dur="indefinite" restart="never" nodeType="tmRoot"/>
      </p:par>
    </p:tn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圖片版面配置143">
    <p:spTree>
      <p:nvGrpSpPr>
        <p:cNvPr id="1" name=""/>
        <p:cNvGrpSpPr/>
        <p:nvPr/>
      </p:nvGrpSpPr>
      <p:grpSpPr>
        <a:xfrm>
          <a:off x="0" y="0"/>
          <a:ext cx="0" cy="0"/>
          <a:chOff x="0" y="0"/>
          <a:chExt cx="0" cy="0"/>
        </a:xfrm>
      </p:grpSpPr>
      <p:sp>
        <p:nvSpPr>
          <p:cNvPr id="8" name="圖片版面配置區 7"/>
          <p:cNvSpPr>
            <a:spLocks noGrp="1"/>
          </p:cNvSpPr>
          <p:nvPr>
            <p:ph type="pic" sz="quarter" idx="15"/>
          </p:nvPr>
        </p:nvSpPr>
        <p:spPr>
          <a:xfrm>
            <a:off x="355276" y="2192018"/>
            <a:ext cx="8426248" cy="3109190"/>
          </a:xfrm>
          <a:custGeom>
            <a:avLst/>
            <a:gdLst>
              <a:gd name="connsiteX0" fmla="*/ 6501750 w 8426248"/>
              <a:gd name="connsiteY0" fmla="*/ 0 h 3109190"/>
              <a:gd name="connsiteX1" fmla="*/ 8426248 w 8426248"/>
              <a:gd name="connsiteY1" fmla="*/ 0 h 3109190"/>
              <a:gd name="connsiteX2" fmla="*/ 8426248 w 8426248"/>
              <a:gd name="connsiteY2" fmla="*/ 3109190 h 3109190"/>
              <a:gd name="connsiteX3" fmla="*/ 6501750 w 8426248"/>
              <a:gd name="connsiteY3" fmla="*/ 3109190 h 3109190"/>
              <a:gd name="connsiteX4" fmla="*/ 4334500 w 8426248"/>
              <a:gd name="connsiteY4" fmla="*/ 0 h 3109190"/>
              <a:gd name="connsiteX5" fmla="*/ 6258998 w 8426248"/>
              <a:gd name="connsiteY5" fmla="*/ 0 h 3109190"/>
              <a:gd name="connsiteX6" fmla="*/ 6258998 w 8426248"/>
              <a:gd name="connsiteY6" fmla="*/ 3109190 h 3109190"/>
              <a:gd name="connsiteX7" fmla="*/ 4334500 w 8426248"/>
              <a:gd name="connsiteY7" fmla="*/ 3109190 h 3109190"/>
              <a:gd name="connsiteX8" fmla="*/ 2167250 w 8426248"/>
              <a:gd name="connsiteY8" fmla="*/ 0 h 3109190"/>
              <a:gd name="connsiteX9" fmla="*/ 4091748 w 8426248"/>
              <a:gd name="connsiteY9" fmla="*/ 0 h 3109190"/>
              <a:gd name="connsiteX10" fmla="*/ 4091748 w 8426248"/>
              <a:gd name="connsiteY10" fmla="*/ 3109190 h 3109190"/>
              <a:gd name="connsiteX11" fmla="*/ 2167250 w 8426248"/>
              <a:gd name="connsiteY11" fmla="*/ 3109190 h 3109190"/>
              <a:gd name="connsiteX12" fmla="*/ 0 w 8426248"/>
              <a:gd name="connsiteY12" fmla="*/ 0 h 3109190"/>
              <a:gd name="connsiteX13" fmla="*/ 1924498 w 8426248"/>
              <a:gd name="connsiteY13" fmla="*/ 0 h 3109190"/>
              <a:gd name="connsiteX14" fmla="*/ 1924498 w 8426248"/>
              <a:gd name="connsiteY14" fmla="*/ 3109190 h 3109190"/>
              <a:gd name="connsiteX15" fmla="*/ 0 w 8426248"/>
              <a:gd name="connsiteY15" fmla="*/ 3109190 h 310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26248" h="3109190">
                <a:moveTo>
                  <a:pt x="6501750" y="0"/>
                </a:moveTo>
                <a:lnTo>
                  <a:pt x="8426248" y="0"/>
                </a:lnTo>
                <a:lnTo>
                  <a:pt x="8426248" y="3109190"/>
                </a:lnTo>
                <a:lnTo>
                  <a:pt x="6501750" y="3109190"/>
                </a:lnTo>
                <a:close/>
                <a:moveTo>
                  <a:pt x="4334500" y="0"/>
                </a:moveTo>
                <a:lnTo>
                  <a:pt x="6258998" y="0"/>
                </a:lnTo>
                <a:lnTo>
                  <a:pt x="6258998" y="3109190"/>
                </a:lnTo>
                <a:lnTo>
                  <a:pt x="4334500" y="3109190"/>
                </a:lnTo>
                <a:close/>
                <a:moveTo>
                  <a:pt x="2167250" y="0"/>
                </a:moveTo>
                <a:lnTo>
                  <a:pt x="4091748" y="0"/>
                </a:lnTo>
                <a:lnTo>
                  <a:pt x="4091748" y="3109190"/>
                </a:lnTo>
                <a:lnTo>
                  <a:pt x="2167250" y="3109190"/>
                </a:lnTo>
                <a:close/>
                <a:moveTo>
                  <a:pt x="0" y="0"/>
                </a:moveTo>
                <a:lnTo>
                  <a:pt x="1924498" y="0"/>
                </a:lnTo>
                <a:lnTo>
                  <a:pt x="1924498" y="3109190"/>
                </a:lnTo>
                <a:lnTo>
                  <a:pt x="0" y="3109190"/>
                </a:lnTo>
                <a:close/>
              </a:path>
            </a:pathLst>
          </a:custGeom>
        </p:spPr>
        <p:txBody>
          <a:bodyPr wrap="square">
            <a:noAutofit/>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240688004"/>
      </p:ext>
    </p:extLst>
  </p:cSld>
  <p:clrMapOvr>
    <a:masterClrMapping/>
  </p:clrMapOvr>
  <p:timing>
    <p:tnLst>
      <p:par>
        <p:cTn id="1" dur="indefinite" restart="never" nodeType="tmRoot"/>
      </p:par>
    </p:tn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圖片版面配置144">
    <p:spTree>
      <p:nvGrpSpPr>
        <p:cNvPr id="1" name=""/>
        <p:cNvGrpSpPr/>
        <p:nvPr/>
      </p:nvGrpSpPr>
      <p:grpSpPr>
        <a:xfrm>
          <a:off x="0" y="0"/>
          <a:ext cx="0" cy="0"/>
          <a:chOff x="0" y="0"/>
          <a:chExt cx="0" cy="0"/>
        </a:xfrm>
      </p:grpSpPr>
      <p:sp>
        <p:nvSpPr>
          <p:cNvPr id="4" name="圖片版面配置區 3"/>
          <p:cNvSpPr>
            <a:spLocks noGrp="1"/>
          </p:cNvSpPr>
          <p:nvPr>
            <p:ph type="pic" sz="quarter" idx="12"/>
          </p:nvPr>
        </p:nvSpPr>
        <p:spPr>
          <a:xfrm>
            <a:off x="0" y="0"/>
            <a:ext cx="2244436" cy="3430800"/>
          </a:xfrm>
        </p:spPr>
        <p:txBody>
          <a:bodyPr/>
          <a:lstStyle/>
          <a:p>
            <a:endParaRPr lang="zh-TW" altLang="en-US"/>
          </a:p>
        </p:txBody>
      </p:sp>
      <p:sp>
        <p:nvSpPr>
          <p:cNvPr id="5" name="圖片版面配置區 3"/>
          <p:cNvSpPr>
            <a:spLocks noGrp="1"/>
          </p:cNvSpPr>
          <p:nvPr>
            <p:ph type="pic" sz="quarter" idx="13"/>
          </p:nvPr>
        </p:nvSpPr>
        <p:spPr>
          <a:xfrm>
            <a:off x="0" y="3430800"/>
            <a:ext cx="2244436" cy="3430800"/>
          </a:xfrm>
        </p:spPr>
        <p:txBody>
          <a:bodyPr/>
          <a:lstStyle/>
          <a:p>
            <a:endParaRPr lang="zh-TW" altLang="en-US"/>
          </a:p>
        </p:txBody>
      </p:sp>
      <p:sp>
        <p:nvSpPr>
          <p:cNvPr id="6" name="圖片版面配置區 3"/>
          <p:cNvSpPr>
            <a:spLocks noGrp="1"/>
          </p:cNvSpPr>
          <p:nvPr>
            <p:ph type="pic" sz="quarter" idx="14"/>
          </p:nvPr>
        </p:nvSpPr>
        <p:spPr>
          <a:xfrm>
            <a:off x="2244436" y="0"/>
            <a:ext cx="2244436" cy="3430800"/>
          </a:xfrm>
        </p:spPr>
        <p:txBody>
          <a:bodyPr/>
          <a:lstStyle/>
          <a:p>
            <a:endParaRPr lang="zh-TW" altLang="en-US"/>
          </a:p>
        </p:txBody>
      </p:sp>
      <p:sp>
        <p:nvSpPr>
          <p:cNvPr id="7" name="圖片版面配置區 3"/>
          <p:cNvSpPr>
            <a:spLocks noGrp="1"/>
          </p:cNvSpPr>
          <p:nvPr>
            <p:ph type="pic" sz="quarter" idx="15"/>
          </p:nvPr>
        </p:nvSpPr>
        <p:spPr>
          <a:xfrm>
            <a:off x="2244436" y="3430800"/>
            <a:ext cx="2244436" cy="34308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699445989"/>
      </p:ext>
    </p:extLst>
  </p:cSld>
  <p:clrMapOvr>
    <a:masterClrMapping/>
  </p:clrMapOvr>
  <p:timing>
    <p:tnLst>
      <p:par>
        <p:cTn id="1" dur="indefinite" restart="never" nodeType="tmRoot"/>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圖片版面配置145">
    <p:spTree>
      <p:nvGrpSpPr>
        <p:cNvPr id="1" name=""/>
        <p:cNvGrpSpPr/>
        <p:nvPr/>
      </p:nvGrpSpPr>
      <p:grpSpPr>
        <a:xfrm>
          <a:off x="0" y="0"/>
          <a:ext cx="0" cy="0"/>
          <a:chOff x="0" y="0"/>
          <a:chExt cx="0" cy="0"/>
        </a:xfrm>
      </p:grpSpPr>
      <p:sp>
        <p:nvSpPr>
          <p:cNvPr id="6" name="圖片版面配置區 3"/>
          <p:cNvSpPr>
            <a:spLocks noGrp="1"/>
          </p:cNvSpPr>
          <p:nvPr>
            <p:ph type="pic" sz="quarter" idx="14"/>
          </p:nvPr>
        </p:nvSpPr>
        <p:spPr>
          <a:xfrm>
            <a:off x="0" y="0"/>
            <a:ext cx="4488872" cy="6858000"/>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078353117"/>
      </p:ext>
    </p:extLst>
  </p:cSld>
  <p:clrMapOvr>
    <a:masterClrMapping/>
  </p:clrMapOvr>
  <p:timing>
    <p:tnLst>
      <p:par>
        <p:cTn id="1" dur="indefinite" restart="never" nodeType="tmRoot"/>
      </p:par>
    </p:tn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圖片版面配置146">
    <p:spTree>
      <p:nvGrpSpPr>
        <p:cNvPr id="1" name=""/>
        <p:cNvGrpSpPr/>
        <p:nvPr/>
      </p:nvGrpSpPr>
      <p:grpSpPr>
        <a:xfrm>
          <a:off x="0" y="0"/>
          <a:ext cx="0" cy="0"/>
          <a:chOff x="0" y="0"/>
          <a:chExt cx="0" cy="0"/>
        </a:xfrm>
      </p:grpSpPr>
      <p:sp>
        <p:nvSpPr>
          <p:cNvPr id="6" name="圖片版面配置區 3"/>
          <p:cNvSpPr>
            <a:spLocks noGrp="1"/>
          </p:cNvSpPr>
          <p:nvPr>
            <p:ph type="pic" sz="quarter" idx="14"/>
          </p:nvPr>
        </p:nvSpPr>
        <p:spPr>
          <a:xfrm>
            <a:off x="4655128" y="0"/>
            <a:ext cx="4488872" cy="6858000"/>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129627270"/>
      </p:ext>
    </p:extLst>
  </p:cSld>
  <p:clrMapOvr>
    <a:masterClrMapping/>
  </p:clrMapOvr>
  <p:timing>
    <p:tnLst>
      <p:par>
        <p:cT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圖片版面配置147">
    <p:spTree>
      <p:nvGrpSpPr>
        <p:cNvPr id="1" name=""/>
        <p:cNvGrpSpPr/>
        <p:nvPr/>
      </p:nvGrpSpPr>
      <p:grpSpPr>
        <a:xfrm>
          <a:off x="0" y="0"/>
          <a:ext cx="0" cy="0"/>
          <a:chOff x="0" y="0"/>
          <a:chExt cx="0" cy="0"/>
        </a:xfrm>
      </p:grpSpPr>
      <p:sp>
        <p:nvSpPr>
          <p:cNvPr id="4" name="圖片版面配置區 3"/>
          <p:cNvSpPr>
            <a:spLocks noGrp="1"/>
          </p:cNvSpPr>
          <p:nvPr>
            <p:ph type="pic" sz="quarter" idx="12"/>
          </p:nvPr>
        </p:nvSpPr>
        <p:spPr>
          <a:xfrm>
            <a:off x="4655127" y="118800"/>
            <a:ext cx="2066400" cy="3250800"/>
          </a:xfrm>
        </p:spPr>
        <p:txBody>
          <a:bodyPr/>
          <a:lstStyle/>
          <a:p>
            <a:endParaRPr lang="zh-TW" altLang="en-US"/>
          </a:p>
        </p:txBody>
      </p:sp>
      <p:sp>
        <p:nvSpPr>
          <p:cNvPr id="5" name="圖片版面配置區 3"/>
          <p:cNvSpPr>
            <a:spLocks noGrp="1"/>
          </p:cNvSpPr>
          <p:nvPr>
            <p:ph type="pic" sz="quarter" idx="13"/>
          </p:nvPr>
        </p:nvSpPr>
        <p:spPr>
          <a:xfrm>
            <a:off x="4655127" y="3488400"/>
            <a:ext cx="2066400" cy="3250800"/>
          </a:xfrm>
        </p:spPr>
        <p:txBody>
          <a:bodyPr/>
          <a:lstStyle/>
          <a:p>
            <a:endParaRPr lang="zh-TW" altLang="en-US"/>
          </a:p>
        </p:txBody>
      </p:sp>
      <p:sp>
        <p:nvSpPr>
          <p:cNvPr id="6" name="圖片版面配置區 3"/>
          <p:cNvSpPr>
            <a:spLocks noGrp="1"/>
          </p:cNvSpPr>
          <p:nvPr>
            <p:ph type="pic" sz="quarter" idx="14"/>
          </p:nvPr>
        </p:nvSpPr>
        <p:spPr>
          <a:xfrm>
            <a:off x="6899563" y="118800"/>
            <a:ext cx="2066400" cy="3250800"/>
          </a:xfrm>
        </p:spPr>
        <p:txBody>
          <a:bodyPr/>
          <a:lstStyle/>
          <a:p>
            <a:endParaRPr lang="zh-TW" altLang="en-US"/>
          </a:p>
        </p:txBody>
      </p:sp>
      <p:sp>
        <p:nvSpPr>
          <p:cNvPr id="7" name="圖片版面配置區 3"/>
          <p:cNvSpPr>
            <a:spLocks noGrp="1"/>
          </p:cNvSpPr>
          <p:nvPr>
            <p:ph type="pic" sz="quarter" idx="15"/>
          </p:nvPr>
        </p:nvSpPr>
        <p:spPr>
          <a:xfrm>
            <a:off x="6899563" y="3488400"/>
            <a:ext cx="2066400" cy="32508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232260631"/>
      </p:ext>
    </p:extLst>
  </p:cSld>
  <p:clrMapOvr>
    <a:masterClrMapping/>
  </p:clrMapOvr>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圖片版面配置148">
    <p:spTree>
      <p:nvGrpSpPr>
        <p:cNvPr id="1" name=""/>
        <p:cNvGrpSpPr/>
        <p:nvPr/>
      </p:nvGrpSpPr>
      <p:grpSpPr>
        <a:xfrm>
          <a:off x="0" y="0"/>
          <a:ext cx="0" cy="0"/>
          <a:chOff x="0" y="0"/>
          <a:chExt cx="0" cy="0"/>
        </a:xfrm>
      </p:grpSpPr>
      <p:sp>
        <p:nvSpPr>
          <p:cNvPr id="8" name="圖片版面配置區 7"/>
          <p:cNvSpPr>
            <a:spLocks noGrp="1"/>
          </p:cNvSpPr>
          <p:nvPr>
            <p:ph type="pic" sz="quarter" idx="15"/>
          </p:nvPr>
        </p:nvSpPr>
        <p:spPr>
          <a:xfrm>
            <a:off x="4655127" y="118800"/>
            <a:ext cx="4310836" cy="6620400"/>
          </a:xfrm>
          <a:custGeom>
            <a:avLst/>
            <a:gdLst>
              <a:gd name="connsiteX0" fmla="*/ 2244436 w 4310836"/>
              <a:gd name="connsiteY0" fmla="*/ 3369600 h 6620400"/>
              <a:gd name="connsiteX1" fmla="*/ 4310836 w 4310836"/>
              <a:gd name="connsiteY1" fmla="*/ 3369600 h 6620400"/>
              <a:gd name="connsiteX2" fmla="*/ 4310836 w 4310836"/>
              <a:gd name="connsiteY2" fmla="*/ 6620400 h 6620400"/>
              <a:gd name="connsiteX3" fmla="*/ 2244436 w 4310836"/>
              <a:gd name="connsiteY3" fmla="*/ 6620400 h 6620400"/>
              <a:gd name="connsiteX4" fmla="*/ 0 w 4310836"/>
              <a:gd name="connsiteY4" fmla="*/ 3369600 h 6620400"/>
              <a:gd name="connsiteX5" fmla="*/ 2066400 w 4310836"/>
              <a:gd name="connsiteY5" fmla="*/ 3369600 h 6620400"/>
              <a:gd name="connsiteX6" fmla="*/ 2066400 w 4310836"/>
              <a:gd name="connsiteY6" fmla="*/ 6620400 h 6620400"/>
              <a:gd name="connsiteX7" fmla="*/ 0 w 4310836"/>
              <a:gd name="connsiteY7" fmla="*/ 6620400 h 6620400"/>
              <a:gd name="connsiteX8" fmla="*/ 0 w 4310836"/>
              <a:gd name="connsiteY8" fmla="*/ 0 h 6620400"/>
              <a:gd name="connsiteX9" fmla="*/ 2066400 w 4310836"/>
              <a:gd name="connsiteY9" fmla="*/ 0 h 6620400"/>
              <a:gd name="connsiteX10" fmla="*/ 2066400 w 4310836"/>
              <a:gd name="connsiteY10" fmla="*/ 3250800 h 6620400"/>
              <a:gd name="connsiteX11" fmla="*/ 0 w 4310836"/>
              <a:gd name="connsiteY11" fmla="*/ 3250800 h 6620400"/>
              <a:gd name="connsiteX12" fmla="*/ 2244436 w 4310836"/>
              <a:gd name="connsiteY12" fmla="*/ 0 h 6620400"/>
              <a:gd name="connsiteX13" fmla="*/ 4310836 w 4310836"/>
              <a:gd name="connsiteY13" fmla="*/ 0 h 6620400"/>
              <a:gd name="connsiteX14" fmla="*/ 4310836 w 4310836"/>
              <a:gd name="connsiteY14" fmla="*/ 3250800 h 6620400"/>
              <a:gd name="connsiteX15" fmla="*/ 2244436 w 4310836"/>
              <a:gd name="connsiteY15" fmla="*/ 3250800 h 662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836" h="6620400">
                <a:moveTo>
                  <a:pt x="2244436" y="3369600"/>
                </a:moveTo>
                <a:lnTo>
                  <a:pt x="4310836" y="3369600"/>
                </a:lnTo>
                <a:lnTo>
                  <a:pt x="4310836" y="6620400"/>
                </a:lnTo>
                <a:lnTo>
                  <a:pt x="2244436" y="6620400"/>
                </a:lnTo>
                <a:close/>
                <a:moveTo>
                  <a:pt x="0" y="3369600"/>
                </a:moveTo>
                <a:lnTo>
                  <a:pt x="2066400" y="3369600"/>
                </a:lnTo>
                <a:lnTo>
                  <a:pt x="2066400" y="6620400"/>
                </a:lnTo>
                <a:lnTo>
                  <a:pt x="0" y="6620400"/>
                </a:lnTo>
                <a:close/>
                <a:moveTo>
                  <a:pt x="0" y="0"/>
                </a:moveTo>
                <a:lnTo>
                  <a:pt x="2066400" y="0"/>
                </a:lnTo>
                <a:lnTo>
                  <a:pt x="2066400" y="3250800"/>
                </a:lnTo>
                <a:lnTo>
                  <a:pt x="0" y="3250800"/>
                </a:lnTo>
                <a:close/>
                <a:moveTo>
                  <a:pt x="2244436" y="0"/>
                </a:moveTo>
                <a:lnTo>
                  <a:pt x="4310836" y="0"/>
                </a:lnTo>
                <a:lnTo>
                  <a:pt x="4310836" y="3250800"/>
                </a:lnTo>
                <a:lnTo>
                  <a:pt x="2244436" y="3250800"/>
                </a:lnTo>
                <a:close/>
              </a:path>
            </a:pathLst>
          </a:custGeom>
        </p:spPr>
        <p:txBody>
          <a:bodyPr wrap="square">
            <a:noAutofit/>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191911227"/>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圖片版面配置014">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2772000" y="2268909"/>
            <a:ext cx="1800000" cy="1800000"/>
          </a:xfrm>
        </p:spPr>
        <p:txBody>
          <a:bodyPr/>
          <a:lstStyle/>
          <a:p>
            <a:endParaRPr lang="zh-TW" altLang="en-US"/>
          </a:p>
        </p:txBody>
      </p:sp>
      <p:sp>
        <p:nvSpPr>
          <p:cNvPr id="4" name="圖片版面配置區 2"/>
          <p:cNvSpPr>
            <a:spLocks noGrp="1"/>
          </p:cNvSpPr>
          <p:nvPr>
            <p:ph type="pic" sz="quarter" idx="11"/>
          </p:nvPr>
        </p:nvSpPr>
        <p:spPr>
          <a:xfrm>
            <a:off x="4572000" y="2268909"/>
            <a:ext cx="1800000" cy="1800000"/>
          </a:xfrm>
        </p:spPr>
        <p:txBody>
          <a:bodyPr/>
          <a:lstStyle/>
          <a:p>
            <a:endParaRPr lang="zh-TW" altLang="en-US"/>
          </a:p>
        </p:txBody>
      </p:sp>
      <p:sp>
        <p:nvSpPr>
          <p:cNvPr id="5" name="圖片版面配置區 2"/>
          <p:cNvSpPr>
            <a:spLocks noGrp="1"/>
          </p:cNvSpPr>
          <p:nvPr>
            <p:ph type="pic" sz="quarter" idx="12"/>
          </p:nvPr>
        </p:nvSpPr>
        <p:spPr>
          <a:xfrm>
            <a:off x="2772000" y="4068909"/>
            <a:ext cx="1800000" cy="1800000"/>
          </a:xfrm>
        </p:spPr>
        <p:txBody>
          <a:bodyPr/>
          <a:lstStyle/>
          <a:p>
            <a:endParaRPr lang="zh-TW" altLang="en-US"/>
          </a:p>
        </p:txBody>
      </p:sp>
      <p:sp>
        <p:nvSpPr>
          <p:cNvPr id="6" name="圖片版面配置區 2"/>
          <p:cNvSpPr>
            <a:spLocks noGrp="1"/>
          </p:cNvSpPr>
          <p:nvPr>
            <p:ph type="pic" sz="quarter" idx="13"/>
          </p:nvPr>
        </p:nvSpPr>
        <p:spPr>
          <a:xfrm>
            <a:off x="4572000" y="4068909"/>
            <a:ext cx="1800000" cy="18000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534563945"/>
      </p:ext>
    </p:extLst>
  </p:cSld>
  <p:clrMapOvr>
    <a:masterClrMapping/>
  </p:clrMapOvr>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圖片版面配置149">
    <p:spTree>
      <p:nvGrpSpPr>
        <p:cNvPr id="1" name=""/>
        <p:cNvGrpSpPr/>
        <p:nvPr/>
      </p:nvGrpSpPr>
      <p:grpSpPr>
        <a:xfrm>
          <a:off x="0" y="0"/>
          <a:ext cx="0" cy="0"/>
          <a:chOff x="0" y="0"/>
          <a:chExt cx="0" cy="0"/>
        </a:xfrm>
      </p:grpSpPr>
      <p:sp>
        <p:nvSpPr>
          <p:cNvPr id="2" name="圖片版面配置區 2"/>
          <p:cNvSpPr>
            <a:spLocks noGrp="1"/>
          </p:cNvSpPr>
          <p:nvPr>
            <p:ph type="pic" sz="quarter" idx="12"/>
          </p:nvPr>
        </p:nvSpPr>
        <p:spPr>
          <a:xfrm>
            <a:off x="6854400" y="0"/>
            <a:ext cx="2286000" cy="6858000"/>
          </a:xfrm>
        </p:spPr>
        <p:txBody>
          <a:bodyPr/>
          <a:lstStyle/>
          <a:p>
            <a:endParaRPr lang="zh-TW" altLang="en-US"/>
          </a:p>
        </p:txBody>
      </p:sp>
      <p:sp>
        <p:nvSpPr>
          <p:cNvPr id="3" name="圖片版面配置區 2"/>
          <p:cNvSpPr>
            <a:spLocks noGrp="1"/>
          </p:cNvSpPr>
          <p:nvPr>
            <p:ph type="pic" sz="quarter" idx="13"/>
          </p:nvPr>
        </p:nvSpPr>
        <p:spPr>
          <a:xfrm>
            <a:off x="4568400" y="0"/>
            <a:ext cx="2286000" cy="6858000"/>
          </a:xfrm>
        </p:spPr>
        <p:txBody>
          <a:bodyPr/>
          <a:lstStyle/>
          <a:p>
            <a:endParaRPr lang="zh-TW" altLang="en-US"/>
          </a:p>
        </p:txBody>
      </p:sp>
      <p:sp>
        <p:nvSpPr>
          <p:cNvPr id="4" name="圖片版面配置區 2"/>
          <p:cNvSpPr>
            <a:spLocks noGrp="1"/>
          </p:cNvSpPr>
          <p:nvPr>
            <p:ph type="pic" sz="quarter" idx="14"/>
          </p:nvPr>
        </p:nvSpPr>
        <p:spPr>
          <a:xfrm>
            <a:off x="2282400" y="0"/>
            <a:ext cx="2286000" cy="6858000"/>
          </a:xfrm>
        </p:spPr>
        <p:txBody>
          <a:bodyPr/>
          <a:lstStyle/>
          <a:p>
            <a:endParaRPr lang="zh-TW" altLang="en-US"/>
          </a:p>
        </p:txBody>
      </p:sp>
      <p:sp>
        <p:nvSpPr>
          <p:cNvPr id="5" name="圖片版面配置區 2"/>
          <p:cNvSpPr>
            <a:spLocks noGrp="1"/>
          </p:cNvSpPr>
          <p:nvPr>
            <p:ph type="pic" sz="quarter" idx="15"/>
          </p:nvPr>
        </p:nvSpPr>
        <p:spPr>
          <a:xfrm>
            <a:off x="-3600" y="0"/>
            <a:ext cx="2286000" cy="6858000"/>
          </a:xfrm>
        </p:spPr>
        <p:txBody>
          <a:bodyPr/>
          <a:lstStyle/>
          <a:p>
            <a:endParaRPr lang="zh-TW" altLang="en-US"/>
          </a:p>
        </p:txBody>
      </p:sp>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343138450"/>
      </p:ext>
    </p:extLst>
  </p:cSld>
  <p:clrMapOvr>
    <a:masterClrMapping/>
  </p:clrMapOvr>
  <p:timing>
    <p:tnLst>
      <p:par>
        <p:cT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圖片版面配置150">
    <p:spTree>
      <p:nvGrpSpPr>
        <p:cNvPr id="1" name=""/>
        <p:cNvGrpSpPr/>
        <p:nvPr/>
      </p:nvGrpSpPr>
      <p:grpSpPr>
        <a:xfrm>
          <a:off x="0" y="0"/>
          <a:ext cx="0" cy="0"/>
          <a:chOff x="0" y="0"/>
          <a:chExt cx="0" cy="0"/>
        </a:xfrm>
      </p:grpSpPr>
      <p:sp>
        <p:nvSpPr>
          <p:cNvPr id="5" name="圖片版面配置區 2"/>
          <p:cNvSpPr>
            <a:spLocks noGrp="1"/>
          </p:cNvSpPr>
          <p:nvPr>
            <p:ph type="pic" sz="quarter" idx="15"/>
          </p:nvPr>
        </p:nvSpPr>
        <p:spPr>
          <a:xfrm>
            <a:off x="-3600" y="720"/>
            <a:ext cx="9147600" cy="1713600"/>
          </a:xfrm>
        </p:spPr>
        <p:txBody>
          <a:bodyPr/>
          <a:lstStyle/>
          <a:p>
            <a:endParaRPr lang="zh-TW" altLang="en-US"/>
          </a:p>
        </p:txBody>
      </p:sp>
      <p:sp>
        <p:nvSpPr>
          <p:cNvPr id="6" name="圖片版面配置區 2"/>
          <p:cNvSpPr>
            <a:spLocks noGrp="1"/>
          </p:cNvSpPr>
          <p:nvPr>
            <p:ph type="pic" sz="quarter" idx="16"/>
          </p:nvPr>
        </p:nvSpPr>
        <p:spPr>
          <a:xfrm>
            <a:off x="-3600" y="1715040"/>
            <a:ext cx="9147600" cy="1713600"/>
          </a:xfrm>
        </p:spPr>
        <p:txBody>
          <a:bodyPr/>
          <a:lstStyle/>
          <a:p>
            <a:endParaRPr lang="zh-TW" altLang="en-US"/>
          </a:p>
        </p:txBody>
      </p:sp>
      <p:sp>
        <p:nvSpPr>
          <p:cNvPr id="7" name="圖片版面配置區 2"/>
          <p:cNvSpPr>
            <a:spLocks noGrp="1"/>
          </p:cNvSpPr>
          <p:nvPr>
            <p:ph type="pic" sz="quarter" idx="17"/>
          </p:nvPr>
        </p:nvSpPr>
        <p:spPr>
          <a:xfrm>
            <a:off x="-3600" y="3429360"/>
            <a:ext cx="9147600" cy="1713600"/>
          </a:xfrm>
        </p:spPr>
        <p:txBody>
          <a:bodyPr/>
          <a:lstStyle/>
          <a:p>
            <a:endParaRPr lang="zh-TW" altLang="en-US"/>
          </a:p>
        </p:txBody>
      </p:sp>
      <p:sp>
        <p:nvSpPr>
          <p:cNvPr id="8" name="圖片版面配置區 2"/>
          <p:cNvSpPr>
            <a:spLocks noGrp="1"/>
          </p:cNvSpPr>
          <p:nvPr>
            <p:ph type="pic" sz="quarter" idx="18"/>
          </p:nvPr>
        </p:nvSpPr>
        <p:spPr>
          <a:xfrm>
            <a:off x="-3600" y="5143680"/>
            <a:ext cx="9147600" cy="1713600"/>
          </a:xfrm>
        </p:spPr>
        <p:txBody>
          <a:bodyPr/>
          <a:lstStyle/>
          <a:p>
            <a:endParaRPr lang="zh-TW" altLang="en-US"/>
          </a:p>
        </p:txBody>
      </p:sp>
      <p:sp>
        <p:nvSpPr>
          <p:cNvPr id="2" name="頁尾版面配置區 1"/>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988663287"/>
      </p:ext>
    </p:extLst>
  </p:cSld>
  <p:clrMapOvr>
    <a:masterClrMapping/>
  </p:clrMapOvr>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圖片版面配置151">
    <p:spTree>
      <p:nvGrpSpPr>
        <p:cNvPr id="1" name=""/>
        <p:cNvGrpSpPr/>
        <p:nvPr/>
      </p:nvGrpSpPr>
      <p:grpSpPr>
        <a:xfrm>
          <a:off x="0" y="0"/>
          <a:ext cx="0" cy="0"/>
          <a:chOff x="0" y="0"/>
          <a:chExt cx="0" cy="0"/>
        </a:xfrm>
      </p:grpSpPr>
      <p:sp>
        <p:nvSpPr>
          <p:cNvPr id="2" name="圖片版面配置區 3"/>
          <p:cNvSpPr>
            <a:spLocks noGrp="1"/>
          </p:cNvSpPr>
          <p:nvPr>
            <p:ph type="pic" sz="quarter" idx="12"/>
          </p:nvPr>
        </p:nvSpPr>
        <p:spPr>
          <a:xfrm>
            <a:off x="130625" y="94800"/>
            <a:ext cx="2102400" cy="3286800"/>
          </a:xfrm>
        </p:spPr>
        <p:txBody>
          <a:bodyPr/>
          <a:lstStyle/>
          <a:p>
            <a:endParaRPr lang="zh-TW" altLang="en-US"/>
          </a:p>
        </p:txBody>
      </p:sp>
      <p:sp>
        <p:nvSpPr>
          <p:cNvPr id="3" name="圖片版面配置區 3"/>
          <p:cNvSpPr>
            <a:spLocks noGrp="1"/>
          </p:cNvSpPr>
          <p:nvPr>
            <p:ph type="pic" sz="quarter" idx="13"/>
          </p:nvPr>
        </p:nvSpPr>
        <p:spPr>
          <a:xfrm>
            <a:off x="130625" y="3476400"/>
            <a:ext cx="2102400" cy="3286800"/>
          </a:xfrm>
        </p:spPr>
        <p:txBody>
          <a:bodyPr/>
          <a:lstStyle/>
          <a:p>
            <a:endParaRPr lang="zh-TW" altLang="en-US"/>
          </a:p>
        </p:txBody>
      </p:sp>
      <p:sp>
        <p:nvSpPr>
          <p:cNvPr id="4" name="圖片版面配置區 3"/>
          <p:cNvSpPr>
            <a:spLocks noGrp="1"/>
          </p:cNvSpPr>
          <p:nvPr>
            <p:ph type="pic" sz="quarter" idx="14"/>
          </p:nvPr>
        </p:nvSpPr>
        <p:spPr>
          <a:xfrm>
            <a:off x="2375061" y="94800"/>
            <a:ext cx="2244436" cy="6668400"/>
          </a:xfrm>
        </p:spPr>
        <p:txBody>
          <a:bodyPr/>
          <a:lstStyle/>
          <a:p>
            <a:endParaRPr lang="zh-TW" altLang="en-US"/>
          </a:p>
        </p:txBody>
      </p:sp>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596767672"/>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圖片版面配置152">
    <p:spTree>
      <p:nvGrpSpPr>
        <p:cNvPr id="1" name=""/>
        <p:cNvGrpSpPr/>
        <p:nvPr/>
      </p:nvGrpSpPr>
      <p:grpSpPr>
        <a:xfrm>
          <a:off x="0" y="0"/>
          <a:ext cx="0" cy="0"/>
          <a:chOff x="0" y="0"/>
          <a:chExt cx="0" cy="0"/>
        </a:xfrm>
      </p:grpSpPr>
      <p:sp>
        <p:nvSpPr>
          <p:cNvPr id="3" name="圖片版面配置區 3"/>
          <p:cNvSpPr>
            <a:spLocks noGrp="1"/>
          </p:cNvSpPr>
          <p:nvPr>
            <p:ph type="pic" sz="quarter" idx="13"/>
          </p:nvPr>
        </p:nvSpPr>
        <p:spPr>
          <a:xfrm>
            <a:off x="6911901" y="4607576"/>
            <a:ext cx="2102400" cy="2143698"/>
          </a:xfrm>
        </p:spPr>
        <p:txBody>
          <a:bodyPr/>
          <a:lstStyle/>
          <a:p>
            <a:endParaRPr lang="zh-TW" altLang="en-US"/>
          </a:p>
        </p:txBody>
      </p:sp>
      <p:sp>
        <p:nvSpPr>
          <p:cNvPr id="4" name="圖片版面配置區 3"/>
          <p:cNvSpPr>
            <a:spLocks noGrp="1"/>
          </p:cNvSpPr>
          <p:nvPr>
            <p:ph type="pic" sz="quarter" idx="14"/>
          </p:nvPr>
        </p:nvSpPr>
        <p:spPr>
          <a:xfrm>
            <a:off x="4536836" y="106727"/>
            <a:ext cx="2244436" cy="6644548"/>
          </a:xfrm>
        </p:spPr>
        <p:txBody>
          <a:bodyPr/>
          <a:lstStyle/>
          <a:p>
            <a:endParaRPr lang="zh-TW" altLang="en-US"/>
          </a:p>
        </p:txBody>
      </p:sp>
      <p:sp>
        <p:nvSpPr>
          <p:cNvPr id="9" name="圖片版面配置區 3"/>
          <p:cNvSpPr>
            <a:spLocks noGrp="1"/>
          </p:cNvSpPr>
          <p:nvPr>
            <p:ph type="pic" sz="quarter" idx="15"/>
          </p:nvPr>
        </p:nvSpPr>
        <p:spPr>
          <a:xfrm>
            <a:off x="6911901" y="2357152"/>
            <a:ext cx="2102400" cy="2143698"/>
          </a:xfrm>
        </p:spPr>
        <p:txBody>
          <a:bodyPr/>
          <a:lstStyle/>
          <a:p>
            <a:endParaRPr lang="zh-TW" altLang="en-US"/>
          </a:p>
        </p:txBody>
      </p:sp>
      <p:sp>
        <p:nvSpPr>
          <p:cNvPr id="10" name="圖片版面配置區 3"/>
          <p:cNvSpPr>
            <a:spLocks noGrp="1"/>
          </p:cNvSpPr>
          <p:nvPr>
            <p:ph type="pic" sz="quarter" idx="16"/>
          </p:nvPr>
        </p:nvSpPr>
        <p:spPr>
          <a:xfrm>
            <a:off x="6911901" y="106727"/>
            <a:ext cx="2102400" cy="2143698"/>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057023388"/>
      </p:ext>
    </p:extLst>
  </p:cSld>
  <p:clrMapOvr>
    <a:masterClrMapping/>
  </p:clrMapOvr>
  <p:timing>
    <p:tnLst>
      <p:par>
        <p:cT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圖片版面配置153">
    <p:spTree>
      <p:nvGrpSpPr>
        <p:cNvPr id="1" name=""/>
        <p:cNvGrpSpPr/>
        <p:nvPr/>
      </p:nvGrpSpPr>
      <p:grpSpPr>
        <a:xfrm>
          <a:off x="0" y="0"/>
          <a:ext cx="0" cy="0"/>
          <a:chOff x="0" y="0"/>
          <a:chExt cx="0" cy="0"/>
        </a:xfrm>
      </p:grpSpPr>
      <p:sp>
        <p:nvSpPr>
          <p:cNvPr id="3" name="圖片版面配置區 3"/>
          <p:cNvSpPr>
            <a:spLocks noGrp="1"/>
          </p:cNvSpPr>
          <p:nvPr>
            <p:ph type="pic" sz="quarter" idx="13"/>
          </p:nvPr>
        </p:nvSpPr>
        <p:spPr>
          <a:xfrm>
            <a:off x="6911901" y="4607576"/>
            <a:ext cx="2102400" cy="2143698"/>
          </a:xfrm>
        </p:spPr>
        <p:txBody>
          <a:bodyPr/>
          <a:lstStyle/>
          <a:p>
            <a:endParaRPr lang="zh-TW" altLang="en-US"/>
          </a:p>
        </p:txBody>
      </p:sp>
      <p:sp>
        <p:nvSpPr>
          <p:cNvPr id="4" name="圖片版面配置區 3"/>
          <p:cNvSpPr>
            <a:spLocks noGrp="1"/>
          </p:cNvSpPr>
          <p:nvPr>
            <p:ph type="pic" sz="quarter" idx="14"/>
          </p:nvPr>
        </p:nvSpPr>
        <p:spPr>
          <a:xfrm>
            <a:off x="4536836" y="106727"/>
            <a:ext cx="2244436" cy="3443995"/>
          </a:xfrm>
        </p:spPr>
        <p:txBody>
          <a:bodyPr/>
          <a:lstStyle/>
          <a:p>
            <a:endParaRPr lang="zh-TW" altLang="en-US"/>
          </a:p>
        </p:txBody>
      </p:sp>
      <p:sp>
        <p:nvSpPr>
          <p:cNvPr id="10" name="圖片版面配置區 3"/>
          <p:cNvSpPr>
            <a:spLocks noGrp="1"/>
          </p:cNvSpPr>
          <p:nvPr>
            <p:ph type="pic" sz="quarter" idx="16"/>
          </p:nvPr>
        </p:nvSpPr>
        <p:spPr>
          <a:xfrm>
            <a:off x="6911901" y="106727"/>
            <a:ext cx="2102400" cy="4370270"/>
          </a:xfrm>
        </p:spPr>
        <p:txBody>
          <a:bodyPr/>
          <a:lstStyle/>
          <a:p>
            <a:endParaRPr lang="zh-TW" altLang="en-US"/>
          </a:p>
        </p:txBody>
      </p:sp>
      <p:sp>
        <p:nvSpPr>
          <p:cNvPr id="6" name="圖片版面配置區 3"/>
          <p:cNvSpPr>
            <a:spLocks noGrp="1"/>
          </p:cNvSpPr>
          <p:nvPr>
            <p:ph type="pic" sz="quarter" idx="17"/>
          </p:nvPr>
        </p:nvSpPr>
        <p:spPr>
          <a:xfrm>
            <a:off x="4536836" y="3693226"/>
            <a:ext cx="2244436" cy="3058048"/>
          </a:xfrm>
        </p:spPr>
        <p:txBody>
          <a:bodyPr/>
          <a:lstStyle/>
          <a:p>
            <a:endParaRPr lang="zh-TW" altLang="en-US"/>
          </a:p>
        </p:txBody>
      </p:sp>
      <p:sp>
        <p:nvSpPr>
          <p:cNvPr id="2" name="頁尾版面配置區 1"/>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10848125"/>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圖片版面配置154">
    <p:spTree>
      <p:nvGrpSpPr>
        <p:cNvPr id="1" name=""/>
        <p:cNvGrpSpPr/>
        <p:nvPr/>
      </p:nvGrpSpPr>
      <p:grpSpPr>
        <a:xfrm>
          <a:off x="0" y="0"/>
          <a:ext cx="0" cy="0"/>
          <a:chOff x="0" y="0"/>
          <a:chExt cx="0" cy="0"/>
        </a:xfrm>
      </p:grpSpPr>
      <p:sp>
        <p:nvSpPr>
          <p:cNvPr id="3" name="圖片版面配置區 3"/>
          <p:cNvSpPr>
            <a:spLocks noGrp="1"/>
          </p:cNvSpPr>
          <p:nvPr>
            <p:ph type="pic" sz="quarter" idx="13"/>
          </p:nvPr>
        </p:nvSpPr>
        <p:spPr>
          <a:xfrm>
            <a:off x="6894720" y="4607576"/>
            <a:ext cx="2102400" cy="2143698"/>
          </a:xfrm>
        </p:spPr>
        <p:txBody>
          <a:bodyPr/>
          <a:lstStyle/>
          <a:p>
            <a:endParaRPr lang="zh-TW" altLang="en-US"/>
          </a:p>
        </p:txBody>
      </p:sp>
      <p:sp>
        <p:nvSpPr>
          <p:cNvPr id="10" name="圖片版面配置區 3"/>
          <p:cNvSpPr>
            <a:spLocks noGrp="1"/>
          </p:cNvSpPr>
          <p:nvPr>
            <p:ph type="pic" sz="quarter" idx="16"/>
          </p:nvPr>
        </p:nvSpPr>
        <p:spPr>
          <a:xfrm>
            <a:off x="2396161" y="2707575"/>
            <a:ext cx="6600960" cy="1769422"/>
          </a:xfrm>
        </p:spPr>
        <p:txBody>
          <a:bodyPr/>
          <a:lstStyle/>
          <a:p>
            <a:endParaRPr lang="zh-TW" altLang="en-US"/>
          </a:p>
        </p:txBody>
      </p:sp>
      <p:sp>
        <p:nvSpPr>
          <p:cNvPr id="12" name="圖片版面配置區 3"/>
          <p:cNvSpPr>
            <a:spLocks noGrp="1"/>
          </p:cNvSpPr>
          <p:nvPr>
            <p:ph type="pic" sz="quarter" idx="17"/>
          </p:nvPr>
        </p:nvSpPr>
        <p:spPr>
          <a:xfrm>
            <a:off x="4645440" y="4607576"/>
            <a:ext cx="2102400" cy="2143698"/>
          </a:xfrm>
        </p:spPr>
        <p:txBody>
          <a:bodyPr/>
          <a:lstStyle/>
          <a:p>
            <a:endParaRPr lang="zh-TW" altLang="en-US"/>
          </a:p>
        </p:txBody>
      </p:sp>
      <p:sp>
        <p:nvSpPr>
          <p:cNvPr id="13" name="圖片版面配置區 3"/>
          <p:cNvSpPr>
            <a:spLocks noGrp="1"/>
          </p:cNvSpPr>
          <p:nvPr>
            <p:ph type="pic" sz="quarter" idx="18"/>
          </p:nvPr>
        </p:nvSpPr>
        <p:spPr>
          <a:xfrm>
            <a:off x="2396160" y="4607576"/>
            <a:ext cx="2102400" cy="2143698"/>
          </a:xfrm>
        </p:spPr>
        <p:txBody>
          <a:bodyPr/>
          <a:lstStyle/>
          <a:p>
            <a:endParaRPr lang="zh-TW" altLang="en-US"/>
          </a:p>
        </p:txBody>
      </p:sp>
      <p:sp>
        <p:nvSpPr>
          <p:cNvPr id="14" name="圖片版面配置區 3"/>
          <p:cNvSpPr>
            <a:spLocks noGrp="1"/>
          </p:cNvSpPr>
          <p:nvPr>
            <p:ph type="pic" sz="quarter" idx="19"/>
          </p:nvPr>
        </p:nvSpPr>
        <p:spPr>
          <a:xfrm>
            <a:off x="146880" y="4168239"/>
            <a:ext cx="2102400" cy="2583035"/>
          </a:xfrm>
        </p:spPr>
        <p:txBody>
          <a:bodyPr/>
          <a:lstStyle/>
          <a:p>
            <a:endParaRPr lang="zh-TW" altLang="en-US"/>
          </a:p>
        </p:txBody>
      </p:sp>
      <p:sp>
        <p:nvSpPr>
          <p:cNvPr id="15" name="圖片版面配置區 3"/>
          <p:cNvSpPr>
            <a:spLocks noGrp="1"/>
          </p:cNvSpPr>
          <p:nvPr>
            <p:ph type="pic" sz="quarter" idx="20"/>
          </p:nvPr>
        </p:nvSpPr>
        <p:spPr>
          <a:xfrm>
            <a:off x="146880" y="2707575"/>
            <a:ext cx="2102400" cy="1341911"/>
          </a:xfrm>
        </p:spPr>
        <p:txBody>
          <a:bodyPr/>
          <a:lstStyle/>
          <a:p>
            <a:endParaRPr lang="zh-TW" altLang="en-US"/>
          </a:p>
        </p:txBody>
      </p:sp>
      <p:sp>
        <p:nvSpPr>
          <p:cNvPr id="2" name="頁尾版面配置區 1"/>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36202230"/>
      </p:ext>
    </p:extLst>
  </p:cSld>
  <p:clrMapOvr>
    <a:masterClrMapping/>
  </p:clrMapOvr>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圖片版面配置155">
    <p:spTree>
      <p:nvGrpSpPr>
        <p:cNvPr id="1" name=""/>
        <p:cNvGrpSpPr/>
        <p:nvPr/>
      </p:nvGrpSpPr>
      <p:grpSpPr>
        <a:xfrm>
          <a:off x="0" y="0"/>
          <a:ext cx="0" cy="0"/>
          <a:chOff x="0" y="0"/>
          <a:chExt cx="0" cy="0"/>
        </a:xfrm>
      </p:grpSpPr>
      <p:sp>
        <p:nvSpPr>
          <p:cNvPr id="3" name="圖片版面配置區 3"/>
          <p:cNvSpPr>
            <a:spLocks noGrp="1"/>
          </p:cNvSpPr>
          <p:nvPr>
            <p:ph type="pic" sz="quarter" idx="13"/>
          </p:nvPr>
        </p:nvSpPr>
        <p:spPr>
          <a:xfrm>
            <a:off x="6894720" y="4025701"/>
            <a:ext cx="2102400" cy="1800000"/>
          </a:xfrm>
        </p:spPr>
        <p:txBody>
          <a:bodyPr/>
          <a:lstStyle/>
          <a:p>
            <a:endParaRPr lang="zh-TW" altLang="en-US"/>
          </a:p>
        </p:txBody>
      </p:sp>
      <p:sp>
        <p:nvSpPr>
          <p:cNvPr id="12" name="圖片版面配置區 3"/>
          <p:cNvSpPr>
            <a:spLocks noGrp="1"/>
          </p:cNvSpPr>
          <p:nvPr>
            <p:ph type="pic" sz="quarter" idx="17"/>
          </p:nvPr>
        </p:nvSpPr>
        <p:spPr>
          <a:xfrm>
            <a:off x="4645440" y="4025701"/>
            <a:ext cx="2102400" cy="1800000"/>
          </a:xfrm>
        </p:spPr>
        <p:txBody>
          <a:bodyPr/>
          <a:lstStyle/>
          <a:p>
            <a:endParaRPr lang="zh-TW" altLang="en-US"/>
          </a:p>
        </p:txBody>
      </p:sp>
      <p:sp>
        <p:nvSpPr>
          <p:cNvPr id="13" name="圖片版面配置區 3"/>
          <p:cNvSpPr>
            <a:spLocks noGrp="1"/>
          </p:cNvSpPr>
          <p:nvPr>
            <p:ph type="pic" sz="quarter" idx="18"/>
          </p:nvPr>
        </p:nvSpPr>
        <p:spPr>
          <a:xfrm>
            <a:off x="534390" y="4025701"/>
            <a:ext cx="3964170" cy="1800000"/>
          </a:xfrm>
        </p:spPr>
        <p:txBody>
          <a:bodyPr/>
          <a:lstStyle/>
          <a:p>
            <a:endParaRPr lang="zh-TW" altLang="en-US"/>
          </a:p>
        </p:txBody>
      </p:sp>
      <p:sp>
        <p:nvSpPr>
          <p:cNvPr id="8" name="圖片版面配置區 3"/>
          <p:cNvSpPr>
            <a:spLocks noGrp="1"/>
          </p:cNvSpPr>
          <p:nvPr>
            <p:ph type="pic" sz="quarter" idx="19"/>
          </p:nvPr>
        </p:nvSpPr>
        <p:spPr>
          <a:xfrm>
            <a:off x="6894720" y="2090023"/>
            <a:ext cx="2102400" cy="1800000"/>
          </a:xfrm>
        </p:spPr>
        <p:txBody>
          <a:bodyPr/>
          <a:lstStyle/>
          <a:p>
            <a:endParaRPr lang="zh-TW" altLang="en-US"/>
          </a:p>
        </p:txBody>
      </p:sp>
      <p:sp>
        <p:nvSpPr>
          <p:cNvPr id="9" name="圖片版面配置區 3"/>
          <p:cNvSpPr>
            <a:spLocks noGrp="1"/>
          </p:cNvSpPr>
          <p:nvPr>
            <p:ph type="pic" sz="quarter" idx="20"/>
          </p:nvPr>
        </p:nvSpPr>
        <p:spPr>
          <a:xfrm>
            <a:off x="2845674" y="2090023"/>
            <a:ext cx="3897762" cy="1800000"/>
          </a:xfrm>
        </p:spPr>
        <p:txBody>
          <a:bodyPr/>
          <a:lstStyle/>
          <a:p>
            <a:endParaRPr lang="zh-TW" altLang="en-US"/>
          </a:p>
        </p:txBody>
      </p:sp>
      <p:sp>
        <p:nvSpPr>
          <p:cNvPr id="11" name="圖片版面配置區 3"/>
          <p:cNvSpPr>
            <a:spLocks noGrp="1"/>
          </p:cNvSpPr>
          <p:nvPr>
            <p:ph type="pic" sz="quarter" idx="21"/>
          </p:nvPr>
        </p:nvSpPr>
        <p:spPr>
          <a:xfrm>
            <a:off x="534390" y="2090023"/>
            <a:ext cx="2160000" cy="1800000"/>
          </a:xfrm>
        </p:spPr>
        <p:txBody>
          <a:bodyPr/>
          <a:lstStyle/>
          <a:p>
            <a:endParaRPr lang="zh-TW" altLang="en-US"/>
          </a:p>
        </p:txBody>
      </p:sp>
      <p:sp>
        <p:nvSpPr>
          <p:cNvPr id="2" name="頁尾版面配置區 1"/>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98504943"/>
      </p:ext>
    </p:extLst>
  </p:cSld>
  <p:clrMapOvr>
    <a:masterClrMapping/>
  </p:clrMapOvr>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圖片版面配置156">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237504" y="2767013"/>
            <a:ext cx="1947471" cy="1746250"/>
          </a:xfrm>
          <a:prstGeom prst="homePlate">
            <a:avLst>
              <a:gd name="adj" fmla="val 28238"/>
            </a:avLst>
          </a:prstGeom>
        </p:spPr>
        <p:txBody>
          <a:bodyPr/>
          <a:lstStyle/>
          <a:p>
            <a:endParaRPr lang="zh-TW" altLang="en-US"/>
          </a:p>
        </p:txBody>
      </p:sp>
      <p:sp>
        <p:nvSpPr>
          <p:cNvPr id="4" name="圖片版面配置區 2"/>
          <p:cNvSpPr>
            <a:spLocks noGrp="1"/>
          </p:cNvSpPr>
          <p:nvPr>
            <p:ph type="pic" sz="quarter" idx="11"/>
          </p:nvPr>
        </p:nvSpPr>
        <p:spPr>
          <a:xfrm>
            <a:off x="1780653" y="2767013"/>
            <a:ext cx="2102575" cy="1746250"/>
          </a:xfrm>
          <a:prstGeom prst="chevron">
            <a:avLst>
              <a:gd name="adj" fmla="val 28239"/>
            </a:avLst>
          </a:prstGeom>
        </p:spPr>
        <p:txBody>
          <a:bodyPr/>
          <a:lstStyle/>
          <a:p>
            <a:endParaRPr lang="zh-TW" altLang="en-US"/>
          </a:p>
        </p:txBody>
      </p:sp>
      <p:sp>
        <p:nvSpPr>
          <p:cNvPr id="5" name="圖片版面配置區 2"/>
          <p:cNvSpPr>
            <a:spLocks noGrp="1"/>
          </p:cNvSpPr>
          <p:nvPr>
            <p:ph type="pic" sz="quarter" idx="12"/>
          </p:nvPr>
        </p:nvSpPr>
        <p:spPr>
          <a:xfrm>
            <a:off x="3478824" y="2767013"/>
            <a:ext cx="2102575" cy="1746250"/>
          </a:xfrm>
          <a:prstGeom prst="chevron">
            <a:avLst>
              <a:gd name="adj" fmla="val 28239"/>
            </a:avLst>
          </a:prstGeom>
        </p:spPr>
        <p:txBody>
          <a:bodyPr/>
          <a:lstStyle/>
          <a:p>
            <a:endParaRPr lang="zh-TW" altLang="en-US"/>
          </a:p>
        </p:txBody>
      </p:sp>
      <p:sp>
        <p:nvSpPr>
          <p:cNvPr id="6" name="圖片版面配置區 2"/>
          <p:cNvSpPr>
            <a:spLocks noGrp="1"/>
          </p:cNvSpPr>
          <p:nvPr>
            <p:ph type="pic" sz="quarter" idx="13"/>
          </p:nvPr>
        </p:nvSpPr>
        <p:spPr>
          <a:xfrm>
            <a:off x="5176995" y="2767013"/>
            <a:ext cx="2102575" cy="1746250"/>
          </a:xfrm>
          <a:prstGeom prst="chevron">
            <a:avLst>
              <a:gd name="adj" fmla="val 28239"/>
            </a:avLst>
          </a:prstGeom>
        </p:spPr>
        <p:txBody>
          <a:bodyPr/>
          <a:lstStyle/>
          <a:p>
            <a:endParaRPr lang="zh-TW" altLang="en-US"/>
          </a:p>
        </p:txBody>
      </p:sp>
      <p:sp>
        <p:nvSpPr>
          <p:cNvPr id="7" name="圖片版面配置區 2"/>
          <p:cNvSpPr>
            <a:spLocks noGrp="1"/>
          </p:cNvSpPr>
          <p:nvPr>
            <p:ph type="pic" sz="quarter" idx="14"/>
          </p:nvPr>
        </p:nvSpPr>
        <p:spPr>
          <a:xfrm>
            <a:off x="6875166" y="2767013"/>
            <a:ext cx="2102575" cy="1746250"/>
          </a:xfrm>
          <a:prstGeom prst="chevron">
            <a:avLst>
              <a:gd name="adj" fmla="val 28239"/>
            </a:avLst>
          </a:prstGeo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542284991"/>
      </p:ext>
    </p:extLst>
  </p:cSld>
  <p:clrMapOvr>
    <a:masterClrMapping/>
  </p:clrMapOvr>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圖片版面配置157">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760640" y="1923375"/>
            <a:ext cx="1800000" cy="1800000"/>
          </a:xfrm>
          <a:prstGeom prst="snip2DiagRect">
            <a:avLst/>
          </a:prstGeom>
        </p:spPr>
        <p:txBody>
          <a:bodyPr/>
          <a:lstStyle/>
          <a:p>
            <a:endParaRPr lang="zh-TW" altLang="en-US"/>
          </a:p>
        </p:txBody>
      </p:sp>
      <p:sp>
        <p:nvSpPr>
          <p:cNvPr id="4" name="圖片版面配置區 2"/>
          <p:cNvSpPr>
            <a:spLocks noGrp="1"/>
          </p:cNvSpPr>
          <p:nvPr>
            <p:ph type="pic" sz="quarter" idx="11"/>
          </p:nvPr>
        </p:nvSpPr>
        <p:spPr>
          <a:xfrm>
            <a:off x="3515715" y="1923375"/>
            <a:ext cx="1800000" cy="1800000"/>
          </a:xfrm>
          <a:prstGeom prst="snip2DiagRect">
            <a:avLst/>
          </a:prstGeom>
        </p:spPr>
        <p:txBody>
          <a:bodyPr/>
          <a:lstStyle/>
          <a:p>
            <a:endParaRPr lang="zh-TW" altLang="en-US"/>
          </a:p>
        </p:txBody>
      </p:sp>
      <p:sp>
        <p:nvSpPr>
          <p:cNvPr id="5" name="圖片版面配置區 2"/>
          <p:cNvSpPr>
            <a:spLocks noGrp="1"/>
          </p:cNvSpPr>
          <p:nvPr>
            <p:ph type="pic" sz="quarter" idx="12"/>
          </p:nvPr>
        </p:nvSpPr>
        <p:spPr>
          <a:xfrm>
            <a:off x="6270790" y="1923375"/>
            <a:ext cx="1800000" cy="1800000"/>
          </a:xfrm>
          <a:prstGeom prst="snip2DiagRect">
            <a:avLst/>
          </a:prstGeo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528751925"/>
      </p:ext>
    </p:extLst>
  </p:cSld>
  <p:clrMapOvr>
    <a:masterClrMapping/>
  </p:clrMapOvr>
  <p:timing>
    <p:tnLst>
      <p:par>
        <p:cT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圖片版面配置158">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388800" y="1923375"/>
            <a:ext cx="1800000" cy="1800000"/>
          </a:xfrm>
          <a:prstGeom prst="snip2DiagRect">
            <a:avLst/>
          </a:prstGeom>
        </p:spPr>
        <p:txBody>
          <a:bodyPr/>
          <a:lstStyle/>
          <a:p>
            <a:endParaRPr lang="zh-TW" altLang="en-US"/>
          </a:p>
        </p:txBody>
      </p:sp>
      <p:sp>
        <p:nvSpPr>
          <p:cNvPr id="4" name="圖片版面配置區 2"/>
          <p:cNvSpPr>
            <a:spLocks noGrp="1"/>
          </p:cNvSpPr>
          <p:nvPr>
            <p:ph type="pic" sz="quarter" idx="11"/>
          </p:nvPr>
        </p:nvSpPr>
        <p:spPr>
          <a:xfrm>
            <a:off x="2577600" y="1923375"/>
            <a:ext cx="1800000" cy="1800000"/>
          </a:xfrm>
          <a:prstGeom prst="snip2DiagRect">
            <a:avLst/>
          </a:prstGeom>
        </p:spPr>
        <p:txBody>
          <a:bodyPr/>
          <a:lstStyle/>
          <a:p>
            <a:endParaRPr lang="zh-TW" altLang="en-US"/>
          </a:p>
        </p:txBody>
      </p:sp>
      <p:sp>
        <p:nvSpPr>
          <p:cNvPr id="5" name="圖片版面配置區 2"/>
          <p:cNvSpPr>
            <a:spLocks noGrp="1"/>
          </p:cNvSpPr>
          <p:nvPr>
            <p:ph type="pic" sz="quarter" idx="12"/>
          </p:nvPr>
        </p:nvSpPr>
        <p:spPr>
          <a:xfrm>
            <a:off x="4766400" y="1923375"/>
            <a:ext cx="1800000" cy="1800000"/>
          </a:xfrm>
          <a:prstGeom prst="snip2DiagRect">
            <a:avLst/>
          </a:prstGeom>
        </p:spPr>
        <p:txBody>
          <a:bodyPr/>
          <a:lstStyle/>
          <a:p>
            <a:endParaRPr lang="zh-TW" altLang="en-US"/>
          </a:p>
        </p:txBody>
      </p:sp>
      <p:sp>
        <p:nvSpPr>
          <p:cNvPr id="6" name="圖片版面配置區 2"/>
          <p:cNvSpPr>
            <a:spLocks noGrp="1"/>
          </p:cNvSpPr>
          <p:nvPr>
            <p:ph type="pic" sz="quarter" idx="13"/>
          </p:nvPr>
        </p:nvSpPr>
        <p:spPr>
          <a:xfrm>
            <a:off x="6955200" y="1923375"/>
            <a:ext cx="1800000" cy="1800000"/>
          </a:xfrm>
          <a:prstGeom prst="snip2DiagRect">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568753983"/>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圖片版面配置015">
    <p:spTree>
      <p:nvGrpSpPr>
        <p:cNvPr id="1" name=""/>
        <p:cNvGrpSpPr/>
        <p:nvPr/>
      </p:nvGrpSpPr>
      <p:grpSpPr>
        <a:xfrm>
          <a:off x="0" y="0"/>
          <a:ext cx="0" cy="0"/>
          <a:chOff x="0" y="0"/>
          <a:chExt cx="0" cy="0"/>
        </a:xfrm>
      </p:grpSpPr>
      <p:sp>
        <p:nvSpPr>
          <p:cNvPr id="4" name="圖片版面配置區 2"/>
          <p:cNvSpPr>
            <a:spLocks noGrp="1"/>
          </p:cNvSpPr>
          <p:nvPr>
            <p:ph type="pic" sz="quarter" idx="11"/>
          </p:nvPr>
        </p:nvSpPr>
        <p:spPr>
          <a:xfrm>
            <a:off x="6337300" y="3157909"/>
            <a:ext cx="2806700" cy="1439491"/>
          </a:xfrm>
        </p:spPr>
        <p:txBody>
          <a:bodyPr/>
          <a:lstStyle/>
          <a:p>
            <a:endParaRPr lang="zh-TW" altLang="en-US"/>
          </a:p>
        </p:txBody>
      </p:sp>
      <p:sp>
        <p:nvSpPr>
          <p:cNvPr id="8" name="圖片版面配置區 2"/>
          <p:cNvSpPr>
            <a:spLocks noGrp="1"/>
          </p:cNvSpPr>
          <p:nvPr>
            <p:ph type="pic" sz="quarter" idx="12"/>
          </p:nvPr>
        </p:nvSpPr>
        <p:spPr>
          <a:xfrm>
            <a:off x="6337300" y="4758109"/>
            <a:ext cx="2806700" cy="1439491"/>
          </a:xfrm>
        </p:spPr>
        <p:txBody>
          <a:bodyPr/>
          <a:lstStyle/>
          <a:p>
            <a:endParaRPr lang="zh-TW" altLang="en-US"/>
          </a:p>
        </p:txBody>
      </p:sp>
      <p:sp>
        <p:nvSpPr>
          <p:cNvPr id="9" name="圖片版面配置區 2"/>
          <p:cNvSpPr>
            <a:spLocks noGrp="1"/>
          </p:cNvSpPr>
          <p:nvPr>
            <p:ph type="pic" sz="quarter" idx="13"/>
          </p:nvPr>
        </p:nvSpPr>
        <p:spPr>
          <a:xfrm>
            <a:off x="3390900" y="3157909"/>
            <a:ext cx="2806700" cy="1439491"/>
          </a:xfrm>
        </p:spPr>
        <p:txBody>
          <a:bodyPr/>
          <a:lstStyle/>
          <a:p>
            <a:endParaRPr lang="zh-TW" altLang="en-US"/>
          </a:p>
        </p:txBody>
      </p:sp>
      <p:sp>
        <p:nvSpPr>
          <p:cNvPr id="10" name="圖片版面配置區 2"/>
          <p:cNvSpPr>
            <a:spLocks noGrp="1"/>
          </p:cNvSpPr>
          <p:nvPr>
            <p:ph type="pic" sz="quarter" idx="14"/>
          </p:nvPr>
        </p:nvSpPr>
        <p:spPr>
          <a:xfrm>
            <a:off x="3390900" y="4758109"/>
            <a:ext cx="2806700" cy="1439491"/>
          </a:xfrm>
        </p:spPr>
        <p:txBody>
          <a:bodyPr/>
          <a:lstStyle/>
          <a:p>
            <a:endParaRPr lang="zh-TW" altLang="en-US"/>
          </a:p>
        </p:txBody>
      </p:sp>
      <p:sp>
        <p:nvSpPr>
          <p:cNvPr id="11" name="圖片版面配置區 2"/>
          <p:cNvSpPr>
            <a:spLocks noGrp="1"/>
          </p:cNvSpPr>
          <p:nvPr>
            <p:ph type="pic" sz="quarter" idx="15"/>
          </p:nvPr>
        </p:nvSpPr>
        <p:spPr>
          <a:xfrm>
            <a:off x="444500" y="3157909"/>
            <a:ext cx="2806700" cy="3039691"/>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26070227"/>
      </p:ext>
    </p:extLst>
  </p:cSld>
  <p:clrMapOvr>
    <a:masterClrMapping/>
  </p:clrMapOvr>
  <p:timing>
    <p:tnLst>
      <p:par>
        <p:cTn id="1" dur="indefinite" restart="never" nodeType="tmRoot"/>
      </p:par>
    </p:tn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圖片版面配置159">
    <p:spTree>
      <p:nvGrpSpPr>
        <p:cNvPr id="1" name=""/>
        <p:cNvGrpSpPr/>
        <p:nvPr/>
      </p:nvGrpSpPr>
      <p:grpSpPr>
        <a:xfrm>
          <a:off x="0" y="0"/>
          <a:ext cx="0" cy="0"/>
          <a:chOff x="0" y="0"/>
          <a:chExt cx="0" cy="0"/>
        </a:xfrm>
      </p:grpSpPr>
      <p:sp>
        <p:nvSpPr>
          <p:cNvPr id="4" name="圖片版面配置區 3"/>
          <p:cNvSpPr>
            <a:spLocks noGrp="1"/>
          </p:cNvSpPr>
          <p:nvPr>
            <p:ph type="pic" sz="quarter" idx="10"/>
          </p:nvPr>
        </p:nvSpPr>
        <p:spPr>
          <a:xfrm>
            <a:off x="1093252" y="1446012"/>
            <a:ext cx="2520000" cy="1440000"/>
          </a:xfrm>
          <a:prstGeom prst="roundRect">
            <a:avLst/>
          </a:prstGeom>
        </p:spPr>
        <p:txBody>
          <a:bodyPr/>
          <a:lstStyle/>
          <a:p>
            <a:endParaRPr lang="zh-TW" altLang="en-US"/>
          </a:p>
        </p:txBody>
      </p:sp>
      <p:sp>
        <p:nvSpPr>
          <p:cNvPr id="5" name="圖片版面配置區 3"/>
          <p:cNvSpPr>
            <a:spLocks noGrp="1"/>
          </p:cNvSpPr>
          <p:nvPr>
            <p:ph type="pic" sz="quarter" idx="11"/>
          </p:nvPr>
        </p:nvSpPr>
        <p:spPr>
          <a:xfrm>
            <a:off x="5487116" y="1446012"/>
            <a:ext cx="2520000" cy="1440000"/>
          </a:xfrm>
          <a:prstGeom prst="roundRect">
            <a:avLst/>
          </a:prstGeom>
        </p:spPr>
        <p:txBody>
          <a:bodyPr/>
          <a:lstStyle/>
          <a:p>
            <a:endParaRPr lang="zh-TW" altLang="en-US"/>
          </a:p>
        </p:txBody>
      </p:sp>
      <p:sp>
        <p:nvSpPr>
          <p:cNvPr id="6" name="圖片版面配置區 3"/>
          <p:cNvSpPr>
            <a:spLocks noGrp="1"/>
          </p:cNvSpPr>
          <p:nvPr>
            <p:ph type="pic" sz="quarter" idx="12"/>
          </p:nvPr>
        </p:nvSpPr>
        <p:spPr>
          <a:xfrm>
            <a:off x="1093252" y="4037327"/>
            <a:ext cx="2520000" cy="1440000"/>
          </a:xfrm>
          <a:prstGeom prst="roundRect">
            <a:avLst/>
          </a:prstGeom>
        </p:spPr>
        <p:txBody>
          <a:bodyPr/>
          <a:lstStyle/>
          <a:p>
            <a:endParaRPr lang="zh-TW" altLang="en-US"/>
          </a:p>
        </p:txBody>
      </p:sp>
      <p:sp>
        <p:nvSpPr>
          <p:cNvPr id="7" name="圖片版面配置區 3"/>
          <p:cNvSpPr>
            <a:spLocks noGrp="1"/>
          </p:cNvSpPr>
          <p:nvPr>
            <p:ph type="pic" sz="quarter" idx="13"/>
          </p:nvPr>
        </p:nvSpPr>
        <p:spPr>
          <a:xfrm>
            <a:off x="5487116" y="4037327"/>
            <a:ext cx="2520000" cy="1440000"/>
          </a:xfrm>
          <a:prstGeom prst="roundRect">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124737498"/>
      </p:ext>
    </p:extLst>
  </p:cSld>
  <p:clrMapOvr>
    <a:masterClrMapping/>
  </p:clrMapOvr>
  <p:timing>
    <p:tnLst>
      <p:par>
        <p:cT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圖片版面配置160">
    <p:spTree>
      <p:nvGrpSpPr>
        <p:cNvPr id="1" name=""/>
        <p:cNvGrpSpPr/>
        <p:nvPr/>
      </p:nvGrpSpPr>
      <p:grpSpPr>
        <a:xfrm>
          <a:off x="0" y="0"/>
          <a:ext cx="0" cy="0"/>
          <a:chOff x="0" y="0"/>
          <a:chExt cx="0" cy="0"/>
        </a:xfrm>
      </p:grpSpPr>
      <p:sp>
        <p:nvSpPr>
          <p:cNvPr id="2" name="圖片版面配置區 3"/>
          <p:cNvSpPr>
            <a:spLocks noGrp="1"/>
          </p:cNvSpPr>
          <p:nvPr>
            <p:ph type="pic" sz="quarter" idx="10"/>
          </p:nvPr>
        </p:nvSpPr>
        <p:spPr>
          <a:xfrm>
            <a:off x="1093252" y="1626636"/>
            <a:ext cx="1875579" cy="1440000"/>
          </a:xfrm>
          <a:prstGeom prst="roundRect">
            <a:avLst/>
          </a:prstGeom>
        </p:spPr>
        <p:txBody>
          <a:bodyPr/>
          <a:lstStyle/>
          <a:p>
            <a:endParaRPr lang="zh-TW" altLang="en-US"/>
          </a:p>
        </p:txBody>
      </p:sp>
      <p:sp>
        <p:nvSpPr>
          <p:cNvPr id="4" name="圖片版面配置區 3"/>
          <p:cNvSpPr>
            <a:spLocks noGrp="1"/>
          </p:cNvSpPr>
          <p:nvPr>
            <p:ph type="pic" sz="quarter" idx="11"/>
          </p:nvPr>
        </p:nvSpPr>
        <p:spPr>
          <a:xfrm>
            <a:off x="3634210" y="1626636"/>
            <a:ext cx="1875579" cy="1440000"/>
          </a:xfrm>
          <a:prstGeom prst="roundRect">
            <a:avLst/>
          </a:prstGeom>
        </p:spPr>
        <p:txBody>
          <a:bodyPr/>
          <a:lstStyle/>
          <a:p>
            <a:endParaRPr lang="zh-TW" altLang="en-US"/>
          </a:p>
        </p:txBody>
      </p:sp>
      <p:sp>
        <p:nvSpPr>
          <p:cNvPr id="5" name="圖片版面配置區 3"/>
          <p:cNvSpPr>
            <a:spLocks noGrp="1"/>
          </p:cNvSpPr>
          <p:nvPr>
            <p:ph type="pic" sz="quarter" idx="12"/>
          </p:nvPr>
        </p:nvSpPr>
        <p:spPr>
          <a:xfrm>
            <a:off x="6175168" y="1626636"/>
            <a:ext cx="1875579" cy="1440000"/>
          </a:xfrm>
          <a:prstGeom prst="roundRect">
            <a:avLst/>
          </a:prstGeom>
        </p:spPr>
        <p:txBody>
          <a:bodyPr/>
          <a:lstStyle/>
          <a:p>
            <a:endParaRPr lang="zh-TW" altLang="en-US"/>
          </a:p>
        </p:txBody>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937419944"/>
      </p:ext>
    </p:extLst>
  </p:cSld>
  <p:clrMapOvr>
    <a:masterClrMapping/>
  </p:clrMapOvr>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圖片版面配置161">
    <p:spTree>
      <p:nvGrpSpPr>
        <p:cNvPr id="1" name=""/>
        <p:cNvGrpSpPr/>
        <p:nvPr/>
      </p:nvGrpSpPr>
      <p:grpSpPr>
        <a:xfrm>
          <a:off x="0" y="0"/>
          <a:ext cx="0" cy="0"/>
          <a:chOff x="0" y="0"/>
          <a:chExt cx="0" cy="0"/>
        </a:xfrm>
      </p:grpSpPr>
      <p:sp>
        <p:nvSpPr>
          <p:cNvPr id="4" name="圖片版面配置區 3"/>
          <p:cNvSpPr>
            <a:spLocks noGrp="1"/>
          </p:cNvSpPr>
          <p:nvPr>
            <p:ph type="pic" sz="quarter" idx="10"/>
          </p:nvPr>
        </p:nvSpPr>
        <p:spPr>
          <a:xfrm>
            <a:off x="534525" y="3800813"/>
            <a:ext cx="2042432" cy="1800000"/>
          </a:xfrm>
          <a:prstGeom prst="triangle">
            <a:avLst/>
          </a:prstGeom>
        </p:spPr>
        <p:txBody>
          <a:bodyPr/>
          <a:lstStyle/>
          <a:p>
            <a:endParaRPr lang="zh-TW" altLang="en-US"/>
          </a:p>
        </p:txBody>
      </p:sp>
      <p:sp>
        <p:nvSpPr>
          <p:cNvPr id="8" name="圖片版面配置區 3"/>
          <p:cNvSpPr>
            <a:spLocks noGrp="1"/>
          </p:cNvSpPr>
          <p:nvPr>
            <p:ph type="pic" sz="quarter" idx="11"/>
          </p:nvPr>
        </p:nvSpPr>
        <p:spPr>
          <a:xfrm>
            <a:off x="2576957" y="3800813"/>
            <a:ext cx="2042432" cy="1800000"/>
          </a:xfrm>
          <a:prstGeom prst="triangle">
            <a:avLst/>
          </a:prstGeom>
        </p:spPr>
        <p:txBody>
          <a:bodyPr/>
          <a:lstStyle/>
          <a:p>
            <a:endParaRPr lang="zh-TW" altLang="en-US"/>
          </a:p>
        </p:txBody>
      </p:sp>
      <p:sp>
        <p:nvSpPr>
          <p:cNvPr id="9" name="圖片版面配置區 3"/>
          <p:cNvSpPr>
            <a:spLocks noGrp="1"/>
          </p:cNvSpPr>
          <p:nvPr>
            <p:ph type="pic" sz="quarter" idx="12"/>
          </p:nvPr>
        </p:nvSpPr>
        <p:spPr>
          <a:xfrm>
            <a:off x="1555741" y="2000813"/>
            <a:ext cx="2042432" cy="1800000"/>
          </a:xfrm>
          <a:prstGeom prst="triangle">
            <a:avLst/>
          </a:prstGeom>
        </p:spPr>
        <p:txBody>
          <a:bodyPr/>
          <a:lstStyle/>
          <a:p>
            <a:endParaRPr lang="zh-TW" altLang="en-US"/>
          </a:p>
        </p:txBody>
      </p:sp>
      <p:sp>
        <p:nvSpPr>
          <p:cNvPr id="10" name="圖片版面配置區 3"/>
          <p:cNvSpPr>
            <a:spLocks noGrp="1"/>
          </p:cNvSpPr>
          <p:nvPr>
            <p:ph type="pic" sz="quarter" idx="13"/>
          </p:nvPr>
        </p:nvSpPr>
        <p:spPr>
          <a:xfrm>
            <a:off x="1555741" y="3800813"/>
            <a:ext cx="2042432" cy="1800000"/>
          </a:xfrm>
          <a:prstGeom prst="downArrow">
            <a:avLst>
              <a:gd name="adj1" fmla="val 50000"/>
              <a:gd name="adj2" fmla="val 100000"/>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572689355"/>
      </p:ext>
    </p:extLst>
  </p:cSld>
  <p:clrMapOvr>
    <a:masterClrMapping/>
  </p:clrMapOvr>
  <p:timing>
    <p:tnLst>
      <p:par>
        <p:cTn id="1" dur="indefinite" restart="never" nodeType="tmRoot"/>
      </p:par>
    </p:tn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圖片版面配置162">
    <p:spTree>
      <p:nvGrpSpPr>
        <p:cNvPr id="1" name=""/>
        <p:cNvGrpSpPr/>
        <p:nvPr/>
      </p:nvGrpSpPr>
      <p:grpSpPr>
        <a:xfrm>
          <a:off x="0" y="0"/>
          <a:ext cx="0" cy="0"/>
          <a:chOff x="0" y="0"/>
          <a:chExt cx="0" cy="0"/>
        </a:xfrm>
      </p:grpSpPr>
      <p:sp>
        <p:nvSpPr>
          <p:cNvPr id="6" name="圖片版面配置區 5"/>
          <p:cNvSpPr>
            <a:spLocks noGrp="1"/>
          </p:cNvSpPr>
          <p:nvPr>
            <p:ph type="pic" sz="quarter" idx="13"/>
          </p:nvPr>
        </p:nvSpPr>
        <p:spPr>
          <a:xfrm>
            <a:off x="600302" y="2013626"/>
            <a:ext cx="3953310" cy="3529218"/>
          </a:xfrm>
          <a:custGeom>
            <a:avLst/>
            <a:gdLst>
              <a:gd name="connsiteX0" fmla="*/ 2997871 w 3953310"/>
              <a:gd name="connsiteY0" fmla="*/ 1845156 h 3529218"/>
              <a:gd name="connsiteX1" fmla="*/ 3953310 w 3953310"/>
              <a:gd name="connsiteY1" fmla="*/ 3529218 h 3529218"/>
              <a:gd name="connsiteX2" fmla="*/ 2042432 w 3953310"/>
              <a:gd name="connsiteY2" fmla="*/ 3529218 h 3529218"/>
              <a:gd name="connsiteX3" fmla="*/ 955439 w 3953310"/>
              <a:gd name="connsiteY3" fmla="*/ 1845156 h 3529218"/>
              <a:gd name="connsiteX4" fmla="*/ 1910878 w 3953310"/>
              <a:gd name="connsiteY4" fmla="*/ 3529218 h 3529218"/>
              <a:gd name="connsiteX5" fmla="*/ 0 w 3953310"/>
              <a:gd name="connsiteY5" fmla="*/ 3529218 h 3529218"/>
              <a:gd name="connsiteX6" fmla="*/ 1021216 w 3953310"/>
              <a:gd name="connsiteY6" fmla="*/ 1777422 h 3529218"/>
              <a:gd name="connsiteX7" fmla="*/ 1498936 w 3953310"/>
              <a:gd name="connsiteY7" fmla="*/ 1777422 h 3529218"/>
              <a:gd name="connsiteX8" fmla="*/ 2454375 w 3953310"/>
              <a:gd name="connsiteY8" fmla="*/ 1777422 h 3529218"/>
              <a:gd name="connsiteX9" fmla="*/ 2932094 w 3953310"/>
              <a:gd name="connsiteY9" fmla="*/ 1777422 h 3529218"/>
              <a:gd name="connsiteX10" fmla="*/ 1976655 w 3953310"/>
              <a:gd name="connsiteY10" fmla="*/ 3461484 h 3529218"/>
              <a:gd name="connsiteX11" fmla="*/ 1976655 w 3953310"/>
              <a:gd name="connsiteY11" fmla="*/ 0 h 3529218"/>
              <a:gd name="connsiteX12" fmla="*/ 2932094 w 3953310"/>
              <a:gd name="connsiteY12" fmla="*/ 1684062 h 3529218"/>
              <a:gd name="connsiteX13" fmla="*/ 1021216 w 3953310"/>
              <a:gd name="connsiteY13" fmla="*/ 1684062 h 352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3310" h="3529218">
                <a:moveTo>
                  <a:pt x="2997871" y="1845156"/>
                </a:moveTo>
                <a:lnTo>
                  <a:pt x="3953310" y="3529218"/>
                </a:lnTo>
                <a:lnTo>
                  <a:pt x="2042432" y="3529218"/>
                </a:lnTo>
                <a:close/>
                <a:moveTo>
                  <a:pt x="955439" y="1845156"/>
                </a:moveTo>
                <a:lnTo>
                  <a:pt x="1910878" y="3529218"/>
                </a:lnTo>
                <a:lnTo>
                  <a:pt x="0" y="3529218"/>
                </a:lnTo>
                <a:close/>
                <a:moveTo>
                  <a:pt x="1021216" y="1777422"/>
                </a:moveTo>
                <a:lnTo>
                  <a:pt x="1498936" y="1777422"/>
                </a:lnTo>
                <a:lnTo>
                  <a:pt x="2454375" y="1777422"/>
                </a:lnTo>
                <a:lnTo>
                  <a:pt x="2932094" y="1777422"/>
                </a:lnTo>
                <a:lnTo>
                  <a:pt x="1976655" y="3461484"/>
                </a:lnTo>
                <a:close/>
                <a:moveTo>
                  <a:pt x="1976655" y="0"/>
                </a:moveTo>
                <a:lnTo>
                  <a:pt x="2932094" y="1684062"/>
                </a:lnTo>
                <a:lnTo>
                  <a:pt x="1021216" y="1684062"/>
                </a:ln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13371005"/>
      </p:ext>
    </p:extLst>
  </p:cSld>
  <p:clrMapOvr>
    <a:masterClrMapping/>
  </p:clrMapOvr>
  <p:timing>
    <p:tnLst>
      <p:par>
        <p:cTn id="1" dur="indefinite" restart="never" nodeType="tmRoot"/>
      </p:par>
    </p:tn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圖片版面配置163">
    <p:spTree>
      <p:nvGrpSpPr>
        <p:cNvPr id="1" name=""/>
        <p:cNvGrpSpPr/>
        <p:nvPr/>
      </p:nvGrpSpPr>
      <p:grpSpPr>
        <a:xfrm>
          <a:off x="0" y="0"/>
          <a:ext cx="0" cy="0"/>
          <a:chOff x="0" y="0"/>
          <a:chExt cx="0" cy="0"/>
        </a:xfrm>
      </p:grpSpPr>
      <p:sp>
        <p:nvSpPr>
          <p:cNvPr id="8" name="圖片版面配置區 3"/>
          <p:cNvSpPr>
            <a:spLocks noGrp="1"/>
          </p:cNvSpPr>
          <p:nvPr>
            <p:ph type="pic" sz="quarter" idx="11"/>
          </p:nvPr>
        </p:nvSpPr>
        <p:spPr>
          <a:xfrm>
            <a:off x="4955226" y="3759069"/>
            <a:ext cx="2498966" cy="2202344"/>
          </a:xfrm>
          <a:prstGeom prst="triangle">
            <a:avLst/>
          </a:prstGeom>
        </p:spPr>
        <p:txBody>
          <a:bodyPr/>
          <a:lstStyle/>
          <a:p>
            <a:endParaRPr lang="zh-TW" altLang="en-US"/>
          </a:p>
        </p:txBody>
      </p:sp>
      <p:sp>
        <p:nvSpPr>
          <p:cNvPr id="10" name="圖片版面配置區 3"/>
          <p:cNvSpPr>
            <a:spLocks noGrp="1"/>
          </p:cNvSpPr>
          <p:nvPr>
            <p:ph type="pic" sz="quarter" idx="13"/>
          </p:nvPr>
        </p:nvSpPr>
        <p:spPr>
          <a:xfrm>
            <a:off x="3536125" y="1616461"/>
            <a:ext cx="2498966" cy="2202344"/>
          </a:xfrm>
          <a:prstGeom prst="downArrow">
            <a:avLst>
              <a:gd name="adj1" fmla="val 50000"/>
              <a:gd name="adj2" fmla="val 100000"/>
            </a:avLst>
          </a:prstGeom>
        </p:spPr>
        <p:txBody>
          <a:bodyPr/>
          <a:lstStyle/>
          <a:p>
            <a:endParaRPr lang="zh-TW" altLang="en-US"/>
          </a:p>
        </p:txBody>
      </p:sp>
      <p:sp>
        <p:nvSpPr>
          <p:cNvPr id="6" name="圖片版面配置區 3"/>
          <p:cNvSpPr>
            <a:spLocks noGrp="1"/>
          </p:cNvSpPr>
          <p:nvPr>
            <p:ph type="pic" sz="quarter" idx="14"/>
          </p:nvPr>
        </p:nvSpPr>
        <p:spPr>
          <a:xfrm>
            <a:off x="6374328" y="1616461"/>
            <a:ext cx="2498966" cy="2202344"/>
          </a:xfrm>
          <a:prstGeom prst="downArrow">
            <a:avLst>
              <a:gd name="adj1" fmla="val 50000"/>
              <a:gd name="adj2" fmla="val 100000"/>
            </a:avLst>
          </a:prstGeo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59100103"/>
      </p:ext>
    </p:extLst>
  </p:cSld>
  <p:clrMapOvr>
    <a:masterClrMapping/>
  </p:clrMapOvr>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圖片版面配置164">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flipH="1">
            <a:off x="242009" y="2244500"/>
            <a:ext cx="1983489" cy="2101870"/>
          </a:xfrm>
          <a:prstGeom prst="flowChartManualInput">
            <a:avLst/>
          </a:prstGeom>
        </p:spPr>
        <p:txBody>
          <a:bodyPr/>
          <a:lstStyle/>
          <a:p>
            <a:endParaRPr lang="zh-TW" altLang="en-US"/>
          </a:p>
        </p:txBody>
      </p:sp>
      <p:sp>
        <p:nvSpPr>
          <p:cNvPr id="7" name="圖片版面配置區 2"/>
          <p:cNvSpPr>
            <a:spLocks noGrp="1"/>
          </p:cNvSpPr>
          <p:nvPr>
            <p:ph type="pic" sz="quarter" idx="11"/>
          </p:nvPr>
        </p:nvSpPr>
        <p:spPr>
          <a:xfrm>
            <a:off x="2467507" y="2244500"/>
            <a:ext cx="1983489" cy="2101870"/>
          </a:xfrm>
          <a:prstGeom prst="flowChartManualInput">
            <a:avLst/>
          </a:prstGeom>
        </p:spPr>
        <p:txBody>
          <a:bodyPr/>
          <a:lstStyle/>
          <a:p>
            <a:endParaRPr lang="zh-TW" altLang="en-US"/>
          </a:p>
        </p:txBody>
      </p:sp>
      <p:sp>
        <p:nvSpPr>
          <p:cNvPr id="8" name="圖片版面配置區 2"/>
          <p:cNvSpPr>
            <a:spLocks noGrp="1"/>
          </p:cNvSpPr>
          <p:nvPr>
            <p:ph type="pic" sz="quarter" idx="12"/>
          </p:nvPr>
        </p:nvSpPr>
        <p:spPr>
          <a:xfrm flipH="1">
            <a:off x="4693005" y="2244500"/>
            <a:ext cx="1983489" cy="2101870"/>
          </a:xfrm>
          <a:prstGeom prst="flowChartManualInput">
            <a:avLst/>
          </a:prstGeom>
        </p:spPr>
        <p:txBody>
          <a:bodyPr/>
          <a:lstStyle/>
          <a:p>
            <a:endParaRPr lang="zh-TW" altLang="en-US"/>
          </a:p>
        </p:txBody>
      </p:sp>
      <p:sp>
        <p:nvSpPr>
          <p:cNvPr id="9" name="圖片版面配置區 2"/>
          <p:cNvSpPr>
            <a:spLocks noGrp="1"/>
          </p:cNvSpPr>
          <p:nvPr>
            <p:ph type="pic" sz="quarter" idx="13"/>
          </p:nvPr>
        </p:nvSpPr>
        <p:spPr>
          <a:xfrm>
            <a:off x="6918503" y="2244500"/>
            <a:ext cx="1983489" cy="2101870"/>
          </a:xfrm>
          <a:prstGeom prst="flowChartManualInput">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5754190"/>
      </p:ext>
    </p:extLst>
  </p:cSld>
  <p:clrMapOvr>
    <a:masterClrMapping/>
  </p:clrMapOvr>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圖片版面配置165">
    <p:spTree>
      <p:nvGrpSpPr>
        <p:cNvPr id="1" name=""/>
        <p:cNvGrpSpPr/>
        <p:nvPr/>
      </p:nvGrpSpPr>
      <p:grpSpPr>
        <a:xfrm>
          <a:off x="0" y="0"/>
          <a:ext cx="0" cy="0"/>
          <a:chOff x="0" y="0"/>
          <a:chExt cx="0" cy="0"/>
        </a:xfrm>
      </p:grpSpPr>
      <p:sp>
        <p:nvSpPr>
          <p:cNvPr id="4" name="圖片版面配置區 3"/>
          <p:cNvSpPr>
            <a:spLocks noGrp="1"/>
          </p:cNvSpPr>
          <p:nvPr>
            <p:ph type="pic" sz="quarter" idx="14"/>
          </p:nvPr>
        </p:nvSpPr>
        <p:spPr>
          <a:xfrm>
            <a:off x="0" y="1401137"/>
            <a:ext cx="2244436" cy="3230239"/>
          </a:xfrm>
        </p:spPr>
        <p:txBody>
          <a:bodyPr/>
          <a:lstStyle/>
          <a:p>
            <a:endParaRPr lang="zh-TW" altLang="en-US"/>
          </a:p>
        </p:txBody>
      </p:sp>
      <p:sp>
        <p:nvSpPr>
          <p:cNvPr id="5" name="圖片版面配置區 3"/>
          <p:cNvSpPr>
            <a:spLocks noGrp="1"/>
          </p:cNvSpPr>
          <p:nvPr>
            <p:ph type="pic" sz="quarter" idx="15"/>
          </p:nvPr>
        </p:nvSpPr>
        <p:spPr>
          <a:xfrm>
            <a:off x="6887688" y="0"/>
            <a:ext cx="2244436" cy="3230239"/>
          </a:xfrm>
        </p:spPr>
        <p:txBody>
          <a:bodyPr/>
          <a:lstStyle/>
          <a:p>
            <a:endParaRPr lang="zh-TW" altLang="en-US"/>
          </a:p>
        </p:txBody>
      </p:sp>
      <p:sp>
        <p:nvSpPr>
          <p:cNvPr id="6" name="圖片版面配置區 3"/>
          <p:cNvSpPr>
            <a:spLocks noGrp="1"/>
          </p:cNvSpPr>
          <p:nvPr>
            <p:ph type="pic" sz="quarter" idx="16"/>
          </p:nvPr>
        </p:nvSpPr>
        <p:spPr>
          <a:xfrm>
            <a:off x="-1" y="4868883"/>
            <a:ext cx="4667003" cy="1989116"/>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224099351"/>
      </p:ext>
    </p:extLst>
  </p:cSld>
  <p:clrMapOvr>
    <a:masterClrMapping/>
  </p:clrMapOvr>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圖片版面配置166">
    <p:spTree>
      <p:nvGrpSpPr>
        <p:cNvPr id="1" name=""/>
        <p:cNvGrpSpPr/>
        <p:nvPr/>
      </p:nvGrpSpPr>
      <p:grpSpPr>
        <a:xfrm>
          <a:off x="0" y="0"/>
          <a:ext cx="0" cy="0"/>
          <a:chOff x="0" y="0"/>
          <a:chExt cx="0" cy="0"/>
        </a:xfrm>
      </p:grpSpPr>
      <p:sp>
        <p:nvSpPr>
          <p:cNvPr id="7" name="圖片版面配置區 3"/>
          <p:cNvSpPr>
            <a:spLocks noGrp="1"/>
          </p:cNvSpPr>
          <p:nvPr>
            <p:ph type="pic" sz="quarter" idx="15"/>
          </p:nvPr>
        </p:nvSpPr>
        <p:spPr>
          <a:xfrm>
            <a:off x="1733805" y="0"/>
            <a:ext cx="2160000" cy="2160000"/>
          </a:xfrm>
        </p:spPr>
        <p:txBody>
          <a:bodyPr/>
          <a:lstStyle/>
          <a:p>
            <a:endParaRPr lang="zh-TW" altLang="en-US"/>
          </a:p>
        </p:txBody>
      </p:sp>
      <p:sp>
        <p:nvSpPr>
          <p:cNvPr id="8" name="圖片版面配置區 3"/>
          <p:cNvSpPr>
            <a:spLocks noGrp="1"/>
          </p:cNvSpPr>
          <p:nvPr>
            <p:ph type="pic" sz="quarter" idx="16"/>
          </p:nvPr>
        </p:nvSpPr>
        <p:spPr>
          <a:xfrm>
            <a:off x="4025742" y="0"/>
            <a:ext cx="3788222" cy="1341912"/>
          </a:xfrm>
        </p:spPr>
        <p:txBody>
          <a:bodyPr/>
          <a:lstStyle/>
          <a:p>
            <a:endParaRPr lang="zh-TW" altLang="en-US"/>
          </a:p>
        </p:txBody>
      </p:sp>
      <p:sp>
        <p:nvSpPr>
          <p:cNvPr id="9" name="圖片版面配置區 3"/>
          <p:cNvSpPr>
            <a:spLocks noGrp="1"/>
          </p:cNvSpPr>
          <p:nvPr>
            <p:ph type="pic" sz="quarter" idx="17"/>
          </p:nvPr>
        </p:nvSpPr>
        <p:spPr>
          <a:xfrm>
            <a:off x="5355778" y="1489044"/>
            <a:ext cx="3788222" cy="1341912"/>
          </a:xfrm>
        </p:spPr>
        <p:txBody>
          <a:bodyPr/>
          <a:lstStyle/>
          <a:p>
            <a:endParaRPr lang="zh-TW" altLang="en-US"/>
          </a:p>
        </p:txBody>
      </p:sp>
      <p:sp>
        <p:nvSpPr>
          <p:cNvPr id="2" name="頁尾版面配置區 1"/>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642425422"/>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圖片版面配置167">
    <p:spTree>
      <p:nvGrpSpPr>
        <p:cNvPr id="1" name=""/>
        <p:cNvGrpSpPr/>
        <p:nvPr/>
      </p:nvGrpSpPr>
      <p:grpSpPr>
        <a:xfrm>
          <a:off x="0" y="0"/>
          <a:ext cx="0" cy="0"/>
          <a:chOff x="0" y="0"/>
          <a:chExt cx="0" cy="0"/>
        </a:xfrm>
      </p:grpSpPr>
      <p:sp>
        <p:nvSpPr>
          <p:cNvPr id="7" name="圖片版面配置區 3"/>
          <p:cNvSpPr>
            <a:spLocks noGrp="1"/>
          </p:cNvSpPr>
          <p:nvPr>
            <p:ph type="pic" sz="quarter" idx="15"/>
          </p:nvPr>
        </p:nvSpPr>
        <p:spPr>
          <a:xfrm>
            <a:off x="0" y="0"/>
            <a:ext cx="2160000" cy="1876301"/>
          </a:xfrm>
        </p:spPr>
        <p:txBody>
          <a:bodyPr/>
          <a:lstStyle/>
          <a:p>
            <a:endParaRPr lang="zh-TW" altLang="en-US"/>
          </a:p>
        </p:txBody>
      </p:sp>
      <p:sp>
        <p:nvSpPr>
          <p:cNvPr id="5" name="圖片版面配置區 3"/>
          <p:cNvSpPr>
            <a:spLocks noGrp="1"/>
          </p:cNvSpPr>
          <p:nvPr>
            <p:ph type="pic" sz="quarter" idx="16"/>
          </p:nvPr>
        </p:nvSpPr>
        <p:spPr>
          <a:xfrm>
            <a:off x="2160000" y="0"/>
            <a:ext cx="6984000" cy="1876301"/>
          </a:xfrm>
        </p:spPr>
        <p:txBody>
          <a:bodyPr/>
          <a:lstStyle/>
          <a:p>
            <a:endParaRPr lang="zh-TW" altLang="en-US"/>
          </a:p>
        </p:txBody>
      </p:sp>
      <p:sp>
        <p:nvSpPr>
          <p:cNvPr id="6" name="圖片版面配置區 3"/>
          <p:cNvSpPr>
            <a:spLocks noGrp="1"/>
          </p:cNvSpPr>
          <p:nvPr>
            <p:ph type="pic" sz="quarter" idx="17"/>
          </p:nvPr>
        </p:nvSpPr>
        <p:spPr>
          <a:xfrm>
            <a:off x="0" y="1876301"/>
            <a:ext cx="2160000" cy="4981699"/>
          </a:xfrm>
        </p:spPr>
        <p:txBody>
          <a:bodyPr/>
          <a:lstStyle/>
          <a:p>
            <a:endParaRPr lang="zh-TW" altLang="en-US"/>
          </a:p>
        </p:txBody>
      </p:sp>
      <p:sp>
        <p:nvSpPr>
          <p:cNvPr id="2" name="頁尾版面配置區 1"/>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46643948"/>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圖片版面配置168">
    <p:spTree>
      <p:nvGrpSpPr>
        <p:cNvPr id="1" name=""/>
        <p:cNvGrpSpPr/>
        <p:nvPr/>
      </p:nvGrpSpPr>
      <p:grpSpPr>
        <a:xfrm>
          <a:off x="0" y="0"/>
          <a:ext cx="0" cy="0"/>
          <a:chOff x="0" y="0"/>
          <a:chExt cx="0" cy="0"/>
        </a:xfrm>
      </p:grpSpPr>
      <p:sp>
        <p:nvSpPr>
          <p:cNvPr id="4" name="圖片版面配置區 3"/>
          <p:cNvSpPr>
            <a:spLocks noGrp="1"/>
          </p:cNvSpPr>
          <p:nvPr>
            <p:ph type="pic" sz="quarter" idx="14"/>
          </p:nvPr>
        </p:nvSpPr>
        <p:spPr>
          <a:xfrm>
            <a:off x="0" y="1018234"/>
            <a:ext cx="1935678" cy="4821533"/>
          </a:xfrm>
        </p:spPr>
        <p:txBody>
          <a:bodyPr/>
          <a:lstStyle/>
          <a:p>
            <a:endParaRPr lang="zh-TW" altLang="en-US"/>
          </a:p>
        </p:txBody>
      </p:sp>
      <p:sp>
        <p:nvSpPr>
          <p:cNvPr id="7" name="圖片版面配置區 3"/>
          <p:cNvSpPr>
            <a:spLocks noGrp="1"/>
          </p:cNvSpPr>
          <p:nvPr>
            <p:ph type="pic" sz="quarter" idx="15"/>
          </p:nvPr>
        </p:nvSpPr>
        <p:spPr>
          <a:xfrm>
            <a:off x="2090065" y="1989000"/>
            <a:ext cx="2880000" cy="28800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95317675"/>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圖片版面配置016">
    <p:spTree>
      <p:nvGrpSpPr>
        <p:cNvPr id="1" name=""/>
        <p:cNvGrpSpPr/>
        <p:nvPr/>
      </p:nvGrpSpPr>
      <p:grpSpPr>
        <a:xfrm>
          <a:off x="0" y="0"/>
          <a:ext cx="0" cy="0"/>
          <a:chOff x="0" y="0"/>
          <a:chExt cx="0" cy="0"/>
        </a:xfrm>
      </p:grpSpPr>
      <p:sp>
        <p:nvSpPr>
          <p:cNvPr id="11" name="圖片版面配置區 7"/>
          <p:cNvSpPr>
            <a:spLocks noGrp="1"/>
          </p:cNvSpPr>
          <p:nvPr>
            <p:ph type="pic" sz="quarter" idx="13"/>
          </p:nvPr>
        </p:nvSpPr>
        <p:spPr>
          <a:xfrm>
            <a:off x="4476902" y="1828181"/>
            <a:ext cx="2160000" cy="2160000"/>
          </a:xfrm>
        </p:spPr>
        <p:txBody>
          <a:bodyPr/>
          <a:lstStyle/>
          <a:p>
            <a:endParaRPr lang="zh-TW" altLang="en-US"/>
          </a:p>
        </p:txBody>
      </p:sp>
      <p:sp>
        <p:nvSpPr>
          <p:cNvPr id="12" name="圖片版面配置區 7"/>
          <p:cNvSpPr>
            <a:spLocks noGrp="1"/>
          </p:cNvSpPr>
          <p:nvPr>
            <p:ph type="pic" sz="quarter" idx="14"/>
          </p:nvPr>
        </p:nvSpPr>
        <p:spPr>
          <a:xfrm>
            <a:off x="6744902" y="1828181"/>
            <a:ext cx="2160000" cy="2160000"/>
          </a:xfrm>
        </p:spPr>
        <p:txBody>
          <a:bodyPr/>
          <a:lstStyle/>
          <a:p>
            <a:endParaRPr lang="zh-TW" altLang="en-US"/>
          </a:p>
        </p:txBody>
      </p:sp>
      <p:sp>
        <p:nvSpPr>
          <p:cNvPr id="13" name="圖片版面配置區 7"/>
          <p:cNvSpPr>
            <a:spLocks noGrp="1"/>
          </p:cNvSpPr>
          <p:nvPr>
            <p:ph type="pic" sz="quarter" idx="15"/>
          </p:nvPr>
        </p:nvSpPr>
        <p:spPr>
          <a:xfrm>
            <a:off x="4476902" y="4096181"/>
            <a:ext cx="2160000" cy="2160000"/>
          </a:xfrm>
        </p:spPr>
        <p:txBody>
          <a:bodyPr/>
          <a:lstStyle/>
          <a:p>
            <a:endParaRPr lang="zh-TW" altLang="en-US"/>
          </a:p>
        </p:txBody>
      </p:sp>
      <p:sp>
        <p:nvSpPr>
          <p:cNvPr id="14" name="圖片版面配置區 7"/>
          <p:cNvSpPr>
            <a:spLocks noGrp="1"/>
          </p:cNvSpPr>
          <p:nvPr>
            <p:ph type="pic" sz="quarter" idx="16"/>
          </p:nvPr>
        </p:nvSpPr>
        <p:spPr>
          <a:xfrm>
            <a:off x="6744902" y="4096181"/>
            <a:ext cx="2160000" cy="2160000"/>
          </a:xfrm>
        </p:spPr>
        <p:txBody>
          <a:bodyPr/>
          <a:lstStyle/>
          <a:p>
            <a:endParaRPr lang="zh-TW" altLang="en-US"/>
          </a:p>
        </p:txBody>
      </p:sp>
      <p:sp>
        <p:nvSpPr>
          <p:cNvPr id="16" name="圖片版面配置區 15"/>
          <p:cNvSpPr>
            <a:spLocks noGrp="1"/>
          </p:cNvSpPr>
          <p:nvPr>
            <p:ph type="pic" sz="quarter" idx="17"/>
          </p:nvPr>
        </p:nvSpPr>
        <p:spPr>
          <a:xfrm>
            <a:off x="380563" y="1828182"/>
            <a:ext cx="4002087" cy="4428094"/>
          </a:xfrm>
        </p:spPr>
        <p:txBody>
          <a:bodyPr/>
          <a:lstStyle/>
          <a:p>
            <a:endParaRPr lang="zh-TW" altLang="en-US"/>
          </a:p>
        </p:txBody>
      </p:sp>
      <p:sp>
        <p:nvSpPr>
          <p:cNvPr id="2" name="頁尾版面配置區 1"/>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67359190"/>
      </p:ext>
    </p:extLst>
  </p:cSld>
  <p:clrMapOvr>
    <a:masterClrMapping/>
  </p:clrMapOvr>
  <p:timing>
    <p:tnLst>
      <p:par>
        <p:cTn id="1" dur="indefinite" restart="never" nodeType="tmRoot"/>
      </p:par>
    </p:tn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圖片版面配置169">
    <p:spTree>
      <p:nvGrpSpPr>
        <p:cNvPr id="1" name=""/>
        <p:cNvGrpSpPr/>
        <p:nvPr/>
      </p:nvGrpSpPr>
      <p:grpSpPr>
        <a:xfrm>
          <a:off x="0" y="0"/>
          <a:ext cx="0" cy="0"/>
          <a:chOff x="0" y="0"/>
          <a:chExt cx="0" cy="0"/>
        </a:xfrm>
      </p:grpSpPr>
      <p:sp>
        <p:nvSpPr>
          <p:cNvPr id="6" name="圖片版面配置區 3"/>
          <p:cNvSpPr>
            <a:spLocks noGrp="1"/>
          </p:cNvSpPr>
          <p:nvPr>
            <p:ph type="pic" sz="quarter" idx="16"/>
          </p:nvPr>
        </p:nvSpPr>
        <p:spPr>
          <a:xfrm>
            <a:off x="1995058" y="4698000"/>
            <a:ext cx="2160000" cy="2160000"/>
          </a:xfrm>
        </p:spPr>
        <p:txBody>
          <a:bodyPr/>
          <a:lstStyle/>
          <a:p>
            <a:endParaRPr lang="zh-TW" altLang="en-US"/>
          </a:p>
        </p:txBody>
      </p:sp>
      <p:sp>
        <p:nvSpPr>
          <p:cNvPr id="7" name="圖片版面配置區 3"/>
          <p:cNvSpPr>
            <a:spLocks noGrp="1"/>
          </p:cNvSpPr>
          <p:nvPr>
            <p:ph type="pic" sz="quarter" idx="17"/>
          </p:nvPr>
        </p:nvSpPr>
        <p:spPr>
          <a:xfrm>
            <a:off x="4393873" y="5058000"/>
            <a:ext cx="2160000" cy="1800000"/>
          </a:xfrm>
        </p:spPr>
        <p:txBody>
          <a:bodyPr/>
          <a:lstStyle/>
          <a:p>
            <a:endParaRPr lang="zh-TW" altLang="en-US"/>
          </a:p>
        </p:txBody>
      </p:sp>
      <p:sp>
        <p:nvSpPr>
          <p:cNvPr id="8" name="圖片版面配置區 3"/>
          <p:cNvSpPr>
            <a:spLocks noGrp="1"/>
          </p:cNvSpPr>
          <p:nvPr>
            <p:ph type="pic" sz="quarter" idx="18"/>
          </p:nvPr>
        </p:nvSpPr>
        <p:spPr>
          <a:xfrm>
            <a:off x="6792688" y="4338000"/>
            <a:ext cx="2160000" cy="2520000"/>
          </a:xfrm>
        </p:spPr>
        <p:txBody>
          <a:bodyPr/>
          <a:lstStyle/>
          <a:p>
            <a:endParaRPr lang="zh-TW" altLang="en-US"/>
          </a:p>
        </p:txBody>
      </p:sp>
      <p:sp>
        <p:nvSpPr>
          <p:cNvPr id="9" name="圖片版面配置區 3"/>
          <p:cNvSpPr>
            <a:spLocks noGrp="1"/>
          </p:cNvSpPr>
          <p:nvPr>
            <p:ph type="pic" sz="quarter" idx="19"/>
          </p:nvPr>
        </p:nvSpPr>
        <p:spPr>
          <a:xfrm>
            <a:off x="1995058" y="0"/>
            <a:ext cx="2160000" cy="2160000"/>
          </a:xfrm>
        </p:spPr>
        <p:txBody>
          <a:bodyPr/>
          <a:lstStyle/>
          <a:p>
            <a:endParaRPr lang="zh-TW" altLang="en-US"/>
          </a:p>
        </p:txBody>
      </p:sp>
      <p:sp>
        <p:nvSpPr>
          <p:cNvPr id="10" name="圖片版面配置區 3"/>
          <p:cNvSpPr>
            <a:spLocks noGrp="1"/>
          </p:cNvSpPr>
          <p:nvPr>
            <p:ph type="pic" sz="quarter" idx="20"/>
          </p:nvPr>
        </p:nvSpPr>
        <p:spPr>
          <a:xfrm>
            <a:off x="4393873" y="0"/>
            <a:ext cx="2160000" cy="1800000"/>
          </a:xfrm>
        </p:spPr>
        <p:txBody>
          <a:bodyPr/>
          <a:lstStyle/>
          <a:p>
            <a:endParaRPr lang="zh-TW" altLang="en-US"/>
          </a:p>
        </p:txBody>
      </p:sp>
      <p:sp>
        <p:nvSpPr>
          <p:cNvPr id="11" name="圖片版面配置區 3"/>
          <p:cNvSpPr>
            <a:spLocks noGrp="1"/>
          </p:cNvSpPr>
          <p:nvPr>
            <p:ph type="pic" sz="quarter" idx="21"/>
          </p:nvPr>
        </p:nvSpPr>
        <p:spPr>
          <a:xfrm>
            <a:off x="6792688" y="0"/>
            <a:ext cx="2160000" cy="2520000"/>
          </a:xfrm>
        </p:spPr>
        <p:txBody>
          <a:bodyPr/>
          <a:lstStyle/>
          <a:p>
            <a:endParaRPr lang="zh-TW" altLang="en-US"/>
          </a:p>
        </p:txBody>
      </p:sp>
      <p:sp>
        <p:nvSpPr>
          <p:cNvPr id="2" name="頁尾版面配置區 1"/>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725092892"/>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圖片版面配置170">
    <p:spTree>
      <p:nvGrpSpPr>
        <p:cNvPr id="1" name=""/>
        <p:cNvGrpSpPr/>
        <p:nvPr/>
      </p:nvGrpSpPr>
      <p:grpSpPr>
        <a:xfrm>
          <a:off x="0" y="0"/>
          <a:ext cx="0" cy="0"/>
          <a:chOff x="0" y="0"/>
          <a:chExt cx="0" cy="0"/>
        </a:xfrm>
      </p:grpSpPr>
      <p:sp>
        <p:nvSpPr>
          <p:cNvPr id="3" name="圖片版面配置區 3"/>
          <p:cNvSpPr>
            <a:spLocks noGrp="1"/>
          </p:cNvSpPr>
          <p:nvPr>
            <p:ph type="pic" sz="quarter" idx="14"/>
          </p:nvPr>
        </p:nvSpPr>
        <p:spPr>
          <a:xfrm>
            <a:off x="4572000" y="0"/>
            <a:ext cx="4572000" cy="6858000"/>
          </a:xfrm>
        </p:spPr>
        <p:txBody>
          <a:bodyPr/>
          <a:lstStyle/>
          <a:p>
            <a:endParaRPr lang="zh-TW" altLang="en-US"/>
          </a:p>
        </p:txBody>
      </p:sp>
      <p:sp>
        <p:nvSpPr>
          <p:cNvPr id="4" name="圖片版面配置區 3"/>
          <p:cNvSpPr>
            <a:spLocks noGrp="1"/>
          </p:cNvSpPr>
          <p:nvPr>
            <p:ph type="pic" sz="quarter" idx="19"/>
          </p:nvPr>
        </p:nvSpPr>
        <p:spPr>
          <a:xfrm>
            <a:off x="0" y="3954484"/>
            <a:ext cx="2160000" cy="2160000"/>
          </a:xfrm>
        </p:spPr>
        <p:txBody>
          <a:bodyPr/>
          <a:lstStyle/>
          <a:p>
            <a:endParaRPr lang="zh-TW" altLang="en-US"/>
          </a:p>
        </p:txBody>
      </p:sp>
      <p:sp>
        <p:nvSpPr>
          <p:cNvPr id="2" name="頁尾版面配置區 1"/>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881309470"/>
      </p:ext>
    </p:extLst>
  </p:cSld>
  <p:clrMapOvr>
    <a:masterClrMapping/>
  </p:clrMapOvr>
  <p:timing>
    <p:tnLst>
      <p:par>
        <p:cTn id="1" dur="indefinite" restart="never" nodeType="tmRoot"/>
      </p:par>
    </p:tn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圖片版面配置171">
    <p:spTree>
      <p:nvGrpSpPr>
        <p:cNvPr id="1" name=""/>
        <p:cNvGrpSpPr/>
        <p:nvPr/>
      </p:nvGrpSpPr>
      <p:grpSpPr>
        <a:xfrm>
          <a:off x="0" y="0"/>
          <a:ext cx="0" cy="0"/>
          <a:chOff x="0" y="0"/>
          <a:chExt cx="0" cy="0"/>
        </a:xfrm>
      </p:grpSpPr>
      <p:sp>
        <p:nvSpPr>
          <p:cNvPr id="5" name="圖片版面配置區 3"/>
          <p:cNvSpPr>
            <a:spLocks noGrp="1"/>
          </p:cNvSpPr>
          <p:nvPr>
            <p:ph type="pic" sz="quarter" idx="19"/>
          </p:nvPr>
        </p:nvSpPr>
        <p:spPr>
          <a:xfrm>
            <a:off x="0" y="0"/>
            <a:ext cx="4572000" cy="3429000"/>
          </a:xfrm>
        </p:spPr>
        <p:txBody>
          <a:bodyPr/>
          <a:lstStyle/>
          <a:p>
            <a:endParaRPr lang="zh-TW" altLang="en-US"/>
          </a:p>
        </p:txBody>
      </p:sp>
      <p:sp>
        <p:nvSpPr>
          <p:cNvPr id="6" name="圖片版面配置區 3"/>
          <p:cNvSpPr>
            <a:spLocks noGrp="1"/>
          </p:cNvSpPr>
          <p:nvPr>
            <p:ph type="pic" sz="quarter" idx="20"/>
          </p:nvPr>
        </p:nvSpPr>
        <p:spPr>
          <a:xfrm>
            <a:off x="4572000" y="0"/>
            <a:ext cx="4572000" cy="3429000"/>
          </a:xfrm>
        </p:spPr>
        <p:txBody>
          <a:bodyPr/>
          <a:lstStyle/>
          <a:p>
            <a:endParaRPr lang="zh-TW" altLang="en-US"/>
          </a:p>
        </p:txBody>
      </p:sp>
      <p:sp>
        <p:nvSpPr>
          <p:cNvPr id="7" name="圖片版面配置區 3"/>
          <p:cNvSpPr>
            <a:spLocks noGrp="1"/>
          </p:cNvSpPr>
          <p:nvPr>
            <p:ph type="pic" sz="quarter" idx="21"/>
          </p:nvPr>
        </p:nvSpPr>
        <p:spPr>
          <a:xfrm>
            <a:off x="0" y="3429000"/>
            <a:ext cx="4572000" cy="3429000"/>
          </a:xfrm>
        </p:spPr>
        <p:txBody>
          <a:bodyPr/>
          <a:lstStyle/>
          <a:p>
            <a:endParaRPr lang="zh-TW" altLang="en-US"/>
          </a:p>
        </p:txBody>
      </p:sp>
      <p:sp>
        <p:nvSpPr>
          <p:cNvPr id="8" name="圖片版面配置區 3"/>
          <p:cNvSpPr>
            <a:spLocks noGrp="1"/>
          </p:cNvSpPr>
          <p:nvPr>
            <p:ph type="pic" sz="quarter" idx="22"/>
          </p:nvPr>
        </p:nvSpPr>
        <p:spPr>
          <a:xfrm>
            <a:off x="4572000" y="3429000"/>
            <a:ext cx="4572000" cy="3429000"/>
          </a:xfrm>
        </p:spPr>
        <p:txBody>
          <a:bodyPr/>
          <a:lstStyle/>
          <a:p>
            <a:endParaRPr lang="zh-TW" altLang="en-US"/>
          </a:p>
        </p:txBody>
      </p:sp>
      <p:sp>
        <p:nvSpPr>
          <p:cNvPr id="2" name="頁尾版面配置區 1"/>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43582607"/>
      </p:ext>
    </p:extLst>
  </p:cSld>
  <p:clrMapOvr>
    <a:masterClrMapping/>
  </p:clrMapOvr>
  <p:timing>
    <p:tnLst>
      <p:par>
        <p:cTn id="1" dur="indefinite" restart="never" nodeType="tmRoot"/>
      </p:par>
    </p:tnLst>
  </p:timing>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圖片版面配置172">
    <p:spTree>
      <p:nvGrpSpPr>
        <p:cNvPr id="1" name=""/>
        <p:cNvGrpSpPr/>
        <p:nvPr/>
      </p:nvGrpSpPr>
      <p:grpSpPr>
        <a:xfrm>
          <a:off x="0" y="0"/>
          <a:ext cx="0" cy="0"/>
          <a:chOff x="0" y="0"/>
          <a:chExt cx="0" cy="0"/>
        </a:xfrm>
      </p:grpSpPr>
      <p:sp>
        <p:nvSpPr>
          <p:cNvPr id="2" name="圖片版面配置區 3"/>
          <p:cNvSpPr>
            <a:spLocks noGrp="1"/>
          </p:cNvSpPr>
          <p:nvPr>
            <p:ph type="pic" sz="quarter" idx="19"/>
          </p:nvPr>
        </p:nvSpPr>
        <p:spPr>
          <a:xfrm>
            <a:off x="0" y="0"/>
            <a:ext cx="3115733" cy="3429000"/>
          </a:xfrm>
        </p:spPr>
        <p:txBody>
          <a:bodyPr/>
          <a:lstStyle/>
          <a:p>
            <a:endParaRPr lang="zh-TW" altLang="en-US"/>
          </a:p>
        </p:txBody>
      </p:sp>
      <p:sp>
        <p:nvSpPr>
          <p:cNvPr id="3" name="圖片版面配置區 3"/>
          <p:cNvSpPr>
            <a:spLocks noGrp="1"/>
          </p:cNvSpPr>
          <p:nvPr>
            <p:ph type="pic" sz="quarter" idx="20"/>
          </p:nvPr>
        </p:nvSpPr>
        <p:spPr>
          <a:xfrm>
            <a:off x="6028267" y="3429000"/>
            <a:ext cx="3115733" cy="3429000"/>
          </a:xfrm>
        </p:spPr>
        <p:txBody>
          <a:bodyPr/>
          <a:lstStyle/>
          <a:p>
            <a:endParaRPr lang="zh-TW" altLang="en-US"/>
          </a:p>
        </p:txBody>
      </p:sp>
      <p:sp>
        <p:nvSpPr>
          <p:cNvPr id="4" name="頁尾版面配置區 3"/>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251301152"/>
      </p:ext>
    </p:extLst>
  </p:cSld>
  <p:clrMapOvr>
    <a:masterClrMapping/>
  </p:clrMapOvr>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圖片版面配置173">
    <p:spTree>
      <p:nvGrpSpPr>
        <p:cNvPr id="1" name=""/>
        <p:cNvGrpSpPr/>
        <p:nvPr/>
      </p:nvGrpSpPr>
      <p:grpSpPr>
        <a:xfrm>
          <a:off x="0" y="0"/>
          <a:ext cx="0" cy="0"/>
          <a:chOff x="0" y="0"/>
          <a:chExt cx="0" cy="0"/>
        </a:xfrm>
      </p:grpSpPr>
      <p:sp>
        <p:nvSpPr>
          <p:cNvPr id="3" name="圖片版面配置區 3"/>
          <p:cNvSpPr>
            <a:spLocks noGrp="1"/>
          </p:cNvSpPr>
          <p:nvPr>
            <p:ph type="pic" sz="quarter" idx="20"/>
          </p:nvPr>
        </p:nvSpPr>
        <p:spPr>
          <a:xfrm>
            <a:off x="6694311" y="3578578"/>
            <a:ext cx="2449689" cy="3279422"/>
          </a:xfrm>
        </p:spPr>
        <p:txBody>
          <a:bodyPr/>
          <a:lstStyle/>
          <a:p>
            <a:endParaRPr lang="zh-TW" altLang="en-US"/>
          </a:p>
        </p:txBody>
      </p:sp>
      <p:sp>
        <p:nvSpPr>
          <p:cNvPr id="4" name="圖片版面配置區 3"/>
          <p:cNvSpPr>
            <a:spLocks noGrp="1"/>
          </p:cNvSpPr>
          <p:nvPr>
            <p:ph type="pic" sz="quarter" idx="21"/>
          </p:nvPr>
        </p:nvSpPr>
        <p:spPr>
          <a:xfrm>
            <a:off x="6694311" y="0"/>
            <a:ext cx="2449689" cy="3279422"/>
          </a:xfrm>
        </p:spPr>
        <p:txBody>
          <a:bodyPr/>
          <a:lstStyle/>
          <a:p>
            <a:endParaRPr lang="zh-TW" altLang="en-US"/>
          </a:p>
        </p:txBody>
      </p:sp>
      <p:sp>
        <p:nvSpPr>
          <p:cNvPr id="5" name="圖片版面配置區 3"/>
          <p:cNvSpPr>
            <a:spLocks noGrp="1"/>
          </p:cNvSpPr>
          <p:nvPr>
            <p:ph type="pic" sz="quarter" idx="22"/>
          </p:nvPr>
        </p:nvSpPr>
        <p:spPr>
          <a:xfrm>
            <a:off x="0" y="0"/>
            <a:ext cx="2449689" cy="3279422"/>
          </a:xfrm>
        </p:spPr>
        <p:txBody>
          <a:bodyPr/>
          <a:lstStyle/>
          <a:p>
            <a:endParaRPr lang="zh-TW" altLang="en-US"/>
          </a:p>
        </p:txBody>
      </p:sp>
      <p:sp>
        <p:nvSpPr>
          <p:cNvPr id="2" name="頁尾版面配置區 1"/>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224398260"/>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圖片版面配置174">
    <p:spTree>
      <p:nvGrpSpPr>
        <p:cNvPr id="1" name=""/>
        <p:cNvGrpSpPr/>
        <p:nvPr/>
      </p:nvGrpSpPr>
      <p:grpSpPr>
        <a:xfrm>
          <a:off x="0" y="0"/>
          <a:ext cx="0" cy="0"/>
          <a:chOff x="0" y="0"/>
          <a:chExt cx="0" cy="0"/>
        </a:xfrm>
      </p:grpSpPr>
      <p:sp>
        <p:nvSpPr>
          <p:cNvPr id="3" name="圖片版面配置區 3"/>
          <p:cNvSpPr>
            <a:spLocks noGrp="1"/>
          </p:cNvSpPr>
          <p:nvPr>
            <p:ph type="pic" sz="quarter" idx="20"/>
          </p:nvPr>
        </p:nvSpPr>
        <p:spPr>
          <a:xfrm>
            <a:off x="1309507" y="3973689"/>
            <a:ext cx="1800000" cy="1800000"/>
          </a:xfrm>
        </p:spPr>
        <p:txBody>
          <a:bodyPr/>
          <a:lstStyle/>
          <a:p>
            <a:endParaRPr lang="zh-TW" altLang="en-US"/>
          </a:p>
        </p:txBody>
      </p:sp>
      <p:sp>
        <p:nvSpPr>
          <p:cNvPr id="10" name="圖片版面配置區 3"/>
          <p:cNvSpPr>
            <a:spLocks noGrp="1"/>
          </p:cNvSpPr>
          <p:nvPr>
            <p:ph type="pic" sz="quarter" idx="21"/>
          </p:nvPr>
        </p:nvSpPr>
        <p:spPr>
          <a:xfrm>
            <a:off x="3217507" y="3973689"/>
            <a:ext cx="1800000" cy="1800000"/>
          </a:xfrm>
        </p:spPr>
        <p:txBody>
          <a:bodyPr/>
          <a:lstStyle/>
          <a:p>
            <a:endParaRPr lang="zh-TW" altLang="en-US"/>
          </a:p>
        </p:txBody>
      </p:sp>
      <p:sp>
        <p:nvSpPr>
          <p:cNvPr id="11" name="圖片版面配置區 3"/>
          <p:cNvSpPr>
            <a:spLocks noGrp="1"/>
          </p:cNvSpPr>
          <p:nvPr>
            <p:ph type="pic" sz="quarter" idx="22"/>
          </p:nvPr>
        </p:nvSpPr>
        <p:spPr>
          <a:xfrm>
            <a:off x="3217507" y="2065688"/>
            <a:ext cx="1800000" cy="1800000"/>
          </a:xfrm>
        </p:spPr>
        <p:txBody>
          <a:bodyPr/>
          <a:lstStyle/>
          <a:p>
            <a:endParaRPr lang="zh-TW" altLang="en-US"/>
          </a:p>
        </p:txBody>
      </p:sp>
      <p:sp>
        <p:nvSpPr>
          <p:cNvPr id="12" name="圖片版面配置區 3"/>
          <p:cNvSpPr>
            <a:spLocks noGrp="1"/>
          </p:cNvSpPr>
          <p:nvPr>
            <p:ph type="pic" sz="quarter" idx="23"/>
          </p:nvPr>
        </p:nvSpPr>
        <p:spPr>
          <a:xfrm>
            <a:off x="5125507" y="2065688"/>
            <a:ext cx="1800000" cy="1800000"/>
          </a:xfrm>
        </p:spPr>
        <p:txBody>
          <a:bodyPr/>
          <a:lstStyle/>
          <a:p>
            <a:endParaRPr lang="zh-TW" altLang="en-US"/>
          </a:p>
        </p:txBody>
      </p:sp>
      <p:sp>
        <p:nvSpPr>
          <p:cNvPr id="2" name="頁尾版面配置區 1"/>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804112501"/>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圖片版面配置175">
    <p:spTree>
      <p:nvGrpSpPr>
        <p:cNvPr id="1" name=""/>
        <p:cNvGrpSpPr/>
        <p:nvPr/>
      </p:nvGrpSpPr>
      <p:grpSpPr>
        <a:xfrm>
          <a:off x="0" y="0"/>
          <a:ext cx="0" cy="0"/>
          <a:chOff x="0" y="0"/>
          <a:chExt cx="0" cy="0"/>
        </a:xfrm>
      </p:grpSpPr>
      <p:sp>
        <p:nvSpPr>
          <p:cNvPr id="12" name="圖片版面配置區 3"/>
          <p:cNvSpPr>
            <a:spLocks noGrp="1"/>
          </p:cNvSpPr>
          <p:nvPr>
            <p:ph type="pic" sz="quarter" idx="23"/>
          </p:nvPr>
        </p:nvSpPr>
        <p:spPr>
          <a:xfrm>
            <a:off x="6984000" y="1024288"/>
            <a:ext cx="2160000" cy="2160000"/>
          </a:xfrm>
        </p:spPr>
        <p:txBody>
          <a:bodyPr/>
          <a:lstStyle/>
          <a:p>
            <a:endParaRPr lang="zh-TW" altLang="en-US"/>
          </a:p>
        </p:txBody>
      </p:sp>
      <p:sp>
        <p:nvSpPr>
          <p:cNvPr id="6" name="圖片版面配置區 3"/>
          <p:cNvSpPr>
            <a:spLocks noGrp="1"/>
          </p:cNvSpPr>
          <p:nvPr>
            <p:ph type="pic" sz="quarter" idx="24"/>
          </p:nvPr>
        </p:nvSpPr>
        <p:spPr>
          <a:xfrm>
            <a:off x="4672600" y="1024288"/>
            <a:ext cx="2160000" cy="2160000"/>
          </a:xfrm>
        </p:spPr>
        <p:txBody>
          <a:bodyPr/>
          <a:lstStyle/>
          <a:p>
            <a:endParaRPr lang="zh-TW" altLang="en-US"/>
          </a:p>
        </p:txBody>
      </p:sp>
      <p:sp>
        <p:nvSpPr>
          <p:cNvPr id="7" name="圖片版面配置區 3"/>
          <p:cNvSpPr>
            <a:spLocks noGrp="1"/>
          </p:cNvSpPr>
          <p:nvPr>
            <p:ph type="pic" sz="quarter" idx="25"/>
          </p:nvPr>
        </p:nvSpPr>
        <p:spPr>
          <a:xfrm>
            <a:off x="2311400" y="3881788"/>
            <a:ext cx="2160000" cy="2160000"/>
          </a:xfrm>
        </p:spPr>
        <p:txBody>
          <a:bodyPr/>
          <a:lstStyle/>
          <a:p>
            <a:endParaRPr lang="zh-TW" altLang="en-US"/>
          </a:p>
        </p:txBody>
      </p:sp>
      <p:sp>
        <p:nvSpPr>
          <p:cNvPr id="8" name="圖片版面配置區 3"/>
          <p:cNvSpPr>
            <a:spLocks noGrp="1"/>
          </p:cNvSpPr>
          <p:nvPr>
            <p:ph type="pic" sz="quarter" idx="26"/>
          </p:nvPr>
        </p:nvSpPr>
        <p:spPr>
          <a:xfrm>
            <a:off x="0" y="3881788"/>
            <a:ext cx="2160000" cy="2160000"/>
          </a:xfrm>
        </p:spPr>
        <p:txBody>
          <a:bodyPr/>
          <a:lstStyle/>
          <a:p>
            <a:endParaRPr lang="zh-TW" altLang="en-US"/>
          </a:p>
        </p:txBody>
      </p:sp>
      <p:sp>
        <p:nvSpPr>
          <p:cNvPr id="2" name="頁尾版面配置區 1"/>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22678947"/>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圖片版面配置176">
    <p:spTree>
      <p:nvGrpSpPr>
        <p:cNvPr id="1" name=""/>
        <p:cNvGrpSpPr/>
        <p:nvPr/>
      </p:nvGrpSpPr>
      <p:grpSpPr>
        <a:xfrm>
          <a:off x="0" y="0"/>
          <a:ext cx="0" cy="0"/>
          <a:chOff x="0" y="0"/>
          <a:chExt cx="0" cy="0"/>
        </a:xfrm>
      </p:grpSpPr>
      <p:sp>
        <p:nvSpPr>
          <p:cNvPr id="9" name="圖片版面配置區 8"/>
          <p:cNvSpPr>
            <a:spLocks noGrp="1"/>
          </p:cNvSpPr>
          <p:nvPr>
            <p:ph type="pic" sz="quarter" idx="24"/>
          </p:nvPr>
        </p:nvSpPr>
        <p:spPr>
          <a:xfrm>
            <a:off x="4672600" y="1024288"/>
            <a:ext cx="4471400" cy="2160000"/>
          </a:xfrm>
          <a:custGeom>
            <a:avLst/>
            <a:gdLst>
              <a:gd name="connsiteX0" fmla="*/ 2311400 w 4471400"/>
              <a:gd name="connsiteY0" fmla="*/ 0 h 2160000"/>
              <a:gd name="connsiteX1" fmla="*/ 4471400 w 4471400"/>
              <a:gd name="connsiteY1" fmla="*/ 0 h 2160000"/>
              <a:gd name="connsiteX2" fmla="*/ 4471400 w 4471400"/>
              <a:gd name="connsiteY2" fmla="*/ 2160000 h 2160000"/>
              <a:gd name="connsiteX3" fmla="*/ 2311400 w 4471400"/>
              <a:gd name="connsiteY3" fmla="*/ 2160000 h 2160000"/>
              <a:gd name="connsiteX4" fmla="*/ 0 w 4471400"/>
              <a:gd name="connsiteY4" fmla="*/ 0 h 2160000"/>
              <a:gd name="connsiteX5" fmla="*/ 2160000 w 4471400"/>
              <a:gd name="connsiteY5" fmla="*/ 0 h 2160000"/>
              <a:gd name="connsiteX6" fmla="*/ 2160000 w 4471400"/>
              <a:gd name="connsiteY6" fmla="*/ 2160000 h 2160000"/>
              <a:gd name="connsiteX7" fmla="*/ 0 w 4471400"/>
              <a:gd name="connsiteY7" fmla="*/ 216000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1400" h="2160000">
                <a:moveTo>
                  <a:pt x="2311400" y="0"/>
                </a:moveTo>
                <a:lnTo>
                  <a:pt x="4471400" y="0"/>
                </a:lnTo>
                <a:lnTo>
                  <a:pt x="4471400" y="2160000"/>
                </a:lnTo>
                <a:lnTo>
                  <a:pt x="2311400" y="2160000"/>
                </a:lnTo>
                <a:close/>
                <a:moveTo>
                  <a:pt x="0" y="0"/>
                </a:moveTo>
                <a:lnTo>
                  <a:pt x="2160000" y="0"/>
                </a:lnTo>
                <a:lnTo>
                  <a:pt x="2160000" y="2160000"/>
                </a:lnTo>
                <a:lnTo>
                  <a:pt x="0" y="2160000"/>
                </a:lnTo>
                <a:close/>
              </a:path>
            </a:pathLst>
          </a:custGeom>
        </p:spPr>
        <p:txBody>
          <a:bodyPr wrap="square">
            <a:noAutofit/>
          </a:bodyPr>
          <a:lstStyle/>
          <a:p>
            <a:endParaRPr lang="zh-TW" altLang="en-US"/>
          </a:p>
        </p:txBody>
      </p:sp>
      <p:sp>
        <p:nvSpPr>
          <p:cNvPr id="10" name="圖片版面配置區 9"/>
          <p:cNvSpPr>
            <a:spLocks noGrp="1"/>
          </p:cNvSpPr>
          <p:nvPr>
            <p:ph type="pic" sz="quarter" idx="26"/>
          </p:nvPr>
        </p:nvSpPr>
        <p:spPr>
          <a:xfrm>
            <a:off x="0" y="4322058"/>
            <a:ext cx="4471400" cy="2160000"/>
          </a:xfrm>
          <a:custGeom>
            <a:avLst/>
            <a:gdLst>
              <a:gd name="connsiteX0" fmla="*/ 2311400 w 4471400"/>
              <a:gd name="connsiteY0" fmla="*/ 0 h 2160000"/>
              <a:gd name="connsiteX1" fmla="*/ 4471400 w 4471400"/>
              <a:gd name="connsiteY1" fmla="*/ 0 h 2160000"/>
              <a:gd name="connsiteX2" fmla="*/ 4471400 w 4471400"/>
              <a:gd name="connsiteY2" fmla="*/ 2160000 h 2160000"/>
              <a:gd name="connsiteX3" fmla="*/ 2311400 w 4471400"/>
              <a:gd name="connsiteY3" fmla="*/ 2160000 h 2160000"/>
              <a:gd name="connsiteX4" fmla="*/ 0 w 4471400"/>
              <a:gd name="connsiteY4" fmla="*/ 0 h 2160000"/>
              <a:gd name="connsiteX5" fmla="*/ 2160000 w 4471400"/>
              <a:gd name="connsiteY5" fmla="*/ 0 h 2160000"/>
              <a:gd name="connsiteX6" fmla="*/ 2160000 w 4471400"/>
              <a:gd name="connsiteY6" fmla="*/ 2160000 h 2160000"/>
              <a:gd name="connsiteX7" fmla="*/ 0 w 4471400"/>
              <a:gd name="connsiteY7" fmla="*/ 216000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1400" h="2160000">
                <a:moveTo>
                  <a:pt x="2311400" y="0"/>
                </a:moveTo>
                <a:lnTo>
                  <a:pt x="4471400" y="0"/>
                </a:lnTo>
                <a:lnTo>
                  <a:pt x="4471400" y="2160000"/>
                </a:lnTo>
                <a:lnTo>
                  <a:pt x="2311400" y="2160000"/>
                </a:lnTo>
                <a:close/>
                <a:moveTo>
                  <a:pt x="0" y="0"/>
                </a:moveTo>
                <a:lnTo>
                  <a:pt x="2160000" y="0"/>
                </a:lnTo>
                <a:lnTo>
                  <a:pt x="2160000" y="2160000"/>
                </a:lnTo>
                <a:lnTo>
                  <a:pt x="0" y="2160000"/>
                </a:lnTo>
                <a:close/>
              </a:path>
            </a:pathLst>
          </a:custGeom>
        </p:spPr>
        <p:txBody>
          <a:bodyPr wrap="square">
            <a:noAutofit/>
          </a:bodyPr>
          <a:lstStyle/>
          <a:p>
            <a:endParaRPr lang="zh-TW" altLang="en-US"/>
          </a:p>
        </p:txBody>
      </p:sp>
      <p:sp>
        <p:nvSpPr>
          <p:cNvPr id="2" name="頁尾版面配置區 1"/>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622344974"/>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圖片版面配置177">
    <p:spTree>
      <p:nvGrpSpPr>
        <p:cNvPr id="1" name=""/>
        <p:cNvGrpSpPr/>
        <p:nvPr/>
      </p:nvGrpSpPr>
      <p:grpSpPr>
        <a:xfrm>
          <a:off x="0" y="0"/>
          <a:ext cx="0" cy="0"/>
          <a:chOff x="0" y="0"/>
          <a:chExt cx="0" cy="0"/>
        </a:xfrm>
      </p:grpSpPr>
      <p:sp>
        <p:nvSpPr>
          <p:cNvPr id="12" name="圖片版面配置區 3"/>
          <p:cNvSpPr>
            <a:spLocks noGrp="1"/>
          </p:cNvSpPr>
          <p:nvPr>
            <p:ph type="pic" sz="quarter" idx="23"/>
          </p:nvPr>
        </p:nvSpPr>
        <p:spPr>
          <a:xfrm>
            <a:off x="-1" y="0"/>
            <a:ext cx="5017507" cy="1800000"/>
          </a:xfrm>
        </p:spPr>
        <p:txBody>
          <a:bodyPr/>
          <a:lstStyle/>
          <a:p>
            <a:endParaRPr lang="zh-TW" altLang="en-US"/>
          </a:p>
        </p:txBody>
      </p:sp>
      <p:sp>
        <p:nvSpPr>
          <p:cNvPr id="7" name="圖片版面配置區 3"/>
          <p:cNvSpPr>
            <a:spLocks noGrp="1"/>
          </p:cNvSpPr>
          <p:nvPr>
            <p:ph type="pic" sz="quarter" idx="24"/>
          </p:nvPr>
        </p:nvSpPr>
        <p:spPr>
          <a:xfrm>
            <a:off x="5017506" y="0"/>
            <a:ext cx="1800000" cy="1800000"/>
          </a:xfrm>
        </p:spPr>
        <p:txBody>
          <a:bodyPr/>
          <a:lstStyle/>
          <a:p>
            <a:endParaRPr lang="zh-TW" altLang="en-US"/>
          </a:p>
        </p:txBody>
      </p:sp>
      <p:sp>
        <p:nvSpPr>
          <p:cNvPr id="8" name="圖片版面配置區 3"/>
          <p:cNvSpPr>
            <a:spLocks noGrp="1"/>
          </p:cNvSpPr>
          <p:nvPr>
            <p:ph type="pic" sz="quarter" idx="25"/>
          </p:nvPr>
        </p:nvSpPr>
        <p:spPr>
          <a:xfrm>
            <a:off x="6817506" y="1800000"/>
            <a:ext cx="2326494" cy="5058000"/>
          </a:xfrm>
        </p:spPr>
        <p:txBody>
          <a:bodyPr/>
          <a:lstStyle/>
          <a:p>
            <a:endParaRPr lang="zh-TW" altLang="en-US"/>
          </a:p>
        </p:txBody>
      </p:sp>
      <p:sp>
        <p:nvSpPr>
          <p:cNvPr id="2" name="頁尾版面配置區 1"/>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732191100"/>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圖片版面配置178">
    <p:spTree>
      <p:nvGrpSpPr>
        <p:cNvPr id="1" name=""/>
        <p:cNvGrpSpPr/>
        <p:nvPr/>
      </p:nvGrpSpPr>
      <p:grpSpPr>
        <a:xfrm>
          <a:off x="0" y="0"/>
          <a:ext cx="0" cy="0"/>
          <a:chOff x="0" y="0"/>
          <a:chExt cx="0" cy="0"/>
        </a:xfrm>
      </p:grpSpPr>
      <p:sp>
        <p:nvSpPr>
          <p:cNvPr id="8" name="圖片版面配置區 3"/>
          <p:cNvSpPr>
            <a:spLocks noGrp="1"/>
          </p:cNvSpPr>
          <p:nvPr>
            <p:ph type="pic" sz="quarter" idx="25"/>
          </p:nvPr>
        </p:nvSpPr>
        <p:spPr>
          <a:xfrm>
            <a:off x="6324600" y="100847"/>
            <a:ext cx="2819400" cy="6656307"/>
          </a:xfrm>
        </p:spPr>
        <p:txBody>
          <a:bodyPr/>
          <a:lstStyle/>
          <a:p>
            <a:endParaRPr lang="zh-TW" altLang="en-US"/>
          </a:p>
        </p:txBody>
      </p:sp>
      <p:sp>
        <p:nvSpPr>
          <p:cNvPr id="5" name="圖片版面配置區 3"/>
          <p:cNvSpPr>
            <a:spLocks noGrp="1"/>
          </p:cNvSpPr>
          <p:nvPr>
            <p:ph type="pic" sz="quarter" idx="26"/>
          </p:nvPr>
        </p:nvSpPr>
        <p:spPr>
          <a:xfrm>
            <a:off x="3416300" y="100847"/>
            <a:ext cx="2819400" cy="2680453"/>
          </a:xfrm>
        </p:spPr>
        <p:txBody>
          <a:bodyPr/>
          <a:lstStyle/>
          <a:p>
            <a:endParaRPr lang="zh-TW" altLang="en-US"/>
          </a:p>
        </p:txBody>
      </p:sp>
      <p:sp>
        <p:nvSpPr>
          <p:cNvPr id="9" name="圖片版面配置區 3"/>
          <p:cNvSpPr>
            <a:spLocks noGrp="1"/>
          </p:cNvSpPr>
          <p:nvPr>
            <p:ph type="pic" sz="quarter" idx="27"/>
          </p:nvPr>
        </p:nvSpPr>
        <p:spPr>
          <a:xfrm>
            <a:off x="3416300" y="2894847"/>
            <a:ext cx="2819400" cy="3862307"/>
          </a:xfrm>
        </p:spPr>
        <p:txBody>
          <a:bodyPr/>
          <a:lstStyle/>
          <a:p>
            <a:endParaRPr lang="zh-TW" altLang="en-US"/>
          </a:p>
        </p:txBody>
      </p:sp>
      <p:sp>
        <p:nvSpPr>
          <p:cNvPr id="10" name="圖片版面配置區 3"/>
          <p:cNvSpPr>
            <a:spLocks noGrp="1"/>
          </p:cNvSpPr>
          <p:nvPr>
            <p:ph type="pic" sz="quarter" idx="28"/>
          </p:nvPr>
        </p:nvSpPr>
        <p:spPr>
          <a:xfrm>
            <a:off x="101600" y="4876800"/>
            <a:ext cx="3225800" cy="1880354"/>
          </a:xfrm>
        </p:spPr>
        <p:txBody>
          <a:bodyPr/>
          <a:lstStyle/>
          <a:p>
            <a:endParaRPr lang="zh-TW" altLang="en-US"/>
          </a:p>
        </p:txBody>
      </p:sp>
      <p:sp>
        <p:nvSpPr>
          <p:cNvPr id="2" name="頁尾版面配置區 1"/>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3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849641845"/>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圖片版面配置017">
    <p:spTree>
      <p:nvGrpSpPr>
        <p:cNvPr id="1" name=""/>
        <p:cNvGrpSpPr/>
        <p:nvPr/>
      </p:nvGrpSpPr>
      <p:grpSpPr>
        <a:xfrm>
          <a:off x="0" y="0"/>
          <a:ext cx="0" cy="0"/>
          <a:chOff x="0" y="0"/>
          <a:chExt cx="0" cy="0"/>
        </a:xfrm>
      </p:grpSpPr>
      <p:sp>
        <p:nvSpPr>
          <p:cNvPr id="11" name="圖片版面配置區 7"/>
          <p:cNvSpPr>
            <a:spLocks noGrp="1"/>
          </p:cNvSpPr>
          <p:nvPr>
            <p:ph type="pic" sz="quarter" idx="13"/>
          </p:nvPr>
        </p:nvSpPr>
        <p:spPr>
          <a:xfrm>
            <a:off x="4324502" y="1866281"/>
            <a:ext cx="2160000" cy="2160000"/>
          </a:xfrm>
        </p:spPr>
        <p:txBody>
          <a:bodyPr/>
          <a:lstStyle/>
          <a:p>
            <a:endParaRPr lang="zh-TW" altLang="en-US"/>
          </a:p>
        </p:txBody>
      </p:sp>
      <p:sp>
        <p:nvSpPr>
          <p:cNvPr id="12" name="圖片版面配置區 7"/>
          <p:cNvSpPr>
            <a:spLocks noGrp="1"/>
          </p:cNvSpPr>
          <p:nvPr>
            <p:ph type="pic" sz="quarter" idx="14"/>
          </p:nvPr>
        </p:nvSpPr>
        <p:spPr>
          <a:xfrm>
            <a:off x="6592502" y="1866281"/>
            <a:ext cx="2160000" cy="2160000"/>
          </a:xfrm>
        </p:spPr>
        <p:txBody>
          <a:bodyPr/>
          <a:lstStyle/>
          <a:p>
            <a:endParaRPr lang="zh-TW" altLang="en-US"/>
          </a:p>
        </p:txBody>
      </p:sp>
      <p:sp>
        <p:nvSpPr>
          <p:cNvPr id="13" name="圖片版面配置區 7"/>
          <p:cNvSpPr>
            <a:spLocks noGrp="1"/>
          </p:cNvSpPr>
          <p:nvPr>
            <p:ph type="pic" sz="quarter" idx="15"/>
          </p:nvPr>
        </p:nvSpPr>
        <p:spPr>
          <a:xfrm>
            <a:off x="4324502" y="4134281"/>
            <a:ext cx="2160000" cy="2160000"/>
          </a:xfrm>
        </p:spPr>
        <p:txBody>
          <a:bodyPr/>
          <a:lstStyle/>
          <a:p>
            <a:endParaRPr lang="zh-TW" altLang="en-US"/>
          </a:p>
        </p:txBody>
      </p:sp>
      <p:sp>
        <p:nvSpPr>
          <p:cNvPr id="14" name="圖片版面配置區 7"/>
          <p:cNvSpPr>
            <a:spLocks noGrp="1"/>
          </p:cNvSpPr>
          <p:nvPr>
            <p:ph type="pic" sz="quarter" idx="16"/>
          </p:nvPr>
        </p:nvSpPr>
        <p:spPr>
          <a:xfrm>
            <a:off x="6592502" y="4134281"/>
            <a:ext cx="2160000" cy="2160000"/>
          </a:xfrm>
        </p:spPr>
        <p:txBody>
          <a:bodyPr/>
          <a:lstStyle/>
          <a:p>
            <a:endParaRPr lang="zh-TW" altLang="en-US"/>
          </a:p>
        </p:txBody>
      </p:sp>
      <p:sp>
        <p:nvSpPr>
          <p:cNvPr id="7" name="圖片版面配置區 15"/>
          <p:cNvSpPr>
            <a:spLocks noGrp="1"/>
          </p:cNvSpPr>
          <p:nvPr>
            <p:ph type="pic" sz="quarter" idx="18"/>
          </p:nvPr>
        </p:nvSpPr>
        <p:spPr>
          <a:xfrm>
            <a:off x="2349500" y="1866282"/>
            <a:ext cx="1867002" cy="4428094"/>
          </a:xfrm>
        </p:spPr>
        <p:txBody>
          <a:bodyPr/>
          <a:lstStyle/>
          <a:p>
            <a:endParaRPr lang="zh-TW" altLang="en-US"/>
          </a:p>
        </p:txBody>
      </p:sp>
      <p:sp>
        <p:nvSpPr>
          <p:cNvPr id="8" name="圖片版面配置區 15"/>
          <p:cNvSpPr>
            <a:spLocks noGrp="1"/>
          </p:cNvSpPr>
          <p:nvPr>
            <p:ph type="pic" sz="quarter" idx="19"/>
          </p:nvPr>
        </p:nvSpPr>
        <p:spPr>
          <a:xfrm>
            <a:off x="374498" y="1866282"/>
            <a:ext cx="1867002" cy="4428094"/>
          </a:xfrm>
        </p:spPr>
        <p:txBody>
          <a:bodyPr/>
          <a:lstStyle/>
          <a:p>
            <a:endParaRPr lang="zh-TW" altLang="en-US"/>
          </a:p>
        </p:txBody>
      </p:sp>
      <p:sp>
        <p:nvSpPr>
          <p:cNvPr id="2" name="頁尾版面配置區 1"/>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459821954"/>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圖片版面配置179">
    <p:spTree>
      <p:nvGrpSpPr>
        <p:cNvPr id="1" name=""/>
        <p:cNvGrpSpPr/>
        <p:nvPr/>
      </p:nvGrpSpPr>
      <p:grpSpPr>
        <a:xfrm>
          <a:off x="0" y="0"/>
          <a:ext cx="0" cy="0"/>
          <a:chOff x="0" y="0"/>
          <a:chExt cx="0" cy="0"/>
        </a:xfrm>
      </p:grpSpPr>
      <p:sp>
        <p:nvSpPr>
          <p:cNvPr id="9" name="圖片版面配置區 3"/>
          <p:cNvSpPr>
            <a:spLocks noGrp="1"/>
          </p:cNvSpPr>
          <p:nvPr>
            <p:ph type="pic" sz="quarter" idx="27"/>
          </p:nvPr>
        </p:nvSpPr>
        <p:spPr>
          <a:xfrm>
            <a:off x="3162300" y="0"/>
            <a:ext cx="2819400" cy="6857999"/>
          </a:xfrm>
        </p:spPr>
        <p:txBody>
          <a:bodyPr/>
          <a:lstStyle/>
          <a:p>
            <a:endParaRPr lang="zh-TW" altLang="en-US"/>
          </a:p>
        </p:txBody>
      </p:sp>
      <p:sp>
        <p:nvSpPr>
          <p:cNvPr id="2" name="頁尾版面配置區 1"/>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16396624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圖片版面配置180">
    <p:spTree>
      <p:nvGrpSpPr>
        <p:cNvPr id="1" name=""/>
        <p:cNvGrpSpPr/>
        <p:nvPr/>
      </p:nvGrpSpPr>
      <p:grpSpPr>
        <a:xfrm>
          <a:off x="0" y="0"/>
          <a:ext cx="0" cy="0"/>
          <a:chOff x="0" y="0"/>
          <a:chExt cx="0" cy="0"/>
        </a:xfrm>
      </p:grpSpPr>
      <p:sp>
        <p:nvSpPr>
          <p:cNvPr id="9" name="圖片版面配置區 3"/>
          <p:cNvSpPr>
            <a:spLocks noGrp="1"/>
          </p:cNvSpPr>
          <p:nvPr>
            <p:ph type="pic" sz="quarter" idx="27"/>
          </p:nvPr>
        </p:nvSpPr>
        <p:spPr>
          <a:xfrm>
            <a:off x="-1" y="2373489"/>
            <a:ext cx="7145867" cy="2111022"/>
          </a:xfrm>
        </p:spPr>
        <p:txBody>
          <a:bodyPr/>
          <a:lstStyle/>
          <a:p>
            <a:endParaRPr lang="zh-TW" altLang="en-US"/>
          </a:p>
        </p:txBody>
      </p:sp>
      <p:sp>
        <p:nvSpPr>
          <p:cNvPr id="2" name="頁尾版面配置區 1"/>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789985293"/>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圖片版面配置181">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3312000" y="2066040"/>
            <a:ext cx="2520000" cy="1800000"/>
          </a:xfrm>
        </p:spPr>
        <p:txBody>
          <a:bodyPr/>
          <a:lstStyle/>
          <a:p>
            <a:endParaRPr lang="zh-TW" altLang="en-US"/>
          </a:p>
        </p:txBody>
      </p:sp>
      <p:sp>
        <p:nvSpPr>
          <p:cNvPr id="4" name="圖片版面配置區 2"/>
          <p:cNvSpPr>
            <a:spLocks noGrp="1"/>
          </p:cNvSpPr>
          <p:nvPr>
            <p:ph type="pic" sz="quarter" idx="11"/>
          </p:nvPr>
        </p:nvSpPr>
        <p:spPr>
          <a:xfrm>
            <a:off x="681689" y="2066040"/>
            <a:ext cx="2520000" cy="2483380"/>
          </a:xfrm>
        </p:spPr>
        <p:txBody>
          <a:bodyPr/>
          <a:lstStyle/>
          <a:p>
            <a:endParaRPr lang="zh-TW" altLang="en-US"/>
          </a:p>
        </p:txBody>
      </p:sp>
      <p:sp>
        <p:nvSpPr>
          <p:cNvPr id="5" name="圖片版面配置區 2"/>
          <p:cNvSpPr>
            <a:spLocks noGrp="1"/>
          </p:cNvSpPr>
          <p:nvPr>
            <p:ph type="pic" sz="quarter" idx="12"/>
          </p:nvPr>
        </p:nvSpPr>
        <p:spPr>
          <a:xfrm>
            <a:off x="5942311" y="2066039"/>
            <a:ext cx="2520000" cy="3685246"/>
          </a:xfrm>
        </p:spPr>
        <p:txBody>
          <a:bodyPr/>
          <a:lstStyle/>
          <a:p>
            <a:endParaRPr lang="zh-TW" altLang="en-US"/>
          </a:p>
        </p:txBody>
      </p:sp>
      <p:sp>
        <p:nvSpPr>
          <p:cNvPr id="7" name="圖片版面配置區 2"/>
          <p:cNvSpPr>
            <a:spLocks noGrp="1"/>
          </p:cNvSpPr>
          <p:nvPr>
            <p:ph type="pic" sz="quarter" idx="13"/>
          </p:nvPr>
        </p:nvSpPr>
        <p:spPr>
          <a:xfrm>
            <a:off x="3312000" y="3951285"/>
            <a:ext cx="2520000" cy="18000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24363382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圖片版面配置182">
    <p:spTree>
      <p:nvGrpSpPr>
        <p:cNvPr id="1" name=""/>
        <p:cNvGrpSpPr/>
        <p:nvPr/>
      </p:nvGrpSpPr>
      <p:grpSpPr>
        <a:xfrm>
          <a:off x="0" y="0"/>
          <a:ext cx="0" cy="0"/>
          <a:chOff x="0" y="0"/>
          <a:chExt cx="0" cy="0"/>
        </a:xfrm>
      </p:grpSpPr>
      <p:sp>
        <p:nvSpPr>
          <p:cNvPr id="5" name="圖片版面配置區 2"/>
          <p:cNvSpPr>
            <a:spLocks noGrp="1"/>
          </p:cNvSpPr>
          <p:nvPr>
            <p:ph type="pic" sz="quarter" idx="12"/>
          </p:nvPr>
        </p:nvSpPr>
        <p:spPr>
          <a:xfrm>
            <a:off x="7342140" y="2066039"/>
            <a:ext cx="1800000" cy="1800000"/>
          </a:xfrm>
        </p:spPr>
        <p:txBody>
          <a:bodyPr/>
          <a:lstStyle/>
          <a:p>
            <a:endParaRPr lang="zh-TW" altLang="en-US"/>
          </a:p>
        </p:txBody>
      </p:sp>
      <p:sp>
        <p:nvSpPr>
          <p:cNvPr id="6" name="圖片版面配置區 2"/>
          <p:cNvSpPr>
            <a:spLocks noGrp="1"/>
          </p:cNvSpPr>
          <p:nvPr>
            <p:ph type="pic" sz="quarter" idx="13"/>
          </p:nvPr>
        </p:nvSpPr>
        <p:spPr>
          <a:xfrm>
            <a:off x="7342140" y="4041595"/>
            <a:ext cx="1800000" cy="1800000"/>
          </a:xfrm>
        </p:spPr>
        <p:txBody>
          <a:bodyPr/>
          <a:lstStyle/>
          <a:p>
            <a:endParaRPr lang="zh-TW" altLang="en-US"/>
          </a:p>
        </p:txBody>
      </p:sp>
      <p:sp>
        <p:nvSpPr>
          <p:cNvPr id="8" name="圖片版面配置區 2"/>
          <p:cNvSpPr>
            <a:spLocks noGrp="1"/>
          </p:cNvSpPr>
          <p:nvPr>
            <p:ph type="pic" sz="quarter" idx="14"/>
          </p:nvPr>
        </p:nvSpPr>
        <p:spPr>
          <a:xfrm>
            <a:off x="5339651" y="2066039"/>
            <a:ext cx="1800000" cy="1800000"/>
          </a:xfrm>
        </p:spPr>
        <p:txBody>
          <a:bodyPr/>
          <a:lstStyle/>
          <a:p>
            <a:endParaRPr lang="zh-TW" altLang="en-US"/>
          </a:p>
        </p:txBody>
      </p:sp>
      <p:sp>
        <p:nvSpPr>
          <p:cNvPr id="9" name="圖片版面配置區 2"/>
          <p:cNvSpPr>
            <a:spLocks noGrp="1"/>
          </p:cNvSpPr>
          <p:nvPr>
            <p:ph type="pic" sz="quarter" idx="15"/>
          </p:nvPr>
        </p:nvSpPr>
        <p:spPr>
          <a:xfrm>
            <a:off x="5339651" y="4041595"/>
            <a:ext cx="1800000" cy="1800000"/>
          </a:xfrm>
        </p:spPr>
        <p:txBody>
          <a:bodyPr/>
          <a:lstStyle/>
          <a:p>
            <a:endParaRPr lang="zh-TW" altLang="en-US"/>
          </a:p>
        </p:txBody>
      </p:sp>
      <p:sp>
        <p:nvSpPr>
          <p:cNvPr id="10" name="圖片版面配置區 2"/>
          <p:cNvSpPr>
            <a:spLocks noGrp="1"/>
          </p:cNvSpPr>
          <p:nvPr>
            <p:ph type="pic" sz="quarter" idx="16"/>
          </p:nvPr>
        </p:nvSpPr>
        <p:spPr>
          <a:xfrm>
            <a:off x="1162762" y="2066039"/>
            <a:ext cx="3974400" cy="1800000"/>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592474810"/>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圖片版面配置183">
    <p:spTree>
      <p:nvGrpSpPr>
        <p:cNvPr id="1" name=""/>
        <p:cNvGrpSpPr/>
        <p:nvPr/>
      </p:nvGrpSpPr>
      <p:grpSpPr>
        <a:xfrm>
          <a:off x="0" y="0"/>
          <a:ext cx="0" cy="0"/>
          <a:chOff x="0" y="0"/>
          <a:chExt cx="0" cy="0"/>
        </a:xfrm>
      </p:grpSpPr>
      <p:sp>
        <p:nvSpPr>
          <p:cNvPr id="7" name="圖片版面配置區 6"/>
          <p:cNvSpPr>
            <a:spLocks noGrp="1"/>
          </p:cNvSpPr>
          <p:nvPr>
            <p:ph type="pic" sz="quarter" idx="15"/>
          </p:nvPr>
        </p:nvSpPr>
        <p:spPr>
          <a:xfrm>
            <a:off x="4809069" y="2066039"/>
            <a:ext cx="3802489" cy="3775556"/>
          </a:xfrm>
          <a:custGeom>
            <a:avLst/>
            <a:gdLst>
              <a:gd name="connsiteX0" fmla="*/ 2002489 w 3802489"/>
              <a:gd name="connsiteY0" fmla="*/ 1975556 h 3775556"/>
              <a:gd name="connsiteX1" fmla="*/ 3802489 w 3802489"/>
              <a:gd name="connsiteY1" fmla="*/ 1975556 h 3775556"/>
              <a:gd name="connsiteX2" fmla="*/ 3802489 w 3802489"/>
              <a:gd name="connsiteY2" fmla="*/ 3775556 h 3775556"/>
              <a:gd name="connsiteX3" fmla="*/ 2002489 w 3802489"/>
              <a:gd name="connsiteY3" fmla="*/ 3775556 h 3775556"/>
              <a:gd name="connsiteX4" fmla="*/ 0 w 3802489"/>
              <a:gd name="connsiteY4" fmla="*/ 1975556 h 3775556"/>
              <a:gd name="connsiteX5" fmla="*/ 1800000 w 3802489"/>
              <a:gd name="connsiteY5" fmla="*/ 1975556 h 3775556"/>
              <a:gd name="connsiteX6" fmla="*/ 1800000 w 3802489"/>
              <a:gd name="connsiteY6" fmla="*/ 3775556 h 3775556"/>
              <a:gd name="connsiteX7" fmla="*/ 0 w 3802489"/>
              <a:gd name="connsiteY7" fmla="*/ 3775556 h 3775556"/>
              <a:gd name="connsiteX8" fmla="*/ 2002489 w 3802489"/>
              <a:gd name="connsiteY8" fmla="*/ 0 h 3775556"/>
              <a:gd name="connsiteX9" fmla="*/ 3802489 w 3802489"/>
              <a:gd name="connsiteY9" fmla="*/ 0 h 3775556"/>
              <a:gd name="connsiteX10" fmla="*/ 3802489 w 3802489"/>
              <a:gd name="connsiteY10" fmla="*/ 1800000 h 3775556"/>
              <a:gd name="connsiteX11" fmla="*/ 2002489 w 3802489"/>
              <a:gd name="connsiteY11" fmla="*/ 1800000 h 3775556"/>
              <a:gd name="connsiteX12" fmla="*/ 0 w 3802489"/>
              <a:gd name="connsiteY12" fmla="*/ 0 h 3775556"/>
              <a:gd name="connsiteX13" fmla="*/ 1800000 w 3802489"/>
              <a:gd name="connsiteY13" fmla="*/ 0 h 3775556"/>
              <a:gd name="connsiteX14" fmla="*/ 1800000 w 3802489"/>
              <a:gd name="connsiteY14" fmla="*/ 1800000 h 3775556"/>
              <a:gd name="connsiteX15" fmla="*/ 0 w 3802489"/>
              <a:gd name="connsiteY15" fmla="*/ 1800000 h 377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02489" h="3775556">
                <a:moveTo>
                  <a:pt x="2002489" y="1975556"/>
                </a:moveTo>
                <a:lnTo>
                  <a:pt x="3802489" y="1975556"/>
                </a:lnTo>
                <a:lnTo>
                  <a:pt x="3802489" y="3775556"/>
                </a:lnTo>
                <a:lnTo>
                  <a:pt x="2002489" y="3775556"/>
                </a:lnTo>
                <a:close/>
                <a:moveTo>
                  <a:pt x="0" y="1975556"/>
                </a:moveTo>
                <a:lnTo>
                  <a:pt x="1800000" y="1975556"/>
                </a:lnTo>
                <a:lnTo>
                  <a:pt x="1800000" y="3775556"/>
                </a:lnTo>
                <a:lnTo>
                  <a:pt x="0" y="3775556"/>
                </a:lnTo>
                <a:close/>
                <a:moveTo>
                  <a:pt x="2002489" y="0"/>
                </a:moveTo>
                <a:lnTo>
                  <a:pt x="3802489" y="0"/>
                </a:lnTo>
                <a:lnTo>
                  <a:pt x="3802489" y="1800000"/>
                </a:lnTo>
                <a:lnTo>
                  <a:pt x="2002489" y="1800000"/>
                </a:lnTo>
                <a:close/>
                <a:moveTo>
                  <a:pt x="0" y="0"/>
                </a:moveTo>
                <a:lnTo>
                  <a:pt x="1800000" y="0"/>
                </a:lnTo>
                <a:lnTo>
                  <a:pt x="1800000" y="1800000"/>
                </a:lnTo>
                <a:lnTo>
                  <a:pt x="0" y="1800000"/>
                </a:lnTo>
                <a:close/>
              </a:path>
            </a:pathLst>
          </a:custGeom>
        </p:spPr>
        <p:txBody>
          <a:bodyPr wrap="square">
            <a:noAutofit/>
          </a:bodyPr>
          <a:lstStyle/>
          <a:p>
            <a:endParaRPr lang="zh-TW" altLang="en-US"/>
          </a:p>
        </p:txBody>
      </p:sp>
      <p:sp>
        <p:nvSpPr>
          <p:cNvPr id="10" name="圖片版面配置區 2"/>
          <p:cNvSpPr>
            <a:spLocks noGrp="1"/>
          </p:cNvSpPr>
          <p:nvPr>
            <p:ph type="pic" sz="quarter" idx="16"/>
          </p:nvPr>
        </p:nvSpPr>
        <p:spPr>
          <a:xfrm>
            <a:off x="632180" y="2066039"/>
            <a:ext cx="3974400" cy="1800000"/>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54107015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圖片版面配置184">
    <p:spTree>
      <p:nvGrpSpPr>
        <p:cNvPr id="1" name=""/>
        <p:cNvGrpSpPr/>
        <p:nvPr/>
      </p:nvGrpSpPr>
      <p:grpSpPr>
        <a:xfrm>
          <a:off x="0" y="0"/>
          <a:ext cx="0" cy="0"/>
          <a:chOff x="0" y="0"/>
          <a:chExt cx="0" cy="0"/>
        </a:xfrm>
      </p:grpSpPr>
      <p:sp>
        <p:nvSpPr>
          <p:cNvPr id="4" name="圖片版面配置區 2"/>
          <p:cNvSpPr>
            <a:spLocks noGrp="1"/>
          </p:cNvSpPr>
          <p:nvPr>
            <p:ph type="pic" sz="quarter" idx="13"/>
          </p:nvPr>
        </p:nvSpPr>
        <p:spPr>
          <a:xfrm>
            <a:off x="7206669" y="4899551"/>
            <a:ext cx="1440000" cy="1440000"/>
          </a:xfrm>
        </p:spPr>
        <p:txBody>
          <a:bodyPr/>
          <a:lstStyle/>
          <a:p>
            <a:endParaRPr lang="zh-TW" altLang="en-US"/>
          </a:p>
        </p:txBody>
      </p:sp>
      <p:sp>
        <p:nvSpPr>
          <p:cNvPr id="5" name="圖片版面配置區 2"/>
          <p:cNvSpPr>
            <a:spLocks noGrp="1"/>
          </p:cNvSpPr>
          <p:nvPr>
            <p:ph type="pic" sz="quarter" idx="14"/>
          </p:nvPr>
        </p:nvSpPr>
        <p:spPr>
          <a:xfrm>
            <a:off x="7206669" y="3307818"/>
            <a:ext cx="1440000" cy="1440000"/>
          </a:xfrm>
        </p:spPr>
        <p:txBody>
          <a:bodyPr/>
          <a:lstStyle/>
          <a:p>
            <a:endParaRPr lang="zh-TW" altLang="en-US"/>
          </a:p>
        </p:txBody>
      </p:sp>
      <p:sp>
        <p:nvSpPr>
          <p:cNvPr id="6" name="圖片版面配置區 2"/>
          <p:cNvSpPr>
            <a:spLocks noGrp="1"/>
          </p:cNvSpPr>
          <p:nvPr>
            <p:ph type="pic" sz="quarter" idx="15"/>
          </p:nvPr>
        </p:nvSpPr>
        <p:spPr>
          <a:xfrm>
            <a:off x="7206669" y="1716085"/>
            <a:ext cx="1440000" cy="1440000"/>
          </a:xfrm>
        </p:spPr>
        <p:txBody>
          <a:bodyPr/>
          <a:lstStyle/>
          <a:p>
            <a:endParaRPr lang="zh-TW" altLang="en-US"/>
          </a:p>
        </p:txBody>
      </p:sp>
      <p:sp>
        <p:nvSpPr>
          <p:cNvPr id="7" name="圖片版面配置區 2"/>
          <p:cNvSpPr>
            <a:spLocks noGrp="1"/>
          </p:cNvSpPr>
          <p:nvPr>
            <p:ph type="pic" sz="quarter" idx="16"/>
          </p:nvPr>
        </p:nvSpPr>
        <p:spPr>
          <a:xfrm>
            <a:off x="512356" y="1716085"/>
            <a:ext cx="2700000" cy="4623466"/>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201838853"/>
      </p:ext>
    </p:extLst>
  </p:cSld>
  <p:clrMapOvr>
    <a:masterClrMapping/>
  </p:clrMapOvr>
  <p:timing>
    <p:tnLst>
      <p:par>
        <p:cTn id="1" dur="indefinite" restart="never" nodeType="tmRoot"/>
      </p:par>
    </p:tn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圖片版面配置185">
    <p:spTree>
      <p:nvGrpSpPr>
        <p:cNvPr id="1" name=""/>
        <p:cNvGrpSpPr/>
        <p:nvPr/>
      </p:nvGrpSpPr>
      <p:grpSpPr>
        <a:xfrm>
          <a:off x="0" y="0"/>
          <a:ext cx="0" cy="0"/>
          <a:chOff x="0" y="0"/>
          <a:chExt cx="0" cy="0"/>
        </a:xfrm>
      </p:grpSpPr>
      <p:sp>
        <p:nvSpPr>
          <p:cNvPr id="2" name="圖片版面配置區 2"/>
          <p:cNvSpPr>
            <a:spLocks noGrp="1"/>
          </p:cNvSpPr>
          <p:nvPr>
            <p:ph type="pic" sz="quarter" idx="16"/>
          </p:nvPr>
        </p:nvSpPr>
        <p:spPr>
          <a:xfrm>
            <a:off x="297866" y="406574"/>
            <a:ext cx="3960000" cy="3022426"/>
          </a:xfrm>
        </p:spPr>
        <p:txBody>
          <a:bodyPr/>
          <a:lstStyle/>
          <a:p>
            <a:endParaRPr lang="zh-TW" altLang="en-US"/>
          </a:p>
        </p:txBody>
      </p:sp>
      <p:sp>
        <p:nvSpPr>
          <p:cNvPr id="3" name="圖片版面配置區 2"/>
          <p:cNvSpPr>
            <a:spLocks noGrp="1"/>
          </p:cNvSpPr>
          <p:nvPr>
            <p:ph type="pic" sz="quarter" idx="17"/>
          </p:nvPr>
        </p:nvSpPr>
        <p:spPr>
          <a:xfrm>
            <a:off x="295377" y="3429000"/>
            <a:ext cx="1980000" cy="3022426"/>
          </a:xfrm>
        </p:spPr>
        <p:txBody>
          <a:bodyPr/>
          <a:lstStyle/>
          <a:p>
            <a:endParaRPr lang="zh-TW" altLang="en-US"/>
          </a:p>
        </p:txBody>
      </p:sp>
      <p:sp>
        <p:nvSpPr>
          <p:cNvPr id="4" name="圖片版面配置區 2"/>
          <p:cNvSpPr>
            <a:spLocks noGrp="1"/>
          </p:cNvSpPr>
          <p:nvPr>
            <p:ph type="pic" sz="quarter" idx="18"/>
          </p:nvPr>
        </p:nvSpPr>
        <p:spPr>
          <a:xfrm>
            <a:off x="2284176" y="3429000"/>
            <a:ext cx="1980000" cy="3022426"/>
          </a:xfrm>
        </p:spPr>
        <p:txBody>
          <a:bodyPr/>
          <a:lstStyle/>
          <a:p>
            <a:endParaRPr lang="zh-TW" altLang="en-US"/>
          </a:p>
        </p:txBody>
      </p:sp>
      <p:sp>
        <p:nvSpPr>
          <p:cNvPr id="5" name="圖片版面配置區 2"/>
          <p:cNvSpPr>
            <a:spLocks noGrp="1"/>
          </p:cNvSpPr>
          <p:nvPr>
            <p:ph type="pic" sz="quarter" idx="19"/>
          </p:nvPr>
        </p:nvSpPr>
        <p:spPr>
          <a:xfrm>
            <a:off x="4835999" y="406574"/>
            <a:ext cx="1980000" cy="3022426"/>
          </a:xfrm>
        </p:spPr>
        <p:txBody>
          <a:bodyPr/>
          <a:lstStyle/>
          <a:p>
            <a:endParaRPr lang="zh-TW" altLang="en-US"/>
          </a:p>
        </p:txBody>
      </p:sp>
      <p:sp>
        <p:nvSpPr>
          <p:cNvPr id="6" name="圖片版面配置區 2"/>
          <p:cNvSpPr>
            <a:spLocks noGrp="1"/>
          </p:cNvSpPr>
          <p:nvPr>
            <p:ph type="pic" sz="quarter" idx="20"/>
          </p:nvPr>
        </p:nvSpPr>
        <p:spPr>
          <a:xfrm>
            <a:off x="4833509" y="3429000"/>
            <a:ext cx="3962489" cy="3022426"/>
          </a:xfrm>
        </p:spPr>
        <p:txBody>
          <a:bodyPr/>
          <a:lstStyle/>
          <a:p>
            <a:endParaRPr lang="zh-TW" altLang="en-US"/>
          </a:p>
        </p:txBody>
      </p:sp>
      <p:sp>
        <p:nvSpPr>
          <p:cNvPr id="8" name="圖片版面配置區 2"/>
          <p:cNvSpPr>
            <a:spLocks noGrp="1"/>
          </p:cNvSpPr>
          <p:nvPr>
            <p:ph type="pic" sz="quarter" idx="21"/>
          </p:nvPr>
        </p:nvSpPr>
        <p:spPr>
          <a:xfrm>
            <a:off x="6815999" y="406574"/>
            <a:ext cx="1980000" cy="3022426"/>
          </a:xfrm>
        </p:spPr>
        <p:txBody>
          <a:bodyPr/>
          <a:lstStyle/>
          <a:p>
            <a:endParaRPr lang="zh-TW" altLang="en-US"/>
          </a:p>
        </p:txBody>
      </p:sp>
      <p:sp>
        <p:nvSpPr>
          <p:cNvPr id="7" name="頁尾版面配置區 6"/>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72380363"/>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圖片版面配置186">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259113" y="1874487"/>
            <a:ext cx="2160000" cy="2160000"/>
          </a:xfrm>
        </p:spPr>
        <p:txBody>
          <a:bodyPr/>
          <a:lstStyle/>
          <a:p>
            <a:endParaRPr lang="zh-TW" altLang="en-US"/>
          </a:p>
        </p:txBody>
      </p:sp>
      <p:sp>
        <p:nvSpPr>
          <p:cNvPr id="4" name="圖片版面配置區 2"/>
          <p:cNvSpPr>
            <a:spLocks noGrp="1"/>
          </p:cNvSpPr>
          <p:nvPr>
            <p:ph type="pic" sz="quarter" idx="11"/>
          </p:nvPr>
        </p:nvSpPr>
        <p:spPr>
          <a:xfrm>
            <a:off x="259113" y="4034487"/>
            <a:ext cx="2160000" cy="2160000"/>
          </a:xfrm>
        </p:spPr>
        <p:txBody>
          <a:bodyPr/>
          <a:lstStyle/>
          <a:p>
            <a:endParaRPr lang="zh-TW" altLang="en-US"/>
          </a:p>
        </p:txBody>
      </p:sp>
      <p:sp>
        <p:nvSpPr>
          <p:cNvPr id="5" name="圖片版面配置區 2"/>
          <p:cNvSpPr>
            <a:spLocks noGrp="1"/>
          </p:cNvSpPr>
          <p:nvPr>
            <p:ph type="pic" sz="quarter" idx="12"/>
          </p:nvPr>
        </p:nvSpPr>
        <p:spPr>
          <a:xfrm>
            <a:off x="2419113" y="1874487"/>
            <a:ext cx="4320000" cy="4320000"/>
          </a:xfrm>
        </p:spPr>
        <p:txBody>
          <a:bodyPr/>
          <a:lstStyle/>
          <a:p>
            <a:endParaRPr lang="zh-TW" altLang="en-US"/>
          </a:p>
        </p:txBody>
      </p:sp>
      <p:sp>
        <p:nvSpPr>
          <p:cNvPr id="6" name="圖片版面配置區 2"/>
          <p:cNvSpPr>
            <a:spLocks noGrp="1"/>
          </p:cNvSpPr>
          <p:nvPr>
            <p:ph type="pic" sz="quarter" idx="13"/>
          </p:nvPr>
        </p:nvSpPr>
        <p:spPr>
          <a:xfrm>
            <a:off x="6739113" y="1874487"/>
            <a:ext cx="2160000" cy="2160000"/>
          </a:xfrm>
        </p:spPr>
        <p:txBody>
          <a:bodyPr/>
          <a:lstStyle/>
          <a:p>
            <a:endParaRPr lang="zh-TW" altLang="en-US"/>
          </a:p>
        </p:txBody>
      </p:sp>
      <p:sp>
        <p:nvSpPr>
          <p:cNvPr id="7" name="圖片版面配置區 2"/>
          <p:cNvSpPr>
            <a:spLocks noGrp="1"/>
          </p:cNvSpPr>
          <p:nvPr>
            <p:ph type="pic" sz="quarter" idx="14"/>
          </p:nvPr>
        </p:nvSpPr>
        <p:spPr>
          <a:xfrm>
            <a:off x="6739113" y="4034487"/>
            <a:ext cx="2160000" cy="2160000"/>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69314574"/>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圖片版面配置187">
    <p:spTree>
      <p:nvGrpSpPr>
        <p:cNvPr id="1" name=""/>
        <p:cNvGrpSpPr/>
        <p:nvPr/>
      </p:nvGrpSpPr>
      <p:grpSpPr>
        <a:xfrm>
          <a:off x="0" y="0"/>
          <a:ext cx="0" cy="0"/>
          <a:chOff x="0" y="0"/>
          <a:chExt cx="0" cy="0"/>
        </a:xfrm>
      </p:grpSpPr>
      <p:sp>
        <p:nvSpPr>
          <p:cNvPr id="2" name="圖片版面配置區 2"/>
          <p:cNvSpPr>
            <a:spLocks noGrp="1"/>
          </p:cNvSpPr>
          <p:nvPr>
            <p:ph type="pic" sz="quarter" idx="10"/>
          </p:nvPr>
        </p:nvSpPr>
        <p:spPr>
          <a:xfrm>
            <a:off x="0" y="3986800"/>
            <a:ext cx="4854222" cy="2160000"/>
          </a:xfrm>
        </p:spPr>
        <p:txBody>
          <a:bodyPr/>
          <a:lstStyle/>
          <a:p>
            <a:endParaRPr lang="zh-TW" altLang="en-US"/>
          </a:p>
        </p:txBody>
      </p:sp>
      <p:sp>
        <p:nvSpPr>
          <p:cNvPr id="4" name="圖片版面配置區 2"/>
          <p:cNvSpPr>
            <a:spLocks noGrp="1"/>
          </p:cNvSpPr>
          <p:nvPr>
            <p:ph type="pic" sz="quarter" idx="12"/>
          </p:nvPr>
        </p:nvSpPr>
        <p:spPr>
          <a:xfrm>
            <a:off x="0" y="746800"/>
            <a:ext cx="3240000" cy="3240000"/>
          </a:xfrm>
        </p:spPr>
        <p:txBody>
          <a:bodyPr/>
          <a:lstStyle/>
          <a:p>
            <a:endParaRPr lang="zh-TW" altLang="en-US"/>
          </a:p>
        </p:txBody>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506530974"/>
      </p:ext>
    </p:extLst>
  </p:cSld>
  <p:clrMapOvr>
    <a:masterClrMapping/>
  </p:clrMapOvr>
  <p:timing>
    <p:tnLst>
      <p:par>
        <p:cTn id="1" dur="indefinite" restart="never" nodeType="tmRoot"/>
      </p:par>
    </p:tn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圖片版面配置188">
    <p:spTree>
      <p:nvGrpSpPr>
        <p:cNvPr id="1" name=""/>
        <p:cNvGrpSpPr/>
        <p:nvPr/>
      </p:nvGrpSpPr>
      <p:grpSpPr>
        <a:xfrm>
          <a:off x="0" y="0"/>
          <a:ext cx="0" cy="0"/>
          <a:chOff x="0" y="0"/>
          <a:chExt cx="0" cy="0"/>
        </a:xfrm>
      </p:grpSpPr>
      <p:sp>
        <p:nvSpPr>
          <p:cNvPr id="2" name="圖片版面配置區 3"/>
          <p:cNvSpPr>
            <a:spLocks noGrp="1"/>
          </p:cNvSpPr>
          <p:nvPr>
            <p:ph type="pic" sz="quarter" idx="19"/>
          </p:nvPr>
        </p:nvSpPr>
        <p:spPr>
          <a:xfrm>
            <a:off x="0" y="0"/>
            <a:ext cx="1800000" cy="3429000"/>
          </a:xfrm>
        </p:spPr>
        <p:txBody>
          <a:bodyPr/>
          <a:lstStyle/>
          <a:p>
            <a:endParaRPr lang="zh-TW" altLang="en-US"/>
          </a:p>
        </p:txBody>
      </p:sp>
      <p:sp>
        <p:nvSpPr>
          <p:cNvPr id="3" name="圖片版面配置區 3"/>
          <p:cNvSpPr>
            <a:spLocks noGrp="1"/>
          </p:cNvSpPr>
          <p:nvPr>
            <p:ph type="pic" sz="quarter" idx="21"/>
          </p:nvPr>
        </p:nvSpPr>
        <p:spPr>
          <a:xfrm>
            <a:off x="0" y="3429000"/>
            <a:ext cx="1800000" cy="3429000"/>
          </a:xfrm>
        </p:spPr>
        <p:txBody>
          <a:bodyPr/>
          <a:lstStyle/>
          <a:p>
            <a:endParaRPr lang="zh-TW" altLang="en-US"/>
          </a:p>
        </p:txBody>
      </p:sp>
      <p:sp>
        <p:nvSpPr>
          <p:cNvPr id="4" name="圖片版面配置區 3"/>
          <p:cNvSpPr>
            <a:spLocks noGrp="1"/>
          </p:cNvSpPr>
          <p:nvPr>
            <p:ph type="pic" sz="quarter" idx="22"/>
          </p:nvPr>
        </p:nvSpPr>
        <p:spPr>
          <a:xfrm>
            <a:off x="1800000" y="0"/>
            <a:ext cx="1800000" cy="3429000"/>
          </a:xfrm>
        </p:spPr>
        <p:txBody>
          <a:bodyPr/>
          <a:lstStyle/>
          <a:p>
            <a:endParaRPr lang="zh-TW" altLang="en-US"/>
          </a:p>
        </p:txBody>
      </p:sp>
      <p:sp>
        <p:nvSpPr>
          <p:cNvPr id="5" name="圖片版面配置區 3"/>
          <p:cNvSpPr>
            <a:spLocks noGrp="1"/>
          </p:cNvSpPr>
          <p:nvPr>
            <p:ph type="pic" sz="quarter" idx="23"/>
          </p:nvPr>
        </p:nvSpPr>
        <p:spPr>
          <a:xfrm>
            <a:off x="1800000" y="3429000"/>
            <a:ext cx="1800000" cy="3429000"/>
          </a:xfrm>
        </p:spPr>
        <p:txBody>
          <a:bodyPr/>
          <a:lstStyle/>
          <a:p>
            <a:endParaRPr lang="zh-TW" altLang="en-US"/>
          </a:p>
        </p:txBody>
      </p:sp>
      <p:sp>
        <p:nvSpPr>
          <p:cNvPr id="6" name="圖片版面配置區 3"/>
          <p:cNvSpPr>
            <a:spLocks noGrp="1"/>
          </p:cNvSpPr>
          <p:nvPr>
            <p:ph type="pic" sz="quarter" idx="24"/>
          </p:nvPr>
        </p:nvSpPr>
        <p:spPr>
          <a:xfrm>
            <a:off x="7331556" y="0"/>
            <a:ext cx="1800000" cy="3429000"/>
          </a:xfrm>
        </p:spPr>
        <p:txBody>
          <a:bodyPr/>
          <a:lstStyle/>
          <a:p>
            <a:endParaRPr lang="zh-TW" altLang="en-US"/>
          </a:p>
        </p:txBody>
      </p:sp>
      <p:sp>
        <p:nvSpPr>
          <p:cNvPr id="7" name="圖片版面配置區 3"/>
          <p:cNvSpPr>
            <a:spLocks noGrp="1"/>
          </p:cNvSpPr>
          <p:nvPr>
            <p:ph type="pic" sz="quarter" idx="25"/>
          </p:nvPr>
        </p:nvSpPr>
        <p:spPr>
          <a:xfrm>
            <a:off x="7331556" y="3429000"/>
            <a:ext cx="1800000" cy="3429000"/>
          </a:xfrm>
        </p:spPr>
        <p:txBody>
          <a:bodyPr/>
          <a:lstStyle/>
          <a:p>
            <a:endParaRPr lang="zh-TW" altLang="en-US"/>
          </a:p>
        </p:txBody>
      </p:sp>
      <p:sp>
        <p:nvSpPr>
          <p:cNvPr id="8" name="頁尾版面配置區 7"/>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649144522"/>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圖片版面配置018">
    <p:spTree>
      <p:nvGrpSpPr>
        <p:cNvPr id="1" name=""/>
        <p:cNvGrpSpPr/>
        <p:nvPr/>
      </p:nvGrpSpPr>
      <p:grpSpPr>
        <a:xfrm>
          <a:off x="0" y="0"/>
          <a:ext cx="0" cy="0"/>
          <a:chOff x="0" y="0"/>
          <a:chExt cx="0" cy="0"/>
        </a:xfrm>
      </p:grpSpPr>
      <p:sp>
        <p:nvSpPr>
          <p:cNvPr id="7" name="圖片版面配置區 2"/>
          <p:cNvSpPr>
            <a:spLocks noGrp="1"/>
          </p:cNvSpPr>
          <p:nvPr>
            <p:ph type="pic" sz="quarter" idx="10"/>
          </p:nvPr>
        </p:nvSpPr>
        <p:spPr>
          <a:xfrm>
            <a:off x="388800" y="2093514"/>
            <a:ext cx="1800000" cy="1440000"/>
          </a:xfrm>
        </p:spPr>
        <p:txBody>
          <a:bodyPr/>
          <a:lstStyle/>
          <a:p>
            <a:endParaRPr lang="zh-TW" altLang="en-US"/>
          </a:p>
        </p:txBody>
      </p:sp>
      <p:sp>
        <p:nvSpPr>
          <p:cNvPr id="13" name="圖片版面配置區 2"/>
          <p:cNvSpPr>
            <a:spLocks noGrp="1"/>
          </p:cNvSpPr>
          <p:nvPr>
            <p:ph type="pic" sz="quarter" idx="11"/>
          </p:nvPr>
        </p:nvSpPr>
        <p:spPr>
          <a:xfrm>
            <a:off x="2577600" y="2093514"/>
            <a:ext cx="1800000" cy="1440000"/>
          </a:xfrm>
        </p:spPr>
        <p:txBody>
          <a:bodyPr/>
          <a:lstStyle/>
          <a:p>
            <a:endParaRPr lang="zh-TW" altLang="en-US"/>
          </a:p>
        </p:txBody>
      </p:sp>
      <p:sp>
        <p:nvSpPr>
          <p:cNvPr id="14" name="圖片版面配置區 2"/>
          <p:cNvSpPr>
            <a:spLocks noGrp="1"/>
          </p:cNvSpPr>
          <p:nvPr>
            <p:ph type="pic" sz="quarter" idx="12"/>
          </p:nvPr>
        </p:nvSpPr>
        <p:spPr>
          <a:xfrm>
            <a:off x="4766400" y="2093514"/>
            <a:ext cx="1800000" cy="1440000"/>
          </a:xfrm>
        </p:spPr>
        <p:txBody>
          <a:bodyPr/>
          <a:lstStyle/>
          <a:p>
            <a:endParaRPr lang="zh-TW" altLang="en-US"/>
          </a:p>
        </p:txBody>
      </p:sp>
      <p:sp>
        <p:nvSpPr>
          <p:cNvPr id="15" name="圖片版面配置區 2"/>
          <p:cNvSpPr>
            <a:spLocks noGrp="1"/>
          </p:cNvSpPr>
          <p:nvPr>
            <p:ph type="pic" sz="quarter" idx="13"/>
          </p:nvPr>
        </p:nvSpPr>
        <p:spPr>
          <a:xfrm>
            <a:off x="6955200" y="2093514"/>
            <a:ext cx="1800000" cy="14400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31258340"/>
      </p:ext>
    </p:extLst>
  </p:cSld>
  <p:clrMapOvr>
    <a:masterClrMapping/>
  </p:clrMapOvr>
  <p:timing>
    <p:tnLst>
      <p:par>
        <p:cTn id="1" dur="indefinite" restart="never" nodeType="tmRoot"/>
      </p:par>
    </p:tn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圖片版面配置189">
    <p:spTree>
      <p:nvGrpSpPr>
        <p:cNvPr id="1" name=""/>
        <p:cNvGrpSpPr/>
        <p:nvPr/>
      </p:nvGrpSpPr>
      <p:grpSpPr>
        <a:xfrm>
          <a:off x="0" y="0"/>
          <a:ext cx="0" cy="0"/>
          <a:chOff x="0" y="0"/>
          <a:chExt cx="0" cy="0"/>
        </a:xfrm>
      </p:grpSpPr>
      <p:sp>
        <p:nvSpPr>
          <p:cNvPr id="2" name="圖片版面配置區 3"/>
          <p:cNvSpPr>
            <a:spLocks noGrp="1"/>
          </p:cNvSpPr>
          <p:nvPr>
            <p:ph type="pic" sz="quarter" idx="22"/>
          </p:nvPr>
        </p:nvSpPr>
        <p:spPr>
          <a:xfrm>
            <a:off x="0" y="0"/>
            <a:ext cx="2160000" cy="2160000"/>
          </a:xfrm>
        </p:spPr>
        <p:txBody>
          <a:bodyPr/>
          <a:lstStyle/>
          <a:p>
            <a:endParaRPr lang="zh-TW" altLang="en-US"/>
          </a:p>
        </p:txBody>
      </p:sp>
      <p:sp>
        <p:nvSpPr>
          <p:cNvPr id="7" name="圖片版面配置區 3"/>
          <p:cNvSpPr>
            <a:spLocks noGrp="1"/>
          </p:cNvSpPr>
          <p:nvPr>
            <p:ph type="pic" sz="quarter" idx="23"/>
          </p:nvPr>
        </p:nvSpPr>
        <p:spPr>
          <a:xfrm>
            <a:off x="1" y="2349000"/>
            <a:ext cx="2889956" cy="2160000"/>
          </a:xfrm>
        </p:spPr>
        <p:txBody>
          <a:bodyPr/>
          <a:lstStyle/>
          <a:p>
            <a:endParaRPr lang="zh-TW" altLang="en-US"/>
          </a:p>
        </p:txBody>
      </p:sp>
      <p:sp>
        <p:nvSpPr>
          <p:cNvPr id="9" name="圖片版面配置區 3"/>
          <p:cNvSpPr>
            <a:spLocks noGrp="1"/>
          </p:cNvSpPr>
          <p:nvPr>
            <p:ph type="pic" sz="quarter" idx="25"/>
          </p:nvPr>
        </p:nvSpPr>
        <p:spPr>
          <a:xfrm>
            <a:off x="2370667" y="0"/>
            <a:ext cx="2160000" cy="2160000"/>
          </a:xfrm>
        </p:spPr>
        <p:txBody>
          <a:bodyPr/>
          <a:lstStyle/>
          <a:p>
            <a:endParaRPr lang="zh-TW" altLang="en-US"/>
          </a:p>
        </p:txBody>
      </p:sp>
      <p:sp>
        <p:nvSpPr>
          <p:cNvPr id="10" name="圖片版面配置區 3"/>
          <p:cNvSpPr>
            <a:spLocks noGrp="1"/>
          </p:cNvSpPr>
          <p:nvPr>
            <p:ph type="pic" sz="quarter" idx="26"/>
          </p:nvPr>
        </p:nvSpPr>
        <p:spPr>
          <a:xfrm>
            <a:off x="0" y="4698000"/>
            <a:ext cx="2160000" cy="2160000"/>
          </a:xfrm>
        </p:spPr>
        <p:txBody>
          <a:bodyPr/>
          <a:lstStyle/>
          <a:p>
            <a:endParaRPr lang="zh-TW" altLang="en-US"/>
          </a:p>
        </p:txBody>
      </p:sp>
      <p:sp>
        <p:nvSpPr>
          <p:cNvPr id="11" name="圖片版面配置區 3"/>
          <p:cNvSpPr>
            <a:spLocks noGrp="1"/>
          </p:cNvSpPr>
          <p:nvPr>
            <p:ph type="pic" sz="quarter" idx="27"/>
          </p:nvPr>
        </p:nvSpPr>
        <p:spPr>
          <a:xfrm>
            <a:off x="2370667" y="4698000"/>
            <a:ext cx="2160000" cy="2160000"/>
          </a:xfrm>
        </p:spPr>
        <p:txBody>
          <a:bodyPr/>
          <a:lstStyle/>
          <a:p>
            <a:endParaRPr lang="zh-TW" altLang="en-US"/>
          </a:p>
        </p:txBody>
      </p:sp>
      <p:sp>
        <p:nvSpPr>
          <p:cNvPr id="12" name="圖片版面配置區 3"/>
          <p:cNvSpPr>
            <a:spLocks noGrp="1"/>
          </p:cNvSpPr>
          <p:nvPr>
            <p:ph type="pic" sz="quarter" idx="28"/>
          </p:nvPr>
        </p:nvSpPr>
        <p:spPr>
          <a:xfrm>
            <a:off x="3104444" y="2349000"/>
            <a:ext cx="1426223" cy="2160000"/>
          </a:xfrm>
        </p:spPr>
        <p:txBody>
          <a:bodyPr/>
          <a:lstStyle/>
          <a:p>
            <a:endParaRPr lang="zh-TW" altLang="en-US"/>
          </a:p>
        </p:txBody>
      </p:sp>
      <p:sp>
        <p:nvSpPr>
          <p:cNvPr id="3" name="頁尾版面配置區 2"/>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3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340764285"/>
      </p:ext>
    </p:extLst>
  </p:cSld>
  <p:clrMapOvr>
    <a:masterClrMapping/>
  </p:clrMapOvr>
  <p:timing>
    <p:tnLst>
      <p:par>
        <p:cTn id="1" dur="indefinite" restart="never" nodeType="tmRoot"/>
      </p:par>
    </p:tn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圖片版面配置190">
    <p:spTree>
      <p:nvGrpSpPr>
        <p:cNvPr id="1" name=""/>
        <p:cNvGrpSpPr/>
        <p:nvPr/>
      </p:nvGrpSpPr>
      <p:grpSpPr>
        <a:xfrm>
          <a:off x="0" y="0"/>
          <a:ext cx="0" cy="0"/>
          <a:chOff x="0" y="0"/>
          <a:chExt cx="0" cy="0"/>
        </a:xfrm>
      </p:grpSpPr>
      <p:sp>
        <p:nvSpPr>
          <p:cNvPr id="2" name="圖片版面配置區 3"/>
          <p:cNvSpPr>
            <a:spLocks noGrp="1"/>
          </p:cNvSpPr>
          <p:nvPr>
            <p:ph type="pic" sz="quarter" idx="22"/>
          </p:nvPr>
        </p:nvSpPr>
        <p:spPr>
          <a:xfrm>
            <a:off x="0" y="0"/>
            <a:ext cx="3781778" cy="1440000"/>
          </a:xfrm>
        </p:spPr>
        <p:txBody>
          <a:bodyPr/>
          <a:lstStyle/>
          <a:p>
            <a:endParaRPr lang="zh-TW" altLang="en-US"/>
          </a:p>
        </p:txBody>
      </p:sp>
      <p:sp>
        <p:nvSpPr>
          <p:cNvPr id="3" name="圖片版面配置區 3"/>
          <p:cNvSpPr>
            <a:spLocks noGrp="1"/>
          </p:cNvSpPr>
          <p:nvPr>
            <p:ph type="pic" sz="quarter" idx="23"/>
          </p:nvPr>
        </p:nvSpPr>
        <p:spPr>
          <a:xfrm>
            <a:off x="3939822" y="0"/>
            <a:ext cx="5204177" cy="1440000"/>
          </a:xfrm>
        </p:spPr>
        <p:txBody>
          <a:bodyPr/>
          <a:lstStyle/>
          <a:p>
            <a:endParaRPr lang="zh-TW" altLang="en-US"/>
          </a:p>
        </p:txBody>
      </p:sp>
      <p:sp>
        <p:nvSpPr>
          <p:cNvPr id="4" name="圖片版面配置區 3"/>
          <p:cNvSpPr>
            <a:spLocks noGrp="1"/>
          </p:cNvSpPr>
          <p:nvPr>
            <p:ph type="pic" sz="quarter" idx="24"/>
          </p:nvPr>
        </p:nvSpPr>
        <p:spPr>
          <a:xfrm>
            <a:off x="0" y="1603022"/>
            <a:ext cx="2494844" cy="1440000"/>
          </a:xfrm>
        </p:spPr>
        <p:txBody>
          <a:bodyPr/>
          <a:lstStyle/>
          <a:p>
            <a:endParaRPr lang="zh-TW" altLang="en-US"/>
          </a:p>
        </p:txBody>
      </p:sp>
      <p:sp>
        <p:nvSpPr>
          <p:cNvPr id="5" name="圖片版面配置區 3"/>
          <p:cNvSpPr>
            <a:spLocks noGrp="1"/>
          </p:cNvSpPr>
          <p:nvPr>
            <p:ph type="pic" sz="quarter" idx="25"/>
          </p:nvPr>
        </p:nvSpPr>
        <p:spPr>
          <a:xfrm>
            <a:off x="5994400" y="1603022"/>
            <a:ext cx="3149599" cy="1440000"/>
          </a:xfrm>
        </p:spPr>
        <p:txBody>
          <a:bodyPr/>
          <a:lstStyle/>
          <a:p>
            <a:endParaRPr lang="zh-TW" altLang="en-US"/>
          </a:p>
        </p:txBody>
      </p:sp>
      <p:sp>
        <p:nvSpPr>
          <p:cNvPr id="6" name="頁尾版面配置區 5"/>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02581254"/>
      </p:ext>
    </p:extLst>
  </p:cSld>
  <p:clrMapOvr>
    <a:masterClrMapping/>
  </p:clrMapOvr>
  <p:timing>
    <p:tnLst>
      <p:par>
        <p:cT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圖片版面配置191">
    <p:spTree>
      <p:nvGrpSpPr>
        <p:cNvPr id="1" name=""/>
        <p:cNvGrpSpPr/>
        <p:nvPr/>
      </p:nvGrpSpPr>
      <p:grpSpPr>
        <a:xfrm>
          <a:off x="0" y="0"/>
          <a:ext cx="0" cy="0"/>
          <a:chOff x="0" y="0"/>
          <a:chExt cx="0" cy="0"/>
        </a:xfrm>
      </p:grpSpPr>
      <p:sp>
        <p:nvSpPr>
          <p:cNvPr id="2" name="圖片版面配置區 3"/>
          <p:cNvSpPr>
            <a:spLocks noGrp="1"/>
          </p:cNvSpPr>
          <p:nvPr>
            <p:ph type="pic" sz="quarter" idx="24"/>
          </p:nvPr>
        </p:nvSpPr>
        <p:spPr>
          <a:xfrm>
            <a:off x="0" y="3623733"/>
            <a:ext cx="2494844" cy="1440000"/>
          </a:xfrm>
        </p:spPr>
        <p:txBody>
          <a:bodyPr/>
          <a:lstStyle/>
          <a:p>
            <a:endParaRPr lang="zh-TW" altLang="en-US"/>
          </a:p>
        </p:txBody>
      </p:sp>
      <p:sp>
        <p:nvSpPr>
          <p:cNvPr id="3" name="圖片版面配置區 3"/>
          <p:cNvSpPr>
            <a:spLocks noGrp="1"/>
          </p:cNvSpPr>
          <p:nvPr>
            <p:ph type="pic" sz="quarter" idx="25"/>
          </p:nvPr>
        </p:nvSpPr>
        <p:spPr>
          <a:xfrm>
            <a:off x="2641600" y="3623733"/>
            <a:ext cx="2494844" cy="1440000"/>
          </a:xfrm>
        </p:spPr>
        <p:txBody>
          <a:bodyPr/>
          <a:lstStyle/>
          <a:p>
            <a:endParaRPr lang="zh-TW" altLang="en-US"/>
          </a:p>
        </p:txBody>
      </p:sp>
      <p:sp>
        <p:nvSpPr>
          <p:cNvPr id="4" name="圖片版面配置區 3"/>
          <p:cNvSpPr>
            <a:spLocks noGrp="1"/>
          </p:cNvSpPr>
          <p:nvPr>
            <p:ph type="pic" sz="quarter" idx="26"/>
          </p:nvPr>
        </p:nvSpPr>
        <p:spPr>
          <a:xfrm>
            <a:off x="5283200" y="3623733"/>
            <a:ext cx="3860800" cy="1440000"/>
          </a:xfrm>
        </p:spPr>
        <p:txBody>
          <a:bodyPr/>
          <a:lstStyle/>
          <a:p>
            <a:endParaRPr lang="zh-TW" altLang="en-US"/>
          </a:p>
        </p:txBody>
      </p:sp>
      <p:sp>
        <p:nvSpPr>
          <p:cNvPr id="5" name="圖片版面配置區 3"/>
          <p:cNvSpPr>
            <a:spLocks noGrp="1"/>
          </p:cNvSpPr>
          <p:nvPr>
            <p:ph type="pic" sz="quarter" idx="27"/>
          </p:nvPr>
        </p:nvSpPr>
        <p:spPr>
          <a:xfrm>
            <a:off x="0" y="5192888"/>
            <a:ext cx="3872090" cy="1440000"/>
          </a:xfrm>
        </p:spPr>
        <p:txBody>
          <a:bodyPr/>
          <a:lstStyle/>
          <a:p>
            <a:endParaRPr lang="zh-TW" altLang="en-US"/>
          </a:p>
        </p:txBody>
      </p:sp>
      <p:sp>
        <p:nvSpPr>
          <p:cNvPr id="6" name="圖片版面配置區 3"/>
          <p:cNvSpPr>
            <a:spLocks noGrp="1"/>
          </p:cNvSpPr>
          <p:nvPr>
            <p:ph type="pic" sz="quarter" idx="28"/>
          </p:nvPr>
        </p:nvSpPr>
        <p:spPr>
          <a:xfrm>
            <a:off x="4035778" y="5192888"/>
            <a:ext cx="2494844" cy="1440000"/>
          </a:xfrm>
        </p:spPr>
        <p:txBody>
          <a:bodyPr/>
          <a:lstStyle/>
          <a:p>
            <a:endParaRPr lang="zh-TW" altLang="en-US"/>
          </a:p>
        </p:txBody>
      </p:sp>
      <p:sp>
        <p:nvSpPr>
          <p:cNvPr id="7" name="圖片版面配置區 3"/>
          <p:cNvSpPr>
            <a:spLocks noGrp="1"/>
          </p:cNvSpPr>
          <p:nvPr>
            <p:ph type="pic" sz="quarter" idx="29"/>
          </p:nvPr>
        </p:nvSpPr>
        <p:spPr>
          <a:xfrm>
            <a:off x="6694310" y="5192888"/>
            <a:ext cx="2449689" cy="1440000"/>
          </a:xfrm>
        </p:spPr>
        <p:txBody>
          <a:bodyPr/>
          <a:lstStyle/>
          <a:p>
            <a:endParaRPr lang="zh-TW" altLang="en-US"/>
          </a:p>
        </p:txBody>
      </p:sp>
      <p:sp>
        <p:nvSpPr>
          <p:cNvPr id="8" name="頁尾版面配置區 7"/>
          <p:cNvSpPr>
            <a:spLocks noGrp="1"/>
          </p:cNvSpPr>
          <p:nvPr>
            <p:ph type="ftr" sz="quarter" idx="30"/>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3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356108725"/>
      </p:ext>
    </p:extLst>
  </p:cSld>
  <p:clrMapOvr>
    <a:masterClrMapping/>
  </p:clrMapOvr>
  <p:timing>
    <p:tnLst>
      <p:par>
        <p:cTn id="1" dur="indefinite" restart="never" nodeType="tmRoot"/>
      </p:par>
    </p:tn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圖片版面配置192">
    <p:spTree>
      <p:nvGrpSpPr>
        <p:cNvPr id="1" name=""/>
        <p:cNvGrpSpPr/>
        <p:nvPr/>
      </p:nvGrpSpPr>
      <p:grpSpPr>
        <a:xfrm>
          <a:off x="0" y="0"/>
          <a:ext cx="0" cy="0"/>
          <a:chOff x="0" y="0"/>
          <a:chExt cx="0" cy="0"/>
        </a:xfrm>
      </p:grpSpPr>
      <p:sp>
        <p:nvSpPr>
          <p:cNvPr id="2" name="圖片版面配置區 3"/>
          <p:cNvSpPr>
            <a:spLocks noGrp="1"/>
          </p:cNvSpPr>
          <p:nvPr>
            <p:ph type="pic" sz="quarter" idx="24"/>
          </p:nvPr>
        </p:nvSpPr>
        <p:spPr>
          <a:xfrm>
            <a:off x="0" y="2754000"/>
            <a:ext cx="4320000" cy="4104000"/>
          </a:xfrm>
        </p:spPr>
        <p:txBody>
          <a:bodyPr/>
          <a:lstStyle/>
          <a:p>
            <a:endParaRPr lang="zh-TW" altLang="en-US"/>
          </a:p>
        </p:txBody>
      </p:sp>
      <p:sp>
        <p:nvSpPr>
          <p:cNvPr id="6" name="圖片版面配置區 3"/>
          <p:cNvSpPr>
            <a:spLocks noGrp="1"/>
          </p:cNvSpPr>
          <p:nvPr>
            <p:ph type="pic" sz="quarter" idx="25"/>
          </p:nvPr>
        </p:nvSpPr>
        <p:spPr>
          <a:xfrm>
            <a:off x="4425244" y="2753999"/>
            <a:ext cx="2304000" cy="1980000"/>
          </a:xfrm>
        </p:spPr>
        <p:txBody>
          <a:bodyPr/>
          <a:lstStyle/>
          <a:p>
            <a:endParaRPr lang="zh-TW" altLang="en-US"/>
          </a:p>
        </p:txBody>
      </p:sp>
      <p:sp>
        <p:nvSpPr>
          <p:cNvPr id="9" name="圖片版面配置區 3"/>
          <p:cNvSpPr>
            <a:spLocks noGrp="1"/>
          </p:cNvSpPr>
          <p:nvPr>
            <p:ph type="pic" sz="quarter" idx="26"/>
          </p:nvPr>
        </p:nvSpPr>
        <p:spPr>
          <a:xfrm>
            <a:off x="6840000" y="2753999"/>
            <a:ext cx="2304000" cy="1980000"/>
          </a:xfrm>
        </p:spPr>
        <p:txBody>
          <a:bodyPr/>
          <a:lstStyle/>
          <a:p>
            <a:endParaRPr lang="zh-TW" altLang="en-US"/>
          </a:p>
        </p:txBody>
      </p:sp>
      <p:sp>
        <p:nvSpPr>
          <p:cNvPr id="12" name="圖片版面配置區 3"/>
          <p:cNvSpPr>
            <a:spLocks noGrp="1"/>
          </p:cNvSpPr>
          <p:nvPr>
            <p:ph type="pic" sz="quarter" idx="27"/>
          </p:nvPr>
        </p:nvSpPr>
        <p:spPr>
          <a:xfrm>
            <a:off x="4425244" y="4878000"/>
            <a:ext cx="1980000" cy="1980000"/>
          </a:xfrm>
        </p:spPr>
        <p:txBody>
          <a:bodyPr/>
          <a:lstStyle/>
          <a:p>
            <a:endParaRPr lang="zh-TW" altLang="en-US"/>
          </a:p>
        </p:txBody>
      </p:sp>
      <p:sp>
        <p:nvSpPr>
          <p:cNvPr id="13" name="圖片版面配置區 3"/>
          <p:cNvSpPr>
            <a:spLocks noGrp="1"/>
          </p:cNvSpPr>
          <p:nvPr>
            <p:ph type="pic" sz="quarter" idx="28"/>
          </p:nvPr>
        </p:nvSpPr>
        <p:spPr>
          <a:xfrm>
            <a:off x="6510488" y="4878000"/>
            <a:ext cx="2633512" cy="1980000"/>
          </a:xfrm>
        </p:spPr>
        <p:txBody>
          <a:bodyPr/>
          <a:lstStyle/>
          <a:p>
            <a:endParaRPr lang="zh-TW" altLang="en-US"/>
          </a:p>
        </p:txBody>
      </p:sp>
      <p:sp>
        <p:nvSpPr>
          <p:cNvPr id="3" name="頁尾版面配置區 2"/>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3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06382664"/>
      </p:ext>
    </p:extLst>
  </p:cSld>
  <p:clrMapOvr>
    <a:masterClrMapping/>
  </p:clrMapOvr>
  <p:timing>
    <p:tnLst>
      <p:par>
        <p:cT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圖片版面配置193">
    <p:spTree>
      <p:nvGrpSpPr>
        <p:cNvPr id="1" name=""/>
        <p:cNvGrpSpPr/>
        <p:nvPr/>
      </p:nvGrpSpPr>
      <p:grpSpPr>
        <a:xfrm>
          <a:off x="0" y="0"/>
          <a:ext cx="0" cy="0"/>
          <a:chOff x="0" y="0"/>
          <a:chExt cx="0" cy="0"/>
        </a:xfrm>
      </p:grpSpPr>
      <p:sp>
        <p:nvSpPr>
          <p:cNvPr id="2" name="圖片版面配置區 3"/>
          <p:cNvSpPr>
            <a:spLocks noGrp="1"/>
          </p:cNvSpPr>
          <p:nvPr>
            <p:ph type="pic" sz="quarter" idx="25"/>
          </p:nvPr>
        </p:nvSpPr>
        <p:spPr>
          <a:xfrm>
            <a:off x="3680177" y="2753999"/>
            <a:ext cx="2304000" cy="1980000"/>
          </a:xfrm>
        </p:spPr>
        <p:txBody>
          <a:bodyPr/>
          <a:lstStyle/>
          <a:p>
            <a:endParaRPr lang="zh-TW" altLang="en-US"/>
          </a:p>
        </p:txBody>
      </p:sp>
      <p:sp>
        <p:nvSpPr>
          <p:cNvPr id="3" name="圖片版面配置區 3"/>
          <p:cNvSpPr>
            <a:spLocks noGrp="1"/>
          </p:cNvSpPr>
          <p:nvPr>
            <p:ph type="pic" sz="quarter" idx="26"/>
          </p:nvPr>
        </p:nvSpPr>
        <p:spPr>
          <a:xfrm>
            <a:off x="6265333" y="2753999"/>
            <a:ext cx="2304000" cy="1980000"/>
          </a:xfrm>
        </p:spPr>
        <p:txBody>
          <a:bodyPr/>
          <a:lstStyle/>
          <a:p>
            <a:endParaRPr lang="zh-TW" altLang="en-US"/>
          </a:p>
        </p:txBody>
      </p:sp>
      <p:sp>
        <p:nvSpPr>
          <p:cNvPr id="4" name="圖片版面配置區 3"/>
          <p:cNvSpPr>
            <a:spLocks noGrp="1"/>
          </p:cNvSpPr>
          <p:nvPr>
            <p:ph type="pic" sz="quarter" idx="27"/>
          </p:nvPr>
        </p:nvSpPr>
        <p:spPr>
          <a:xfrm>
            <a:off x="0" y="2753999"/>
            <a:ext cx="3399021" cy="1980000"/>
          </a:xfrm>
        </p:spPr>
        <p:txBody>
          <a:bodyPr/>
          <a:lstStyle/>
          <a:p>
            <a:endParaRPr lang="zh-TW" altLang="en-US"/>
          </a:p>
        </p:txBody>
      </p:sp>
      <p:sp>
        <p:nvSpPr>
          <p:cNvPr id="5" name="頁尾版面配置區 4"/>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57286387"/>
      </p:ext>
    </p:extLst>
  </p:cSld>
  <p:clrMapOvr>
    <a:masterClrMapping/>
  </p:clrMapOvr>
  <p:timing>
    <p:tnLst>
      <p:par>
        <p:cT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圖片版面配置194">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4131383" y="1771826"/>
            <a:ext cx="1980000" cy="3240000"/>
          </a:xfrm>
        </p:spPr>
        <p:txBody>
          <a:bodyPr/>
          <a:lstStyle/>
          <a:p>
            <a:endParaRPr lang="zh-TW" altLang="en-US"/>
          </a:p>
        </p:txBody>
      </p:sp>
      <p:sp>
        <p:nvSpPr>
          <p:cNvPr id="4" name="圖片版面配置區 2"/>
          <p:cNvSpPr>
            <a:spLocks noGrp="1"/>
          </p:cNvSpPr>
          <p:nvPr>
            <p:ph type="pic" sz="quarter" idx="11"/>
          </p:nvPr>
        </p:nvSpPr>
        <p:spPr>
          <a:xfrm>
            <a:off x="6558494" y="1771826"/>
            <a:ext cx="1980000" cy="3240000"/>
          </a:xfrm>
        </p:spPr>
        <p:txBody>
          <a:bodyPr/>
          <a:lstStyle/>
          <a:p>
            <a:endParaRPr lang="zh-TW" altLang="en-US"/>
          </a:p>
        </p:txBody>
      </p:sp>
      <p:sp>
        <p:nvSpPr>
          <p:cNvPr id="5" name="圖片版面配置區 2"/>
          <p:cNvSpPr>
            <a:spLocks noGrp="1"/>
          </p:cNvSpPr>
          <p:nvPr>
            <p:ph type="pic" sz="quarter" idx="12"/>
          </p:nvPr>
        </p:nvSpPr>
        <p:spPr>
          <a:xfrm>
            <a:off x="541868" y="1771826"/>
            <a:ext cx="3142404" cy="32400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647974343"/>
      </p:ext>
    </p:extLst>
  </p:cSld>
  <p:clrMapOvr>
    <a:masterClrMapping/>
  </p:clrMapOvr>
  <p:timing>
    <p:tnLst>
      <p:par>
        <p:cTn id="1" dur="indefinite" restart="never" nodeType="tmRoot"/>
      </p:par>
    </p:tn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圖片版面配置195">
    <p:spTree>
      <p:nvGrpSpPr>
        <p:cNvPr id="1" name=""/>
        <p:cNvGrpSpPr/>
        <p:nvPr/>
      </p:nvGrpSpPr>
      <p:grpSpPr>
        <a:xfrm>
          <a:off x="0" y="0"/>
          <a:ext cx="0" cy="0"/>
          <a:chOff x="0" y="0"/>
          <a:chExt cx="0" cy="0"/>
        </a:xfrm>
      </p:grpSpPr>
      <p:sp>
        <p:nvSpPr>
          <p:cNvPr id="2" name="圖片版面配置區 2"/>
          <p:cNvSpPr>
            <a:spLocks noGrp="1"/>
          </p:cNvSpPr>
          <p:nvPr>
            <p:ph type="pic" sz="quarter" idx="10"/>
          </p:nvPr>
        </p:nvSpPr>
        <p:spPr>
          <a:xfrm>
            <a:off x="7156811" y="1816981"/>
            <a:ext cx="1980000" cy="4516085"/>
          </a:xfrm>
        </p:spPr>
        <p:txBody>
          <a:bodyPr/>
          <a:lstStyle/>
          <a:p>
            <a:endParaRPr lang="zh-TW" altLang="en-US"/>
          </a:p>
        </p:txBody>
      </p:sp>
      <p:sp>
        <p:nvSpPr>
          <p:cNvPr id="3" name="圖片版面配置區 2"/>
          <p:cNvSpPr>
            <a:spLocks noGrp="1"/>
          </p:cNvSpPr>
          <p:nvPr>
            <p:ph type="pic" sz="quarter" idx="11"/>
          </p:nvPr>
        </p:nvSpPr>
        <p:spPr>
          <a:xfrm>
            <a:off x="5176811" y="1816981"/>
            <a:ext cx="1980000" cy="1980000"/>
          </a:xfrm>
        </p:spPr>
        <p:txBody>
          <a:bodyPr/>
          <a:lstStyle/>
          <a:p>
            <a:endParaRPr lang="zh-TW" altLang="en-US"/>
          </a:p>
        </p:txBody>
      </p:sp>
      <p:sp>
        <p:nvSpPr>
          <p:cNvPr id="4" name="圖片版面配置區 2"/>
          <p:cNvSpPr>
            <a:spLocks noGrp="1"/>
          </p:cNvSpPr>
          <p:nvPr>
            <p:ph type="pic" sz="quarter" idx="12"/>
          </p:nvPr>
        </p:nvSpPr>
        <p:spPr>
          <a:xfrm>
            <a:off x="3196811" y="1816981"/>
            <a:ext cx="1980000" cy="1980000"/>
          </a:xfrm>
        </p:spPr>
        <p:txBody>
          <a:bodyPr/>
          <a:lstStyle/>
          <a:p>
            <a:endParaRPr lang="zh-TW" altLang="en-US"/>
          </a:p>
        </p:txBody>
      </p:sp>
      <p:sp>
        <p:nvSpPr>
          <p:cNvPr id="5" name="圖片版面配置區 2"/>
          <p:cNvSpPr>
            <a:spLocks noGrp="1"/>
          </p:cNvSpPr>
          <p:nvPr>
            <p:ph type="pic" sz="quarter" idx="13"/>
          </p:nvPr>
        </p:nvSpPr>
        <p:spPr>
          <a:xfrm>
            <a:off x="3196811" y="3796980"/>
            <a:ext cx="3960000" cy="2536085"/>
          </a:xfrm>
        </p:spPr>
        <p:txBody>
          <a:bodyPr/>
          <a:lstStyle/>
          <a:p>
            <a:endParaRPr lang="zh-TW" altLang="en-US"/>
          </a:p>
        </p:txBody>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864749796"/>
      </p:ext>
    </p:extLst>
  </p:cSld>
  <p:clrMapOvr>
    <a:masterClrMapping/>
  </p:clrMapOvr>
  <p:timing>
    <p:tnLst>
      <p:par>
        <p:cTn id="1" dur="indefinite" restart="never" nodeType="tmRoot"/>
      </p:par>
    </p:tn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圖片版面配置196">
    <p:spTree>
      <p:nvGrpSpPr>
        <p:cNvPr id="1" name=""/>
        <p:cNvGrpSpPr/>
        <p:nvPr/>
      </p:nvGrpSpPr>
      <p:grpSpPr>
        <a:xfrm>
          <a:off x="0" y="0"/>
          <a:ext cx="0" cy="0"/>
          <a:chOff x="0" y="0"/>
          <a:chExt cx="0" cy="0"/>
        </a:xfrm>
      </p:grpSpPr>
      <p:sp>
        <p:nvSpPr>
          <p:cNvPr id="2" name="圖片版面配置區 2"/>
          <p:cNvSpPr>
            <a:spLocks noGrp="1"/>
          </p:cNvSpPr>
          <p:nvPr>
            <p:ph type="pic" sz="quarter" idx="12"/>
          </p:nvPr>
        </p:nvSpPr>
        <p:spPr>
          <a:xfrm>
            <a:off x="663649" y="4086579"/>
            <a:ext cx="1548969" cy="2385870"/>
          </a:xfrm>
        </p:spPr>
        <p:txBody>
          <a:bodyPr/>
          <a:lstStyle/>
          <a:p>
            <a:endParaRPr lang="zh-TW" altLang="en-US"/>
          </a:p>
        </p:txBody>
      </p:sp>
      <p:sp>
        <p:nvSpPr>
          <p:cNvPr id="3" name="圖片版面配置區 2"/>
          <p:cNvSpPr>
            <a:spLocks noGrp="1"/>
          </p:cNvSpPr>
          <p:nvPr>
            <p:ph type="pic" sz="quarter" idx="13"/>
          </p:nvPr>
        </p:nvSpPr>
        <p:spPr>
          <a:xfrm>
            <a:off x="2212618" y="4086579"/>
            <a:ext cx="1548969" cy="2385870"/>
          </a:xfrm>
        </p:spPr>
        <p:txBody>
          <a:bodyPr/>
          <a:lstStyle/>
          <a:p>
            <a:endParaRPr lang="zh-TW" altLang="en-US"/>
          </a:p>
        </p:txBody>
      </p:sp>
      <p:sp>
        <p:nvSpPr>
          <p:cNvPr id="4" name="圖片版面配置區 2"/>
          <p:cNvSpPr>
            <a:spLocks noGrp="1"/>
          </p:cNvSpPr>
          <p:nvPr>
            <p:ph type="pic" sz="quarter" idx="14"/>
          </p:nvPr>
        </p:nvSpPr>
        <p:spPr>
          <a:xfrm>
            <a:off x="3761587" y="4086579"/>
            <a:ext cx="1548969" cy="2385870"/>
          </a:xfrm>
        </p:spPr>
        <p:txBody>
          <a:bodyPr/>
          <a:lstStyle/>
          <a:p>
            <a:endParaRPr lang="zh-TW" altLang="en-US"/>
          </a:p>
        </p:txBody>
      </p:sp>
      <p:sp>
        <p:nvSpPr>
          <p:cNvPr id="5" name="圖片版面配置區 2"/>
          <p:cNvSpPr>
            <a:spLocks noGrp="1"/>
          </p:cNvSpPr>
          <p:nvPr>
            <p:ph type="pic" sz="quarter" idx="15"/>
          </p:nvPr>
        </p:nvSpPr>
        <p:spPr>
          <a:xfrm>
            <a:off x="663649" y="1700709"/>
            <a:ext cx="4646907" cy="2385870"/>
          </a:xfrm>
        </p:spPr>
        <p:txBody>
          <a:bodyPr/>
          <a:lstStyle/>
          <a:p>
            <a:endParaRPr lang="zh-TW" altLang="en-US"/>
          </a:p>
        </p:txBody>
      </p:sp>
      <p:sp>
        <p:nvSpPr>
          <p:cNvPr id="6" name="圖片版面配置區 2"/>
          <p:cNvSpPr>
            <a:spLocks noGrp="1"/>
          </p:cNvSpPr>
          <p:nvPr>
            <p:ph type="pic" sz="quarter" idx="16"/>
          </p:nvPr>
        </p:nvSpPr>
        <p:spPr>
          <a:xfrm>
            <a:off x="5310557" y="1700709"/>
            <a:ext cx="3156108" cy="4771740"/>
          </a:xfrm>
        </p:spPr>
        <p:txBody>
          <a:bodyPr/>
          <a:lstStyle/>
          <a:p>
            <a:endParaRPr lang="zh-TW" altLang="en-US"/>
          </a:p>
        </p:txBody>
      </p:sp>
      <p:sp>
        <p:nvSpPr>
          <p:cNvPr id="7" name="頁尾版面配置區 6"/>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28005089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圖片版面配置197">
    <p:spTree>
      <p:nvGrpSpPr>
        <p:cNvPr id="1" name=""/>
        <p:cNvGrpSpPr/>
        <p:nvPr/>
      </p:nvGrpSpPr>
      <p:grpSpPr>
        <a:xfrm>
          <a:off x="0" y="0"/>
          <a:ext cx="0" cy="0"/>
          <a:chOff x="0" y="0"/>
          <a:chExt cx="0" cy="0"/>
        </a:xfrm>
      </p:grpSpPr>
      <p:sp>
        <p:nvSpPr>
          <p:cNvPr id="10" name="圖片版面配置區 9"/>
          <p:cNvSpPr>
            <a:spLocks noGrp="1"/>
          </p:cNvSpPr>
          <p:nvPr>
            <p:ph type="pic" sz="quarter" idx="25"/>
          </p:nvPr>
        </p:nvSpPr>
        <p:spPr>
          <a:xfrm>
            <a:off x="3741690" y="3429000"/>
            <a:ext cx="2160000" cy="3429000"/>
          </a:xfrm>
          <a:custGeom>
            <a:avLst/>
            <a:gdLst>
              <a:gd name="connsiteX0" fmla="*/ 0 w 2160000"/>
              <a:gd name="connsiteY0" fmla="*/ 0 h 3429000"/>
              <a:gd name="connsiteX1" fmla="*/ 1008000 w 2160000"/>
              <a:gd name="connsiteY1" fmla="*/ 0 h 3429000"/>
              <a:gd name="connsiteX2" fmla="*/ 1008000 w 2160000"/>
              <a:gd name="connsiteY2" fmla="*/ 1758137 h 3429000"/>
              <a:gd name="connsiteX3" fmla="*/ 2160000 w 2160000"/>
              <a:gd name="connsiteY3" fmla="*/ 1758137 h 3429000"/>
              <a:gd name="connsiteX4" fmla="*/ 2160000 w 2160000"/>
              <a:gd name="connsiteY4" fmla="*/ 3429000 h 3429000"/>
              <a:gd name="connsiteX5" fmla="*/ 0 w 2160000"/>
              <a:gd name="connsiteY5"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0000" h="3429000">
                <a:moveTo>
                  <a:pt x="0" y="0"/>
                </a:moveTo>
                <a:lnTo>
                  <a:pt x="1008000" y="0"/>
                </a:lnTo>
                <a:lnTo>
                  <a:pt x="1008000" y="1758137"/>
                </a:lnTo>
                <a:lnTo>
                  <a:pt x="2160000" y="1758137"/>
                </a:lnTo>
                <a:lnTo>
                  <a:pt x="2160000" y="3429000"/>
                </a:lnTo>
                <a:lnTo>
                  <a:pt x="0" y="3429000"/>
                </a:lnTo>
                <a:close/>
              </a:path>
            </a:pathLst>
          </a:custGeom>
        </p:spPr>
        <p:txBody>
          <a:bodyPr wrap="square">
            <a:noAutofit/>
          </a:bodyPr>
          <a:lstStyle/>
          <a:p>
            <a:endParaRPr lang="zh-TW" altLang="en-US"/>
          </a:p>
        </p:txBody>
      </p:sp>
      <p:sp>
        <p:nvSpPr>
          <p:cNvPr id="9" name="圖片版面配置區 8"/>
          <p:cNvSpPr>
            <a:spLocks noGrp="1"/>
          </p:cNvSpPr>
          <p:nvPr>
            <p:ph type="pic" sz="quarter" idx="26"/>
          </p:nvPr>
        </p:nvSpPr>
        <p:spPr>
          <a:xfrm>
            <a:off x="5901690" y="0"/>
            <a:ext cx="2160000" cy="3429000"/>
          </a:xfrm>
          <a:custGeom>
            <a:avLst/>
            <a:gdLst>
              <a:gd name="connsiteX0" fmla="*/ 0 w 2160000"/>
              <a:gd name="connsiteY0" fmla="*/ 0 h 3429000"/>
              <a:gd name="connsiteX1" fmla="*/ 2160000 w 2160000"/>
              <a:gd name="connsiteY1" fmla="*/ 0 h 3429000"/>
              <a:gd name="connsiteX2" fmla="*/ 2160000 w 2160000"/>
              <a:gd name="connsiteY2" fmla="*/ 3429000 h 3429000"/>
              <a:gd name="connsiteX3" fmla="*/ 1152000 w 2160000"/>
              <a:gd name="connsiteY3" fmla="*/ 3429000 h 3429000"/>
              <a:gd name="connsiteX4" fmla="*/ 1152000 w 2160000"/>
              <a:gd name="connsiteY4" fmla="*/ 1612337 h 3429000"/>
              <a:gd name="connsiteX5" fmla="*/ 0 w 2160000"/>
              <a:gd name="connsiteY5" fmla="*/ 1612337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0000" h="3429000">
                <a:moveTo>
                  <a:pt x="0" y="0"/>
                </a:moveTo>
                <a:lnTo>
                  <a:pt x="2160000" y="0"/>
                </a:lnTo>
                <a:lnTo>
                  <a:pt x="2160000" y="3429000"/>
                </a:lnTo>
                <a:lnTo>
                  <a:pt x="1152000" y="3429000"/>
                </a:lnTo>
                <a:lnTo>
                  <a:pt x="1152000" y="1612337"/>
                </a:lnTo>
                <a:lnTo>
                  <a:pt x="0" y="1612337"/>
                </a:lnTo>
                <a:close/>
              </a:path>
            </a:pathLst>
          </a:custGeom>
        </p:spPr>
        <p:txBody>
          <a:bodyPr wrap="square">
            <a:noAutofit/>
          </a:bodyPr>
          <a:lstStyle/>
          <a:p>
            <a:endParaRPr lang="zh-TW" altLang="en-US"/>
          </a:p>
        </p:txBody>
      </p:sp>
      <p:sp>
        <p:nvSpPr>
          <p:cNvPr id="5" name="圖片版面配置區 3"/>
          <p:cNvSpPr>
            <a:spLocks noGrp="1"/>
          </p:cNvSpPr>
          <p:nvPr>
            <p:ph type="pic" sz="quarter" idx="27"/>
          </p:nvPr>
        </p:nvSpPr>
        <p:spPr>
          <a:xfrm>
            <a:off x="4821690" y="1685237"/>
            <a:ext cx="2160000" cy="3429000"/>
          </a:xfrm>
        </p:spPr>
        <p:txBody>
          <a:bodyPr/>
          <a:lstStyle/>
          <a:p>
            <a:endParaRPr lang="zh-TW" altLang="en-US" dirty="0"/>
          </a:p>
        </p:txBody>
      </p:sp>
      <p:sp>
        <p:nvSpPr>
          <p:cNvPr id="2" name="頁尾版面配置區 1"/>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075612505"/>
      </p:ext>
    </p:extLst>
  </p:cSld>
  <p:clrMapOvr>
    <a:masterClrMapping/>
  </p:clrMapOvr>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圖片版面配置198">
    <p:spTree>
      <p:nvGrpSpPr>
        <p:cNvPr id="1" name=""/>
        <p:cNvGrpSpPr/>
        <p:nvPr/>
      </p:nvGrpSpPr>
      <p:grpSpPr>
        <a:xfrm>
          <a:off x="0" y="0"/>
          <a:ext cx="0" cy="0"/>
          <a:chOff x="0" y="0"/>
          <a:chExt cx="0" cy="0"/>
        </a:xfrm>
      </p:grpSpPr>
      <p:sp>
        <p:nvSpPr>
          <p:cNvPr id="2" name="圖片版面配置區 3"/>
          <p:cNvSpPr>
            <a:spLocks noGrp="1"/>
          </p:cNvSpPr>
          <p:nvPr>
            <p:ph type="pic" sz="quarter" idx="25"/>
          </p:nvPr>
        </p:nvSpPr>
        <p:spPr>
          <a:xfrm>
            <a:off x="0" y="2573375"/>
            <a:ext cx="2304000" cy="1980000"/>
          </a:xfrm>
        </p:spPr>
        <p:txBody>
          <a:bodyPr/>
          <a:lstStyle/>
          <a:p>
            <a:endParaRPr lang="zh-TW" altLang="en-US"/>
          </a:p>
        </p:txBody>
      </p:sp>
      <p:sp>
        <p:nvSpPr>
          <p:cNvPr id="3" name="圖片版面配置區 3"/>
          <p:cNvSpPr>
            <a:spLocks noGrp="1"/>
          </p:cNvSpPr>
          <p:nvPr>
            <p:ph type="pic" sz="quarter" idx="26"/>
          </p:nvPr>
        </p:nvSpPr>
        <p:spPr>
          <a:xfrm>
            <a:off x="6840000" y="2573375"/>
            <a:ext cx="2304000" cy="1980000"/>
          </a:xfrm>
        </p:spPr>
        <p:txBody>
          <a:bodyPr/>
          <a:lstStyle/>
          <a:p>
            <a:endParaRPr lang="zh-TW" altLang="en-US"/>
          </a:p>
        </p:txBody>
      </p:sp>
      <p:sp>
        <p:nvSpPr>
          <p:cNvPr id="4" name="圖片版面配置區 3"/>
          <p:cNvSpPr>
            <a:spLocks noGrp="1"/>
          </p:cNvSpPr>
          <p:nvPr>
            <p:ph type="pic" sz="quarter" idx="27"/>
          </p:nvPr>
        </p:nvSpPr>
        <p:spPr>
          <a:xfrm>
            <a:off x="2439390" y="1730663"/>
            <a:ext cx="4265220" cy="3665424"/>
          </a:xfrm>
        </p:spPr>
        <p:txBody>
          <a:bodyPr/>
          <a:lstStyle/>
          <a:p>
            <a:endParaRPr lang="zh-TW" altLang="en-US"/>
          </a:p>
        </p:txBody>
      </p:sp>
      <p:sp>
        <p:nvSpPr>
          <p:cNvPr id="5" name="頁尾版面配置區 4"/>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1587980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圖片版面配置00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2"/>
          <p:cNvSpPr>
            <a:spLocks noGrp="1"/>
          </p:cNvSpPr>
          <p:nvPr>
            <p:ph type="pic" sz="quarter" idx="15"/>
          </p:nvPr>
        </p:nvSpPr>
        <p:spPr>
          <a:xfrm>
            <a:off x="86400" y="2340000"/>
            <a:ext cx="2178000" cy="2178000"/>
          </a:xfrm>
        </p:spPr>
        <p:txBody>
          <a:bodyPr/>
          <a:lstStyle/>
          <a:p>
            <a:endParaRPr lang="zh-TW" altLang="en-US"/>
          </a:p>
        </p:txBody>
      </p:sp>
      <p:sp>
        <p:nvSpPr>
          <p:cNvPr id="6" name="圖片版面配置區 2"/>
          <p:cNvSpPr>
            <a:spLocks noGrp="1"/>
          </p:cNvSpPr>
          <p:nvPr>
            <p:ph type="pic" sz="quarter" idx="16"/>
          </p:nvPr>
        </p:nvSpPr>
        <p:spPr>
          <a:xfrm>
            <a:off x="6879600" y="4599000"/>
            <a:ext cx="2178000" cy="2178000"/>
          </a:xfrm>
        </p:spPr>
        <p:txBody>
          <a:bodyPr/>
          <a:lstStyle/>
          <a:p>
            <a:endParaRPr lang="zh-TW" altLang="en-US"/>
          </a:p>
        </p:txBody>
      </p:sp>
      <p:sp>
        <p:nvSpPr>
          <p:cNvPr id="7" name="圖片版面配置區 2"/>
          <p:cNvSpPr>
            <a:spLocks noGrp="1"/>
          </p:cNvSpPr>
          <p:nvPr>
            <p:ph type="pic" sz="quarter" idx="17"/>
          </p:nvPr>
        </p:nvSpPr>
        <p:spPr>
          <a:xfrm>
            <a:off x="4615200" y="4599000"/>
            <a:ext cx="2178000" cy="2178000"/>
          </a:xfrm>
        </p:spPr>
        <p:txBody>
          <a:bodyPr/>
          <a:lstStyle/>
          <a:p>
            <a:endParaRPr lang="zh-TW" altLang="en-US"/>
          </a:p>
        </p:txBody>
      </p:sp>
      <p:sp>
        <p:nvSpPr>
          <p:cNvPr id="8" name="圖片版面配置區 17"/>
          <p:cNvSpPr>
            <a:spLocks noGrp="1"/>
          </p:cNvSpPr>
          <p:nvPr>
            <p:ph type="pic" sz="quarter" idx="18"/>
          </p:nvPr>
        </p:nvSpPr>
        <p:spPr>
          <a:xfrm>
            <a:off x="2350800" y="2340000"/>
            <a:ext cx="2178000" cy="4437000"/>
          </a:xfrm>
          <a:custGeom>
            <a:avLst/>
            <a:gdLst>
              <a:gd name="connsiteX0" fmla="*/ 0 w 2178000"/>
              <a:gd name="connsiteY0" fmla="*/ 2259000 h 4437000"/>
              <a:gd name="connsiteX1" fmla="*/ 2178000 w 2178000"/>
              <a:gd name="connsiteY1" fmla="*/ 2259000 h 4437000"/>
              <a:gd name="connsiteX2" fmla="*/ 2178000 w 2178000"/>
              <a:gd name="connsiteY2" fmla="*/ 4437000 h 4437000"/>
              <a:gd name="connsiteX3" fmla="*/ 0 w 2178000"/>
              <a:gd name="connsiteY3" fmla="*/ 4437000 h 4437000"/>
              <a:gd name="connsiteX4" fmla="*/ 0 w 2178000"/>
              <a:gd name="connsiteY4" fmla="*/ 0 h 4437000"/>
              <a:gd name="connsiteX5" fmla="*/ 2178000 w 2178000"/>
              <a:gd name="connsiteY5" fmla="*/ 0 h 4437000"/>
              <a:gd name="connsiteX6" fmla="*/ 2178000 w 2178000"/>
              <a:gd name="connsiteY6" fmla="*/ 2178000 h 4437000"/>
              <a:gd name="connsiteX7" fmla="*/ 0 w 2178000"/>
              <a:gd name="connsiteY7" fmla="*/ 2178000 h 443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8000" h="4437000">
                <a:moveTo>
                  <a:pt x="0" y="2259000"/>
                </a:moveTo>
                <a:lnTo>
                  <a:pt x="2178000" y="2259000"/>
                </a:lnTo>
                <a:lnTo>
                  <a:pt x="2178000" y="4437000"/>
                </a:lnTo>
                <a:lnTo>
                  <a:pt x="0" y="4437000"/>
                </a:lnTo>
                <a:close/>
                <a:moveTo>
                  <a:pt x="0" y="0"/>
                </a:moveTo>
                <a:lnTo>
                  <a:pt x="2178000" y="0"/>
                </a:lnTo>
                <a:lnTo>
                  <a:pt x="2178000" y="2178000"/>
                </a:lnTo>
                <a:lnTo>
                  <a:pt x="0" y="2178000"/>
                </a:lnTo>
                <a:close/>
              </a:path>
            </a:pathLst>
          </a:custGeom>
        </p:spPr>
        <p:txBody>
          <a:bodyPr wrap="square">
            <a:noAutofit/>
          </a:bodyPr>
          <a:lstStyle/>
          <a:p>
            <a:endParaRPr lang="zh-TW" altLang="en-US"/>
          </a:p>
        </p:txBody>
      </p:sp>
      <p:sp>
        <p:nvSpPr>
          <p:cNvPr id="9" name="圖片版面配置區 2"/>
          <p:cNvSpPr>
            <a:spLocks noGrp="1"/>
          </p:cNvSpPr>
          <p:nvPr>
            <p:ph type="pic" sz="quarter" idx="19"/>
          </p:nvPr>
        </p:nvSpPr>
        <p:spPr>
          <a:xfrm>
            <a:off x="86400" y="4599000"/>
            <a:ext cx="2178000" cy="2178000"/>
          </a:xfrm>
        </p:spPr>
        <p:txBody>
          <a:bodyPr/>
          <a:lstStyle/>
          <a:p>
            <a:endParaRPr lang="zh-TW" altLang="en-US"/>
          </a:p>
        </p:txBody>
      </p:sp>
      <p:sp>
        <p:nvSpPr>
          <p:cNvPr id="10" name="圖片版面配置區 16"/>
          <p:cNvSpPr>
            <a:spLocks noGrp="1"/>
          </p:cNvSpPr>
          <p:nvPr>
            <p:ph type="pic" sz="quarter" idx="21"/>
          </p:nvPr>
        </p:nvSpPr>
        <p:spPr>
          <a:xfrm>
            <a:off x="4615200" y="81000"/>
            <a:ext cx="4442400" cy="4437000"/>
          </a:xfrm>
          <a:custGeom>
            <a:avLst/>
            <a:gdLst>
              <a:gd name="connsiteX0" fmla="*/ 2264400 w 4442400"/>
              <a:gd name="connsiteY0" fmla="*/ 2259000 h 4437000"/>
              <a:gd name="connsiteX1" fmla="*/ 4442400 w 4442400"/>
              <a:gd name="connsiteY1" fmla="*/ 2259000 h 4437000"/>
              <a:gd name="connsiteX2" fmla="*/ 4442400 w 4442400"/>
              <a:gd name="connsiteY2" fmla="*/ 4437000 h 4437000"/>
              <a:gd name="connsiteX3" fmla="*/ 2264400 w 4442400"/>
              <a:gd name="connsiteY3" fmla="*/ 4437000 h 4437000"/>
              <a:gd name="connsiteX4" fmla="*/ 0 w 4442400"/>
              <a:gd name="connsiteY4" fmla="*/ 2259000 h 4437000"/>
              <a:gd name="connsiteX5" fmla="*/ 2178000 w 4442400"/>
              <a:gd name="connsiteY5" fmla="*/ 2259000 h 4437000"/>
              <a:gd name="connsiteX6" fmla="*/ 2178000 w 4442400"/>
              <a:gd name="connsiteY6" fmla="*/ 4437000 h 4437000"/>
              <a:gd name="connsiteX7" fmla="*/ 0 w 4442400"/>
              <a:gd name="connsiteY7" fmla="*/ 4437000 h 4437000"/>
              <a:gd name="connsiteX8" fmla="*/ 0 w 4442400"/>
              <a:gd name="connsiteY8" fmla="*/ 0 h 4437000"/>
              <a:gd name="connsiteX9" fmla="*/ 2178000 w 4442400"/>
              <a:gd name="connsiteY9" fmla="*/ 0 h 4437000"/>
              <a:gd name="connsiteX10" fmla="*/ 2178000 w 4442400"/>
              <a:gd name="connsiteY10" fmla="*/ 2178000 h 4437000"/>
              <a:gd name="connsiteX11" fmla="*/ 0 w 4442400"/>
              <a:gd name="connsiteY11" fmla="*/ 2178000 h 4437000"/>
              <a:gd name="connsiteX12" fmla="*/ 2264400 w 4442400"/>
              <a:gd name="connsiteY12" fmla="*/ 0 h 4437000"/>
              <a:gd name="connsiteX13" fmla="*/ 4442400 w 4442400"/>
              <a:gd name="connsiteY13" fmla="*/ 0 h 4437000"/>
              <a:gd name="connsiteX14" fmla="*/ 4442400 w 4442400"/>
              <a:gd name="connsiteY14" fmla="*/ 2178000 h 4437000"/>
              <a:gd name="connsiteX15" fmla="*/ 2264400 w 4442400"/>
              <a:gd name="connsiteY15" fmla="*/ 2178000 h 443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42400" h="4437000">
                <a:moveTo>
                  <a:pt x="2264400" y="2259000"/>
                </a:moveTo>
                <a:lnTo>
                  <a:pt x="4442400" y="2259000"/>
                </a:lnTo>
                <a:lnTo>
                  <a:pt x="4442400" y="4437000"/>
                </a:lnTo>
                <a:lnTo>
                  <a:pt x="2264400" y="4437000"/>
                </a:lnTo>
                <a:close/>
                <a:moveTo>
                  <a:pt x="0" y="2259000"/>
                </a:moveTo>
                <a:lnTo>
                  <a:pt x="2178000" y="2259000"/>
                </a:lnTo>
                <a:lnTo>
                  <a:pt x="2178000" y="4437000"/>
                </a:lnTo>
                <a:lnTo>
                  <a:pt x="0" y="4437000"/>
                </a:lnTo>
                <a:close/>
                <a:moveTo>
                  <a:pt x="0" y="0"/>
                </a:moveTo>
                <a:lnTo>
                  <a:pt x="2178000" y="0"/>
                </a:lnTo>
                <a:lnTo>
                  <a:pt x="2178000" y="2178000"/>
                </a:lnTo>
                <a:lnTo>
                  <a:pt x="0" y="2178000"/>
                </a:lnTo>
                <a:close/>
                <a:moveTo>
                  <a:pt x="2264400" y="0"/>
                </a:moveTo>
                <a:lnTo>
                  <a:pt x="4442400" y="0"/>
                </a:lnTo>
                <a:lnTo>
                  <a:pt x="4442400" y="2178000"/>
                </a:lnTo>
                <a:lnTo>
                  <a:pt x="2264400" y="217800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714970856"/>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圖片版面配置019">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396000" y="2102119"/>
            <a:ext cx="2520000" cy="1709737"/>
          </a:xfrm>
        </p:spPr>
        <p:txBody>
          <a:bodyPr/>
          <a:lstStyle/>
          <a:p>
            <a:endParaRPr lang="zh-TW" altLang="en-US"/>
          </a:p>
        </p:txBody>
      </p:sp>
      <p:sp>
        <p:nvSpPr>
          <p:cNvPr id="4" name="圖片版面配置區 2"/>
          <p:cNvSpPr>
            <a:spLocks noGrp="1"/>
          </p:cNvSpPr>
          <p:nvPr>
            <p:ph type="pic" sz="quarter" idx="11"/>
          </p:nvPr>
        </p:nvSpPr>
        <p:spPr>
          <a:xfrm>
            <a:off x="3312000" y="2102119"/>
            <a:ext cx="2520000" cy="1709737"/>
          </a:xfrm>
        </p:spPr>
        <p:txBody>
          <a:bodyPr/>
          <a:lstStyle/>
          <a:p>
            <a:endParaRPr lang="zh-TW" altLang="en-US"/>
          </a:p>
        </p:txBody>
      </p:sp>
      <p:sp>
        <p:nvSpPr>
          <p:cNvPr id="5" name="圖片版面配置區 2"/>
          <p:cNvSpPr>
            <a:spLocks noGrp="1"/>
          </p:cNvSpPr>
          <p:nvPr>
            <p:ph type="pic" sz="quarter" idx="12"/>
          </p:nvPr>
        </p:nvSpPr>
        <p:spPr>
          <a:xfrm>
            <a:off x="6228000" y="2102119"/>
            <a:ext cx="2520000" cy="1709737"/>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782916502"/>
      </p:ext>
    </p:extLst>
  </p:cSld>
  <p:clrMapOvr>
    <a:masterClrMapping/>
  </p:clrMapOvr>
  <p:timing>
    <p:tnLst>
      <p:par>
        <p:cTn id="1" dur="indefinite" restart="never" nodeType="tmRoot"/>
      </p:par>
    </p:tn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圖片版面配置199">
    <p:spTree>
      <p:nvGrpSpPr>
        <p:cNvPr id="1" name=""/>
        <p:cNvGrpSpPr/>
        <p:nvPr/>
      </p:nvGrpSpPr>
      <p:grpSpPr>
        <a:xfrm>
          <a:off x="0" y="0"/>
          <a:ext cx="0" cy="0"/>
          <a:chOff x="0" y="0"/>
          <a:chExt cx="0" cy="0"/>
        </a:xfrm>
      </p:grpSpPr>
      <p:sp>
        <p:nvSpPr>
          <p:cNvPr id="2" name="圖片版面配置區 3"/>
          <p:cNvSpPr>
            <a:spLocks noGrp="1"/>
          </p:cNvSpPr>
          <p:nvPr>
            <p:ph type="pic" sz="quarter" idx="25"/>
          </p:nvPr>
        </p:nvSpPr>
        <p:spPr>
          <a:xfrm>
            <a:off x="0" y="2573375"/>
            <a:ext cx="2304000" cy="1980000"/>
          </a:xfrm>
        </p:spPr>
        <p:txBody>
          <a:bodyPr/>
          <a:lstStyle/>
          <a:p>
            <a:endParaRPr lang="zh-TW" altLang="en-US"/>
          </a:p>
        </p:txBody>
      </p:sp>
      <p:sp>
        <p:nvSpPr>
          <p:cNvPr id="3" name="圖片版面配置區 3"/>
          <p:cNvSpPr>
            <a:spLocks noGrp="1"/>
          </p:cNvSpPr>
          <p:nvPr>
            <p:ph type="pic" sz="quarter" idx="26"/>
          </p:nvPr>
        </p:nvSpPr>
        <p:spPr>
          <a:xfrm>
            <a:off x="6840000" y="2573375"/>
            <a:ext cx="2304000" cy="1980000"/>
          </a:xfrm>
        </p:spPr>
        <p:txBody>
          <a:bodyPr/>
          <a:lstStyle/>
          <a:p>
            <a:endParaRPr lang="zh-TW" altLang="en-US"/>
          </a:p>
        </p:txBody>
      </p:sp>
      <p:sp>
        <p:nvSpPr>
          <p:cNvPr id="4" name="圖片版面配置區 3"/>
          <p:cNvSpPr>
            <a:spLocks noGrp="1"/>
          </p:cNvSpPr>
          <p:nvPr>
            <p:ph type="pic" sz="quarter" idx="27"/>
          </p:nvPr>
        </p:nvSpPr>
        <p:spPr>
          <a:xfrm>
            <a:off x="2439390" y="2178755"/>
            <a:ext cx="4265220" cy="2810933"/>
          </a:xfrm>
          <a:prstGeom prst="snip1Rect">
            <a:avLst>
              <a:gd name="adj" fmla="val 12651"/>
            </a:avLst>
          </a:prstGeom>
        </p:spPr>
        <p:txBody>
          <a:bodyPr/>
          <a:lstStyle/>
          <a:p>
            <a:endParaRPr lang="zh-TW" altLang="en-US"/>
          </a:p>
        </p:txBody>
      </p:sp>
      <p:sp>
        <p:nvSpPr>
          <p:cNvPr id="5" name="頁尾版面配置區 4"/>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05275292"/>
      </p:ext>
    </p:extLst>
  </p:cSld>
  <p:clrMapOvr>
    <a:masterClrMapping/>
  </p:clrMapOvr>
  <p:timing>
    <p:tnLst>
      <p:par>
        <p:cTn id="1" dur="indefinite" restart="never" nodeType="tmRoot"/>
      </p:par>
    </p:tn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圖片版面配置200">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11814" y="1659288"/>
            <a:ext cx="1620000" cy="1620000"/>
          </a:xfrm>
        </p:spPr>
        <p:txBody>
          <a:bodyPr/>
          <a:lstStyle/>
          <a:p>
            <a:endParaRPr lang="zh-TW" altLang="en-US"/>
          </a:p>
        </p:txBody>
      </p:sp>
      <p:sp>
        <p:nvSpPr>
          <p:cNvPr id="4" name="圖片版面配置區 2"/>
          <p:cNvSpPr>
            <a:spLocks noGrp="1"/>
          </p:cNvSpPr>
          <p:nvPr>
            <p:ph type="pic" sz="quarter" idx="11"/>
          </p:nvPr>
        </p:nvSpPr>
        <p:spPr>
          <a:xfrm>
            <a:off x="1739014" y="1659288"/>
            <a:ext cx="1620000" cy="1620000"/>
          </a:xfrm>
        </p:spPr>
        <p:txBody>
          <a:bodyPr/>
          <a:lstStyle/>
          <a:p>
            <a:endParaRPr lang="zh-TW" altLang="en-US"/>
          </a:p>
        </p:txBody>
      </p:sp>
      <p:sp>
        <p:nvSpPr>
          <p:cNvPr id="5" name="圖片版面配置區 2"/>
          <p:cNvSpPr>
            <a:spLocks noGrp="1"/>
          </p:cNvSpPr>
          <p:nvPr>
            <p:ph type="pic" sz="quarter" idx="12"/>
          </p:nvPr>
        </p:nvSpPr>
        <p:spPr>
          <a:xfrm>
            <a:off x="3466214" y="1659288"/>
            <a:ext cx="1620000" cy="1620000"/>
          </a:xfrm>
        </p:spPr>
        <p:txBody>
          <a:bodyPr/>
          <a:lstStyle/>
          <a:p>
            <a:endParaRPr lang="zh-TW" altLang="en-US"/>
          </a:p>
        </p:txBody>
      </p:sp>
      <p:sp>
        <p:nvSpPr>
          <p:cNvPr id="6" name="圖片版面配置區 2"/>
          <p:cNvSpPr>
            <a:spLocks noGrp="1"/>
          </p:cNvSpPr>
          <p:nvPr>
            <p:ph type="pic" sz="quarter" idx="13"/>
          </p:nvPr>
        </p:nvSpPr>
        <p:spPr>
          <a:xfrm>
            <a:off x="4069600" y="4323468"/>
            <a:ext cx="1620000" cy="1620000"/>
          </a:xfrm>
        </p:spPr>
        <p:txBody>
          <a:bodyPr/>
          <a:lstStyle/>
          <a:p>
            <a:endParaRPr lang="zh-TW" altLang="en-US"/>
          </a:p>
        </p:txBody>
      </p:sp>
      <p:sp>
        <p:nvSpPr>
          <p:cNvPr id="7" name="圖片版面配置區 2"/>
          <p:cNvSpPr>
            <a:spLocks noGrp="1"/>
          </p:cNvSpPr>
          <p:nvPr>
            <p:ph type="pic" sz="quarter" idx="14"/>
          </p:nvPr>
        </p:nvSpPr>
        <p:spPr>
          <a:xfrm>
            <a:off x="5796800" y="4323468"/>
            <a:ext cx="1620000" cy="1620000"/>
          </a:xfrm>
        </p:spPr>
        <p:txBody>
          <a:bodyPr/>
          <a:lstStyle/>
          <a:p>
            <a:endParaRPr lang="zh-TW" altLang="en-US"/>
          </a:p>
        </p:txBody>
      </p:sp>
      <p:sp>
        <p:nvSpPr>
          <p:cNvPr id="8" name="圖片版面配置區 2"/>
          <p:cNvSpPr>
            <a:spLocks noGrp="1"/>
          </p:cNvSpPr>
          <p:nvPr>
            <p:ph type="pic" sz="quarter" idx="15"/>
          </p:nvPr>
        </p:nvSpPr>
        <p:spPr>
          <a:xfrm>
            <a:off x="7524000" y="4323468"/>
            <a:ext cx="1620000" cy="16200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696519508"/>
      </p:ext>
    </p:extLst>
  </p:cSld>
  <p:clrMapOvr>
    <a:masterClrMapping/>
  </p:clrMapOvr>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圖片版面配置201">
    <p:spTree>
      <p:nvGrpSpPr>
        <p:cNvPr id="1" name=""/>
        <p:cNvGrpSpPr/>
        <p:nvPr/>
      </p:nvGrpSpPr>
      <p:grpSpPr>
        <a:xfrm>
          <a:off x="0" y="0"/>
          <a:ext cx="0" cy="0"/>
          <a:chOff x="0" y="0"/>
          <a:chExt cx="0" cy="0"/>
        </a:xfrm>
      </p:grpSpPr>
      <p:sp>
        <p:nvSpPr>
          <p:cNvPr id="9" name="圖片版面配置區 8"/>
          <p:cNvSpPr>
            <a:spLocks noGrp="1"/>
          </p:cNvSpPr>
          <p:nvPr>
            <p:ph type="pic" sz="quarter" idx="12"/>
          </p:nvPr>
        </p:nvSpPr>
        <p:spPr>
          <a:xfrm>
            <a:off x="474663" y="1941513"/>
            <a:ext cx="5074400" cy="1620000"/>
          </a:xfrm>
          <a:custGeom>
            <a:avLst/>
            <a:gdLst>
              <a:gd name="connsiteX0" fmla="*/ 3454400 w 5074400"/>
              <a:gd name="connsiteY0" fmla="*/ 0 h 1620000"/>
              <a:gd name="connsiteX1" fmla="*/ 5074400 w 5074400"/>
              <a:gd name="connsiteY1" fmla="*/ 0 h 1620000"/>
              <a:gd name="connsiteX2" fmla="*/ 5074400 w 5074400"/>
              <a:gd name="connsiteY2" fmla="*/ 1620000 h 1620000"/>
              <a:gd name="connsiteX3" fmla="*/ 3454400 w 5074400"/>
              <a:gd name="connsiteY3" fmla="*/ 1620000 h 1620000"/>
              <a:gd name="connsiteX4" fmla="*/ 1727200 w 5074400"/>
              <a:gd name="connsiteY4" fmla="*/ 0 h 1620000"/>
              <a:gd name="connsiteX5" fmla="*/ 3347200 w 5074400"/>
              <a:gd name="connsiteY5" fmla="*/ 0 h 1620000"/>
              <a:gd name="connsiteX6" fmla="*/ 3347200 w 5074400"/>
              <a:gd name="connsiteY6" fmla="*/ 1620000 h 1620000"/>
              <a:gd name="connsiteX7" fmla="*/ 1727200 w 5074400"/>
              <a:gd name="connsiteY7" fmla="*/ 1620000 h 1620000"/>
              <a:gd name="connsiteX8" fmla="*/ 0 w 5074400"/>
              <a:gd name="connsiteY8" fmla="*/ 0 h 1620000"/>
              <a:gd name="connsiteX9" fmla="*/ 1620000 w 5074400"/>
              <a:gd name="connsiteY9" fmla="*/ 0 h 1620000"/>
              <a:gd name="connsiteX10" fmla="*/ 1620000 w 5074400"/>
              <a:gd name="connsiteY10" fmla="*/ 1620000 h 1620000"/>
              <a:gd name="connsiteX11" fmla="*/ 0 w 5074400"/>
              <a:gd name="connsiteY11"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4400" h="1620000">
                <a:moveTo>
                  <a:pt x="3454400" y="0"/>
                </a:moveTo>
                <a:lnTo>
                  <a:pt x="5074400" y="0"/>
                </a:lnTo>
                <a:lnTo>
                  <a:pt x="5074400" y="1620000"/>
                </a:lnTo>
                <a:lnTo>
                  <a:pt x="3454400" y="1620000"/>
                </a:lnTo>
                <a:close/>
                <a:moveTo>
                  <a:pt x="1727200" y="0"/>
                </a:moveTo>
                <a:lnTo>
                  <a:pt x="3347200" y="0"/>
                </a:lnTo>
                <a:lnTo>
                  <a:pt x="3347200" y="1620000"/>
                </a:lnTo>
                <a:lnTo>
                  <a:pt x="1727200" y="1620000"/>
                </a:lnTo>
                <a:close/>
                <a:moveTo>
                  <a:pt x="0" y="0"/>
                </a:moveTo>
                <a:lnTo>
                  <a:pt x="1620000" y="0"/>
                </a:lnTo>
                <a:lnTo>
                  <a:pt x="1620000" y="1620000"/>
                </a:lnTo>
                <a:lnTo>
                  <a:pt x="0" y="1620000"/>
                </a:lnTo>
                <a:close/>
              </a:path>
            </a:pathLst>
          </a:custGeom>
        </p:spPr>
        <p:txBody>
          <a:bodyPr wrap="square">
            <a:noAutofit/>
          </a:bodyPr>
          <a:lstStyle/>
          <a:p>
            <a:endParaRPr lang="zh-TW" altLang="en-US"/>
          </a:p>
        </p:txBody>
      </p:sp>
      <p:sp>
        <p:nvSpPr>
          <p:cNvPr id="10" name="圖片版面配置區 9"/>
          <p:cNvSpPr>
            <a:spLocks noGrp="1"/>
          </p:cNvSpPr>
          <p:nvPr>
            <p:ph type="pic" sz="quarter" idx="15"/>
          </p:nvPr>
        </p:nvSpPr>
        <p:spPr>
          <a:xfrm>
            <a:off x="3612974" y="4323468"/>
            <a:ext cx="5074400" cy="1620000"/>
          </a:xfrm>
          <a:custGeom>
            <a:avLst/>
            <a:gdLst>
              <a:gd name="connsiteX0" fmla="*/ 3454400 w 5074400"/>
              <a:gd name="connsiteY0" fmla="*/ 0 h 1620000"/>
              <a:gd name="connsiteX1" fmla="*/ 5074400 w 5074400"/>
              <a:gd name="connsiteY1" fmla="*/ 0 h 1620000"/>
              <a:gd name="connsiteX2" fmla="*/ 5074400 w 5074400"/>
              <a:gd name="connsiteY2" fmla="*/ 1620000 h 1620000"/>
              <a:gd name="connsiteX3" fmla="*/ 3454400 w 5074400"/>
              <a:gd name="connsiteY3" fmla="*/ 1620000 h 1620000"/>
              <a:gd name="connsiteX4" fmla="*/ 1727200 w 5074400"/>
              <a:gd name="connsiteY4" fmla="*/ 0 h 1620000"/>
              <a:gd name="connsiteX5" fmla="*/ 3347200 w 5074400"/>
              <a:gd name="connsiteY5" fmla="*/ 0 h 1620000"/>
              <a:gd name="connsiteX6" fmla="*/ 3347200 w 5074400"/>
              <a:gd name="connsiteY6" fmla="*/ 1620000 h 1620000"/>
              <a:gd name="connsiteX7" fmla="*/ 1727200 w 5074400"/>
              <a:gd name="connsiteY7" fmla="*/ 1620000 h 1620000"/>
              <a:gd name="connsiteX8" fmla="*/ 0 w 5074400"/>
              <a:gd name="connsiteY8" fmla="*/ 0 h 1620000"/>
              <a:gd name="connsiteX9" fmla="*/ 1620000 w 5074400"/>
              <a:gd name="connsiteY9" fmla="*/ 0 h 1620000"/>
              <a:gd name="connsiteX10" fmla="*/ 1620000 w 5074400"/>
              <a:gd name="connsiteY10" fmla="*/ 1620000 h 1620000"/>
              <a:gd name="connsiteX11" fmla="*/ 0 w 5074400"/>
              <a:gd name="connsiteY11"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4400" h="1620000">
                <a:moveTo>
                  <a:pt x="3454400" y="0"/>
                </a:moveTo>
                <a:lnTo>
                  <a:pt x="5074400" y="0"/>
                </a:lnTo>
                <a:lnTo>
                  <a:pt x="5074400" y="1620000"/>
                </a:lnTo>
                <a:lnTo>
                  <a:pt x="3454400" y="1620000"/>
                </a:lnTo>
                <a:close/>
                <a:moveTo>
                  <a:pt x="1727200" y="0"/>
                </a:moveTo>
                <a:lnTo>
                  <a:pt x="3347200" y="0"/>
                </a:lnTo>
                <a:lnTo>
                  <a:pt x="3347200" y="1620000"/>
                </a:lnTo>
                <a:lnTo>
                  <a:pt x="1727200" y="1620000"/>
                </a:lnTo>
                <a:close/>
                <a:moveTo>
                  <a:pt x="0" y="0"/>
                </a:moveTo>
                <a:lnTo>
                  <a:pt x="1620000" y="0"/>
                </a:lnTo>
                <a:lnTo>
                  <a:pt x="1620000" y="1620000"/>
                </a:lnTo>
                <a:lnTo>
                  <a:pt x="0" y="1620000"/>
                </a:lnTo>
                <a:close/>
              </a:path>
            </a:pathLst>
          </a:custGeom>
        </p:spPr>
        <p:txBody>
          <a:bodyPr wrap="square">
            <a:noAutofit/>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31340201"/>
      </p:ext>
    </p:extLst>
  </p:cSld>
  <p:clrMapOvr>
    <a:masterClrMapping/>
  </p:clrMapOvr>
  <p:timing>
    <p:tnLst>
      <p:par>
        <p:cTn id="1" dur="indefinite" restart="never" nodeType="tmRoot"/>
      </p:par>
    </p:tn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圖片版面配置202">
    <p:spTree>
      <p:nvGrpSpPr>
        <p:cNvPr id="1" name=""/>
        <p:cNvGrpSpPr/>
        <p:nvPr/>
      </p:nvGrpSpPr>
      <p:grpSpPr>
        <a:xfrm>
          <a:off x="0" y="0"/>
          <a:ext cx="0" cy="0"/>
          <a:chOff x="0" y="0"/>
          <a:chExt cx="0" cy="0"/>
        </a:xfrm>
      </p:grpSpPr>
      <p:sp>
        <p:nvSpPr>
          <p:cNvPr id="2" name="圖片版面配置區 2"/>
          <p:cNvSpPr>
            <a:spLocks noGrp="1"/>
          </p:cNvSpPr>
          <p:nvPr>
            <p:ph type="pic" sz="quarter" idx="10"/>
          </p:nvPr>
        </p:nvSpPr>
        <p:spPr>
          <a:xfrm>
            <a:off x="474663" y="1941513"/>
            <a:ext cx="1620000" cy="1620000"/>
          </a:xfrm>
        </p:spPr>
        <p:txBody>
          <a:bodyPr/>
          <a:lstStyle/>
          <a:p>
            <a:endParaRPr lang="zh-TW" altLang="en-US"/>
          </a:p>
        </p:txBody>
      </p:sp>
      <p:sp>
        <p:nvSpPr>
          <p:cNvPr id="3" name="圖片版面配置區 2"/>
          <p:cNvSpPr>
            <a:spLocks noGrp="1"/>
          </p:cNvSpPr>
          <p:nvPr>
            <p:ph type="pic" sz="quarter" idx="11"/>
          </p:nvPr>
        </p:nvSpPr>
        <p:spPr>
          <a:xfrm>
            <a:off x="474663" y="3725158"/>
            <a:ext cx="1620000" cy="3132842"/>
          </a:xfrm>
        </p:spPr>
        <p:txBody>
          <a:bodyPr/>
          <a:lstStyle/>
          <a:p>
            <a:endParaRPr lang="zh-TW" altLang="en-US"/>
          </a:p>
        </p:txBody>
      </p:sp>
      <p:sp>
        <p:nvSpPr>
          <p:cNvPr id="4" name="圖片版面配置區 2"/>
          <p:cNvSpPr>
            <a:spLocks noGrp="1"/>
          </p:cNvSpPr>
          <p:nvPr>
            <p:ph type="pic" sz="quarter" idx="12"/>
          </p:nvPr>
        </p:nvSpPr>
        <p:spPr>
          <a:xfrm>
            <a:off x="2427641" y="0"/>
            <a:ext cx="1620000" cy="3132842"/>
          </a:xfrm>
        </p:spPr>
        <p:txBody>
          <a:bodyPr/>
          <a:lstStyle/>
          <a:p>
            <a:endParaRPr lang="zh-TW" altLang="en-US"/>
          </a:p>
        </p:txBody>
      </p:sp>
      <p:sp>
        <p:nvSpPr>
          <p:cNvPr id="5" name="圖片版面配置區 2"/>
          <p:cNvSpPr>
            <a:spLocks noGrp="1"/>
          </p:cNvSpPr>
          <p:nvPr>
            <p:ph type="pic" sz="quarter" idx="13"/>
          </p:nvPr>
        </p:nvSpPr>
        <p:spPr>
          <a:xfrm>
            <a:off x="2427641" y="3296180"/>
            <a:ext cx="1620000" cy="1620000"/>
          </a:xfrm>
        </p:spPr>
        <p:txBody>
          <a:bodyPr/>
          <a:lstStyle/>
          <a:p>
            <a:endParaRPr lang="zh-TW" altLang="en-US"/>
          </a:p>
        </p:txBody>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953394308"/>
      </p:ext>
    </p:extLst>
  </p:cSld>
  <p:clrMapOvr>
    <a:masterClrMapping/>
  </p:clrMapOvr>
  <p:timing>
    <p:tnLst>
      <p:par>
        <p:cTn id="1" dur="indefinite" restart="never" nodeType="tmRoot"/>
      </p:par>
    </p:tn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圖片版面配置203">
    <p:spTree>
      <p:nvGrpSpPr>
        <p:cNvPr id="1" name=""/>
        <p:cNvGrpSpPr/>
        <p:nvPr/>
      </p:nvGrpSpPr>
      <p:grpSpPr>
        <a:xfrm>
          <a:off x="0" y="0"/>
          <a:ext cx="0" cy="0"/>
          <a:chOff x="0" y="0"/>
          <a:chExt cx="0" cy="0"/>
        </a:xfrm>
      </p:grpSpPr>
      <p:sp>
        <p:nvSpPr>
          <p:cNvPr id="6" name="圖片版面配置區 5"/>
          <p:cNvSpPr>
            <a:spLocks noGrp="1"/>
          </p:cNvSpPr>
          <p:nvPr>
            <p:ph type="pic" sz="quarter" idx="11"/>
          </p:nvPr>
        </p:nvSpPr>
        <p:spPr>
          <a:xfrm>
            <a:off x="474663" y="1941513"/>
            <a:ext cx="1620000" cy="4916487"/>
          </a:xfrm>
          <a:custGeom>
            <a:avLst/>
            <a:gdLst>
              <a:gd name="connsiteX0" fmla="*/ 0 w 1620000"/>
              <a:gd name="connsiteY0" fmla="*/ 1783645 h 4916487"/>
              <a:gd name="connsiteX1" fmla="*/ 1620000 w 1620000"/>
              <a:gd name="connsiteY1" fmla="*/ 1783645 h 4916487"/>
              <a:gd name="connsiteX2" fmla="*/ 1620000 w 1620000"/>
              <a:gd name="connsiteY2" fmla="*/ 4916487 h 4916487"/>
              <a:gd name="connsiteX3" fmla="*/ 0 w 1620000"/>
              <a:gd name="connsiteY3" fmla="*/ 4916487 h 4916487"/>
              <a:gd name="connsiteX4" fmla="*/ 0 w 1620000"/>
              <a:gd name="connsiteY4" fmla="*/ 0 h 4916487"/>
              <a:gd name="connsiteX5" fmla="*/ 1620000 w 1620000"/>
              <a:gd name="connsiteY5" fmla="*/ 0 h 4916487"/>
              <a:gd name="connsiteX6" fmla="*/ 1620000 w 1620000"/>
              <a:gd name="connsiteY6" fmla="*/ 1620000 h 4916487"/>
              <a:gd name="connsiteX7" fmla="*/ 0 w 1620000"/>
              <a:gd name="connsiteY7" fmla="*/ 1620000 h 4916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000" h="4916487">
                <a:moveTo>
                  <a:pt x="0" y="1783645"/>
                </a:moveTo>
                <a:lnTo>
                  <a:pt x="1620000" y="1783645"/>
                </a:lnTo>
                <a:lnTo>
                  <a:pt x="1620000" y="4916487"/>
                </a:lnTo>
                <a:lnTo>
                  <a:pt x="0" y="4916487"/>
                </a:lnTo>
                <a:close/>
                <a:moveTo>
                  <a:pt x="0" y="0"/>
                </a:moveTo>
                <a:lnTo>
                  <a:pt x="1620000" y="0"/>
                </a:lnTo>
                <a:lnTo>
                  <a:pt x="1620000" y="1620000"/>
                </a:lnTo>
                <a:lnTo>
                  <a:pt x="0" y="1620000"/>
                </a:lnTo>
                <a:close/>
              </a:path>
            </a:pathLst>
          </a:custGeom>
        </p:spPr>
        <p:txBody>
          <a:bodyPr wrap="square">
            <a:noAutofit/>
          </a:bodyPr>
          <a:lstStyle/>
          <a:p>
            <a:endParaRPr lang="zh-TW" altLang="en-US"/>
          </a:p>
        </p:txBody>
      </p:sp>
      <p:sp>
        <p:nvSpPr>
          <p:cNvPr id="7" name="圖片版面配置區 6"/>
          <p:cNvSpPr>
            <a:spLocks noGrp="1"/>
          </p:cNvSpPr>
          <p:nvPr>
            <p:ph type="pic" sz="quarter" idx="13"/>
          </p:nvPr>
        </p:nvSpPr>
        <p:spPr>
          <a:xfrm>
            <a:off x="2427641" y="0"/>
            <a:ext cx="1620000" cy="4916180"/>
          </a:xfrm>
          <a:custGeom>
            <a:avLst/>
            <a:gdLst>
              <a:gd name="connsiteX0" fmla="*/ 0 w 1620000"/>
              <a:gd name="connsiteY0" fmla="*/ 3296180 h 4916180"/>
              <a:gd name="connsiteX1" fmla="*/ 1620000 w 1620000"/>
              <a:gd name="connsiteY1" fmla="*/ 3296180 h 4916180"/>
              <a:gd name="connsiteX2" fmla="*/ 1620000 w 1620000"/>
              <a:gd name="connsiteY2" fmla="*/ 4916180 h 4916180"/>
              <a:gd name="connsiteX3" fmla="*/ 0 w 1620000"/>
              <a:gd name="connsiteY3" fmla="*/ 4916180 h 4916180"/>
              <a:gd name="connsiteX4" fmla="*/ 0 w 1620000"/>
              <a:gd name="connsiteY4" fmla="*/ 0 h 4916180"/>
              <a:gd name="connsiteX5" fmla="*/ 1620000 w 1620000"/>
              <a:gd name="connsiteY5" fmla="*/ 0 h 4916180"/>
              <a:gd name="connsiteX6" fmla="*/ 1620000 w 1620000"/>
              <a:gd name="connsiteY6" fmla="*/ 3132842 h 4916180"/>
              <a:gd name="connsiteX7" fmla="*/ 0 w 1620000"/>
              <a:gd name="connsiteY7" fmla="*/ 3132842 h 491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000" h="4916180">
                <a:moveTo>
                  <a:pt x="0" y="3296180"/>
                </a:moveTo>
                <a:lnTo>
                  <a:pt x="1620000" y="3296180"/>
                </a:lnTo>
                <a:lnTo>
                  <a:pt x="1620000" y="4916180"/>
                </a:lnTo>
                <a:lnTo>
                  <a:pt x="0" y="4916180"/>
                </a:lnTo>
                <a:close/>
                <a:moveTo>
                  <a:pt x="0" y="0"/>
                </a:moveTo>
                <a:lnTo>
                  <a:pt x="1620000" y="0"/>
                </a:lnTo>
                <a:lnTo>
                  <a:pt x="1620000" y="3132842"/>
                </a:lnTo>
                <a:lnTo>
                  <a:pt x="0" y="3132842"/>
                </a:ln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826415231"/>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圖片版面配置204">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767114" y="5034844"/>
            <a:ext cx="1440000" cy="1440000"/>
          </a:xfrm>
        </p:spPr>
        <p:txBody>
          <a:bodyPr/>
          <a:lstStyle/>
          <a:p>
            <a:endParaRPr lang="zh-TW" altLang="en-US"/>
          </a:p>
        </p:txBody>
      </p:sp>
      <p:sp>
        <p:nvSpPr>
          <p:cNvPr id="4" name="圖片版面配置區 2"/>
          <p:cNvSpPr>
            <a:spLocks noGrp="1"/>
          </p:cNvSpPr>
          <p:nvPr>
            <p:ph type="pic" sz="quarter" idx="11"/>
          </p:nvPr>
        </p:nvSpPr>
        <p:spPr>
          <a:xfrm>
            <a:off x="2315114" y="5034844"/>
            <a:ext cx="1440000" cy="1440000"/>
          </a:xfrm>
        </p:spPr>
        <p:txBody>
          <a:bodyPr/>
          <a:lstStyle/>
          <a:p>
            <a:endParaRPr lang="zh-TW" altLang="en-US"/>
          </a:p>
        </p:txBody>
      </p:sp>
      <p:sp>
        <p:nvSpPr>
          <p:cNvPr id="5" name="圖片版面配置區 2"/>
          <p:cNvSpPr>
            <a:spLocks noGrp="1"/>
          </p:cNvSpPr>
          <p:nvPr>
            <p:ph type="pic" sz="quarter" idx="12"/>
          </p:nvPr>
        </p:nvSpPr>
        <p:spPr>
          <a:xfrm>
            <a:off x="3863114" y="5034844"/>
            <a:ext cx="1440000" cy="1440000"/>
          </a:xfrm>
        </p:spPr>
        <p:txBody>
          <a:bodyPr/>
          <a:lstStyle/>
          <a:p>
            <a:endParaRPr lang="zh-TW" altLang="en-US"/>
          </a:p>
        </p:txBody>
      </p:sp>
      <p:sp>
        <p:nvSpPr>
          <p:cNvPr id="6" name="圖片版面配置區 2"/>
          <p:cNvSpPr>
            <a:spLocks noGrp="1"/>
          </p:cNvSpPr>
          <p:nvPr>
            <p:ph type="pic" sz="quarter" idx="13"/>
          </p:nvPr>
        </p:nvSpPr>
        <p:spPr>
          <a:xfrm>
            <a:off x="5411114" y="5034844"/>
            <a:ext cx="1440000" cy="1440000"/>
          </a:xfrm>
        </p:spPr>
        <p:txBody>
          <a:bodyPr/>
          <a:lstStyle/>
          <a:p>
            <a:endParaRPr lang="zh-TW" altLang="en-US"/>
          </a:p>
        </p:txBody>
      </p:sp>
      <p:sp>
        <p:nvSpPr>
          <p:cNvPr id="7" name="圖片版面配置區 2"/>
          <p:cNvSpPr>
            <a:spLocks noGrp="1"/>
          </p:cNvSpPr>
          <p:nvPr>
            <p:ph type="pic" sz="quarter" idx="14"/>
          </p:nvPr>
        </p:nvSpPr>
        <p:spPr>
          <a:xfrm>
            <a:off x="6959114" y="5034844"/>
            <a:ext cx="1440000" cy="1440000"/>
          </a:xfrm>
        </p:spPr>
        <p:txBody>
          <a:bodyPr/>
          <a:lstStyle/>
          <a:p>
            <a:endParaRPr lang="zh-TW" altLang="en-US"/>
          </a:p>
        </p:txBody>
      </p:sp>
      <p:sp>
        <p:nvSpPr>
          <p:cNvPr id="8" name="圖片版面配置區 2"/>
          <p:cNvSpPr>
            <a:spLocks noGrp="1"/>
          </p:cNvSpPr>
          <p:nvPr>
            <p:ph type="pic" sz="quarter" idx="15"/>
          </p:nvPr>
        </p:nvSpPr>
        <p:spPr>
          <a:xfrm>
            <a:off x="6959114" y="3486844"/>
            <a:ext cx="1440000" cy="1440000"/>
          </a:xfrm>
        </p:spPr>
        <p:txBody>
          <a:bodyPr/>
          <a:lstStyle/>
          <a:p>
            <a:endParaRPr lang="zh-TW" altLang="en-US"/>
          </a:p>
        </p:txBody>
      </p:sp>
      <p:sp>
        <p:nvSpPr>
          <p:cNvPr id="9" name="圖片版面配置區 2"/>
          <p:cNvSpPr>
            <a:spLocks noGrp="1"/>
          </p:cNvSpPr>
          <p:nvPr>
            <p:ph type="pic" sz="quarter" idx="16"/>
          </p:nvPr>
        </p:nvSpPr>
        <p:spPr>
          <a:xfrm>
            <a:off x="767114" y="3486844"/>
            <a:ext cx="1440000" cy="1440000"/>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10" name="投影片編號版面配置區 9"/>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19943723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圖片版面配置205">
    <p:spTree>
      <p:nvGrpSpPr>
        <p:cNvPr id="1" name=""/>
        <p:cNvGrpSpPr/>
        <p:nvPr/>
      </p:nvGrpSpPr>
      <p:grpSpPr>
        <a:xfrm>
          <a:off x="0" y="0"/>
          <a:ext cx="0" cy="0"/>
          <a:chOff x="0" y="0"/>
          <a:chExt cx="0" cy="0"/>
        </a:xfrm>
      </p:grpSpPr>
      <p:sp>
        <p:nvSpPr>
          <p:cNvPr id="2" name="圖片版面配置區 2"/>
          <p:cNvSpPr>
            <a:spLocks noGrp="1"/>
          </p:cNvSpPr>
          <p:nvPr>
            <p:ph type="pic" sz="quarter" idx="16"/>
          </p:nvPr>
        </p:nvSpPr>
        <p:spPr>
          <a:xfrm>
            <a:off x="0" y="4854222"/>
            <a:ext cx="4320000" cy="2003778"/>
          </a:xfrm>
        </p:spPr>
        <p:txBody>
          <a:bodyPr/>
          <a:lstStyle/>
          <a:p>
            <a:endParaRPr lang="zh-TW" altLang="en-US"/>
          </a:p>
        </p:txBody>
      </p:sp>
      <p:sp>
        <p:nvSpPr>
          <p:cNvPr id="3" name="圖片版面配置區 2"/>
          <p:cNvSpPr>
            <a:spLocks noGrp="1"/>
          </p:cNvSpPr>
          <p:nvPr>
            <p:ph type="pic" sz="quarter" idx="17"/>
          </p:nvPr>
        </p:nvSpPr>
        <p:spPr>
          <a:xfrm>
            <a:off x="-1" y="2291644"/>
            <a:ext cx="2160000" cy="2562578"/>
          </a:xfrm>
        </p:spPr>
        <p:txBody>
          <a:bodyPr/>
          <a:lstStyle/>
          <a:p>
            <a:endParaRPr lang="zh-TW" altLang="en-US"/>
          </a:p>
        </p:txBody>
      </p:sp>
      <p:sp>
        <p:nvSpPr>
          <p:cNvPr id="5" name="圖片版面配置區 2"/>
          <p:cNvSpPr>
            <a:spLocks noGrp="1"/>
          </p:cNvSpPr>
          <p:nvPr>
            <p:ph type="pic" sz="quarter" idx="18"/>
          </p:nvPr>
        </p:nvSpPr>
        <p:spPr>
          <a:xfrm>
            <a:off x="-1" y="0"/>
            <a:ext cx="2160000" cy="2297288"/>
          </a:xfrm>
        </p:spPr>
        <p:txBody>
          <a:bodyPr/>
          <a:lstStyle/>
          <a:p>
            <a:endParaRPr lang="zh-TW" altLang="en-US"/>
          </a:p>
        </p:txBody>
      </p:sp>
      <p:sp>
        <p:nvSpPr>
          <p:cNvPr id="6" name="圖片版面配置區 2"/>
          <p:cNvSpPr>
            <a:spLocks noGrp="1"/>
          </p:cNvSpPr>
          <p:nvPr>
            <p:ph type="pic" sz="quarter" idx="19"/>
          </p:nvPr>
        </p:nvSpPr>
        <p:spPr>
          <a:xfrm>
            <a:off x="2160000" y="3022600"/>
            <a:ext cx="2160000" cy="1831622"/>
          </a:xfrm>
        </p:spPr>
        <p:txBody>
          <a:bodyPr/>
          <a:lstStyle/>
          <a:p>
            <a:endParaRPr lang="zh-TW" altLang="en-US"/>
          </a:p>
        </p:txBody>
      </p:sp>
      <p:sp>
        <p:nvSpPr>
          <p:cNvPr id="7" name="圖片版面配置區 2"/>
          <p:cNvSpPr>
            <a:spLocks noGrp="1"/>
          </p:cNvSpPr>
          <p:nvPr>
            <p:ph type="pic" sz="quarter" idx="20"/>
          </p:nvPr>
        </p:nvSpPr>
        <p:spPr>
          <a:xfrm>
            <a:off x="2160000" y="0"/>
            <a:ext cx="2160000" cy="3022600"/>
          </a:xfrm>
        </p:spPr>
        <p:txBody>
          <a:bodyPr/>
          <a:lstStyle/>
          <a:p>
            <a:endParaRPr lang="zh-TW" altLang="en-US"/>
          </a:p>
        </p:txBody>
      </p:sp>
      <p:sp>
        <p:nvSpPr>
          <p:cNvPr id="4" name="頁尾版面配置區 3"/>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890818965"/>
      </p:ext>
    </p:extLst>
  </p:cSld>
  <p:clrMapOvr>
    <a:masterClrMapping/>
  </p:clrMapOvr>
  <p:timing>
    <p:tnLst>
      <p:par>
        <p:cTn id="1" dur="indefinite" restart="never" nodeType="tmRoot"/>
      </p:par>
    </p:tn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圖片版面配置206">
    <p:spTree>
      <p:nvGrpSpPr>
        <p:cNvPr id="1" name=""/>
        <p:cNvGrpSpPr/>
        <p:nvPr/>
      </p:nvGrpSpPr>
      <p:grpSpPr>
        <a:xfrm>
          <a:off x="0" y="0"/>
          <a:ext cx="0" cy="0"/>
          <a:chOff x="0" y="0"/>
          <a:chExt cx="0" cy="0"/>
        </a:xfrm>
      </p:grpSpPr>
      <p:sp>
        <p:nvSpPr>
          <p:cNvPr id="2" name="圖片版面配置區 2"/>
          <p:cNvSpPr>
            <a:spLocks noGrp="1"/>
          </p:cNvSpPr>
          <p:nvPr>
            <p:ph type="pic" sz="quarter" idx="16"/>
          </p:nvPr>
        </p:nvSpPr>
        <p:spPr>
          <a:xfrm>
            <a:off x="0" y="0"/>
            <a:ext cx="2171700" cy="6858000"/>
          </a:xfrm>
        </p:spPr>
        <p:txBody>
          <a:bodyPr/>
          <a:lstStyle/>
          <a:p>
            <a:endParaRPr lang="zh-TW" altLang="en-US"/>
          </a:p>
        </p:txBody>
      </p:sp>
      <p:sp>
        <p:nvSpPr>
          <p:cNvPr id="3" name="圖片版面配置區 2"/>
          <p:cNvSpPr>
            <a:spLocks noGrp="1"/>
          </p:cNvSpPr>
          <p:nvPr>
            <p:ph type="pic" sz="quarter" idx="19"/>
          </p:nvPr>
        </p:nvSpPr>
        <p:spPr>
          <a:xfrm>
            <a:off x="2171700" y="3258000"/>
            <a:ext cx="3600000" cy="3600000"/>
          </a:xfrm>
        </p:spPr>
        <p:txBody>
          <a:bodyPr/>
          <a:lstStyle/>
          <a:p>
            <a:endParaRPr lang="zh-TW" altLang="en-US"/>
          </a:p>
        </p:txBody>
      </p:sp>
      <p:sp>
        <p:nvSpPr>
          <p:cNvPr id="4" name="頁尾版面配置區 3"/>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099593368"/>
      </p:ext>
    </p:extLst>
  </p:cSld>
  <p:clrMapOvr>
    <a:masterClrMapping/>
  </p:clrMapOvr>
  <p:timing>
    <p:tnLst>
      <p:par>
        <p:cTn id="1" dur="indefinite" restart="never" nodeType="tmRoot"/>
      </p:par>
    </p:tn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圖片版面配置207">
    <p:spTree>
      <p:nvGrpSpPr>
        <p:cNvPr id="1" name=""/>
        <p:cNvGrpSpPr/>
        <p:nvPr/>
      </p:nvGrpSpPr>
      <p:grpSpPr>
        <a:xfrm>
          <a:off x="0" y="0"/>
          <a:ext cx="0" cy="0"/>
          <a:chOff x="0" y="0"/>
          <a:chExt cx="0" cy="0"/>
        </a:xfrm>
      </p:grpSpPr>
      <p:sp>
        <p:nvSpPr>
          <p:cNvPr id="2" name="圖片版面配置區 2"/>
          <p:cNvSpPr>
            <a:spLocks noGrp="1"/>
          </p:cNvSpPr>
          <p:nvPr>
            <p:ph type="pic" sz="quarter" idx="16"/>
          </p:nvPr>
        </p:nvSpPr>
        <p:spPr>
          <a:xfrm>
            <a:off x="6972300" y="0"/>
            <a:ext cx="2171700" cy="1739900"/>
          </a:xfrm>
        </p:spPr>
        <p:txBody>
          <a:bodyPr/>
          <a:lstStyle/>
          <a:p>
            <a:endParaRPr lang="zh-TW" altLang="en-US"/>
          </a:p>
        </p:txBody>
      </p:sp>
      <p:sp>
        <p:nvSpPr>
          <p:cNvPr id="3" name="圖片版面配置區 2"/>
          <p:cNvSpPr>
            <a:spLocks noGrp="1"/>
          </p:cNvSpPr>
          <p:nvPr>
            <p:ph type="pic" sz="quarter" idx="17"/>
          </p:nvPr>
        </p:nvSpPr>
        <p:spPr>
          <a:xfrm>
            <a:off x="6972300" y="1866900"/>
            <a:ext cx="2171700" cy="3124200"/>
          </a:xfrm>
        </p:spPr>
        <p:txBody>
          <a:bodyPr/>
          <a:lstStyle/>
          <a:p>
            <a:endParaRPr lang="zh-TW" altLang="en-US"/>
          </a:p>
        </p:txBody>
      </p:sp>
      <p:sp>
        <p:nvSpPr>
          <p:cNvPr id="4" name="圖片版面配置區 2"/>
          <p:cNvSpPr>
            <a:spLocks noGrp="1"/>
          </p:cNvSpPr>
          <p:nvPr>
            <p:ph type="pic" sz="quarter" idx="18"/>
          </p:nvPr>
        </p:nvSpPr>
        <p:spPr>
          <a:xfrm>
            <a:off x="4660900" y="0"/>
            <a:ext cx="2171700" cy="3124200"/>
          </a:xfrm>
        </p:spPr>
        <p:txBody>
          <a:bodyPr/>
          <a:lstStyle/>
          <a:p>
            <a:endParaRPr lang="zh-TW" altLang="en-US"/>
          </a:p>
        </p:txBody>
      </p:sp>
      <p:sp>
        <p:nvSpPr>
          <p:cNvPr id="5" name="頁尾版面配置區 4"/>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532808115"/>
      </p:ext>
    </p:extLst>
  </p:cSld>
  <p:clrMapOvr>
    <a:masterClrMapping/>
  </p:clrMapOvr>
  <p:timing>
    <p:tnLst>
      <p:par>
        <p:cTn id="1" dur="indefinite" restart="never" nodeType="tmRoot"/>
      </p:par>
    </p:tn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圖片版面配置208">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203200" y="508000"/>
            <a:ext cx="4320000" cy="2413000"/>
          </a:xfrm>
        </p:spPr>
        <p:txBody>
          <a:bodyPr/>
          <a:lstStyle/>
          <a:p>
            <a:endParaRPr lang="zh-TW" altLang="en-US"/>
          </a:p>
        </p:txBody>
      </p:sp>
      <p:sp>
        <p:nvSpPr>
          <p:cNvPr id="5" name="圖片版面配置區 4"/>
          <p:cNvSpPr>
            <a:spLocks noGrp="1"/>
          </p:cNvSpPr>
          <p:nvPr>
            <p:ph type="pic" sz="quarter" idx="11"/>
          </p:nvPr>
        </p:nvSpPr>
        <p:spPr>
          <a:xfrm>
            <a:off x="203200" y="3048000"/>
            <a:ext cx="2088000" cy="3302000"/>
          </a:xfrm>
        </p:spPr>
        <p:txBody>
          <a:bodyPr/>
          <a:lstStyle/>
          <a:p>
            <a:endParaRPr lang="zh-TW" altLang="en-US"/>
          </a:p>
        </p:txBody>
      </p:sp>
      <p:sp>
        <p:nvSpPr>
          <p:cNvPr id="14" name="圖片版面配置區 4"/>
          <p:cNvSpPr>
            <a:spLocks noGrp="1"/>
          </p:cNvSpPr>
          <p:nvPr>
            <p:ph type="pic" sz="quarter" idx="12"/>
          </p:nvPr>
        </p:nvSpPr>
        <p:spPr>
          <a:xfrm>
            <a:off x="2427700" y="3048000"/>
            <a:ext cx="2088000" cy="3302000"/>
          </a:xfrm>
        </p:spPr>
        <p:txBody>
          <a:bodyPr/>
          <a:lstStyle/>
          <a:p>
            <a:endParaRPr lang="zh-TW" altLang="en-US"/>
          </a:p>
        </p:txBody>
      </p:sp>
      <p:sp>
        <p:nvSpPr>
          <p:cNvPr id="15" name="圖片版面配置區 4"/>
          <p:cNvSpPr>
            <a:spLocks noGrp="1"/>
          </p:cNvSpPr>
          <p:nvPr>
            <p:ph type="pic" sz="quarter" idx="13"/>
          </p:nvPr>
        </p:nvSpPr>
        <p:spPr>
          <a:xfrm>
            <a:off x="4659700" y="508000"/>
            <a:ext cx="2088000" cy="3302000"/>
          </a:xfrm>
        </p:spPr>
        <p:txBody>
          <a:bodyPr/>
          <a:lstStyle/>
          <a:p>
            <a:endParaRPr lang="zh-TW" altLang="en-US"/>
          </a:p>
        </p:txBody>
      </p:sp>
      <p:sp>
        <p:nvSpPr>
          <p:cNvPr id="16" name="圖片版面配置區 4"/>
          <p:cNvSpPr>
            <a:spLocks noGrp="1"/>
          </p:cNvSpPr>
          <p:nvPr>
            <p:ph type="pic" sz="quarter" idx="14"/>
          </p:nvPr>
        </p:nvSpPr>
        <p:spPr>
          <a:xfrm>
            <a:off x="6884200" y="508000"/>
            <a:ext cx="2088000" cy="3302000"/>
          </a:xfrm>
        </p:spPr>
        <p:txBody>
          <a:bodyPr/>
          <a:lstStyle/>
          <a:p>
            <a:endParaRPr lang="zh-TW" altLang="en-US"/>
          </a:p>
        </p:txBody>
      </p:sp>
      <p:sp>
        <p:nvSpPr>
          <p:cNvPr id="17" name="圖片版面配置區 2"/>
          <p:cNvSpPr>
            <a:spLocks noGrp="1"/>
          </p:cNvSpPr>
          <p:nvPr>
            <p:ph type="pic" sz="quarter" idx="15"/>
          </p:nvPr>
        </p:nvSpPr>
        <p:spPr>
          <a:xfrm>
            <a:off x="4659700" y="3937000"/>
            <a:ext cx="4320000" cy="24130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277407830"/>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圖片版面配置020">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396000" y="1793368"/>
            <a:ext cx="2520000" cy="2520000"/>
          </a:xfrm>
        </p:spPr>
        <p:txBody>
          <a:bodyPr/>
          <a:lstStyle/>
          <a:p>
            <a:endParaRPr lang="zh-TW" altLang="en-US"/>
          </a:p>
        </p:txBody>
      </p:sp>
      <p:sp>
        <p:nvSpPr>
          <p:cNvPr id="4" name="圖片版面配置區 2"/>
          <p:cNvSpPr>
            <a:spLocks noGrp="1"/>
          </p:cNvSpPr>
          <p:nvPr>
            <p:ph type="pic" sz="quarter" idx="11"/>
          </p:nvPr>
        </p:nvSpPr>
        <p:spPr>
          <a:xfrm>
            <a:off x="3312000" y="1793368"/>
            <a:ext cx="2520000" cy="2520000"/>
          </a:xfrm>
        </p:spPr>
        <p:txBody>
          <a:bodyPr/>
          <a:lstStyle/>
          <a:p>
            <a:endParaRPr lang="zh-TW" altLang="en-US"/>
          </a:p>
        </p:txBody>
      </p:sp>
      <p:sp>
        <p:nvSpPr>
          <p:cNvPr id="5" name="圖片版面配置區 2"/>
          <p:cNvSpPr>
            <a:spLocks noGrp="1"/>
          </p:cNvSpPr>
          <p:nvPr>
            <p:ph type="pic" sz="quarter" idx="12"/>
          </p:nvPr>
        </p:nvSpPr>
        <p:spPr>
          <a:xfrm>
            <a:off x="6228000" y="1793368"/>
            <a:ext cx="2520000" cy="25200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23029214"/>
      </p:ext>
    </p:extLst>
  </p:cSld>
  <p:clrMapOvr>
    <a:masterClrMapping/>
  </p:clrMapOvr>
  <p:timing>
    <p:tnLst>
      <p:par>
        <p:cTn id="1" dur="indefinite" restart="never" nodeType="tmRoot"/>
      </p:par>
    </p:tn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圖片版面配置209">
    <p:spTree>
      <p:nvGrpSpPr>
        <p:cNvPr id="1" name=""/>
        <p:cNvGrpSpPr/>
        <p:nvPr/>
      </p:nvGrpSpPr>
      <p:grpSpPr>
        <a:xfrm>
          <a:off x="0" y="0"/>
          <a:ext cx="0" cy="0"/>
          <a:chOff x="0" y="0"/>
          <a:chExt cx="0" cy="0"/>
        </a:xfrm>
      </p:grpSpPr>
      <p:sp>
        <p:nvSpPr>
          <p:cNvPr id="2" name="圖片版面配置區 4"/>
          <p:cNvSpPr>
            <a:spLocks noGrp="1"/>
          </p:cNvSpPr>
          <p:nvPr>
            <p:ph type="pic" sz="quarter" idx="11"/>
          </p:nvPr>
        </p:nvSpPr>
        <p:spPr>
          <a:xfrm>
            <a:off x="355600" y="2146300"/>
            <a:ext cx="1800000" cy="3302000"/>
          </a:xfrm>
        </p:spPr>
        <p:txBody>
          <a:bodyPr/>
          <a:lstStyle/>
          <a:p>
            <a:endParaRPr lang="zh-TW" altLang="en-US"/>
          </a:p>
        </p:txBody>
      </p:sp>
      <p:sp>
        <p:nvSpPr>
          <p:cNvPr id="4" name="圖片版面配置區 4"/>
          <p:cNvSpPr>
            <a:spLocks noGrp="1"/>
          </p:cNvSpPr>
          <p:nvPr>
            <p:ph type="pic" sz="quarter" idx="12"/>
          </p:nvPr>
        </p:nvSpPr>
        <p:spPr>
          <a:xfrm>
            <a:off x="2324100" y="2146300"/>
            <a:ext cx="1800000" cy="3302000"/>
          </a:xfrm>
        </p:spPr>
        <p:txBody>
          <a:bodyPr/>
          <a:lstStyle/>
          <a:p>
            <a:endParaRPr lang="zh-TW" altLang="en-US"/>
          </a:p>
        </p:txBody>
      </p:sp>
      <p:sp>
        <p:nvSpPr>
          <p:cNvPr id="5" name="圖片版面配置區 4"/>
          <p:cNvSpPr>
            <a:spLocks noGrp="1"/>
          </p:cNvSpPr>
          <p:nvPr>
            <p:ph type="pic" sz="quarter" idx="13"/>
          </p:nvPr>
        </p:nvSpPr>
        <p:spPr>
          <a:xfrm>
            <a:off x="6966000" y="1799590"/>
            <a:ext cx="2178000" cy="3995420"/>
          </a:xfrm>
        </p:spPr>
        <p:txBody>
          <a:bodyPr/>
          <a:lstStyle/>
          <a:p>
            <a:endParaRPr lang="zh-TW" altLang="en-US"/>
          </a:p>
        </p:txBody>
      </p:sp>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93956855"/>
      </p:ext>
    </p:extLst>
  </p:cSld>
  <p:clrMapOvr>
    <a:masterClrMapping/>
  </p:clrMapOvr>
  <p:timing>
    <p:tnLst>
      <p:par>
        <p:cTn id="1" dur="indefinite" restart="never" nodeType="tmRoot"/>
      </p:par>
    </p:tn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圖片版面配置210">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4572000" y="4978400"/>
            <a:ext cx="4572000" cy="1384300"/>
          </a:xfrm>
        </p:spPr>
        <p:txBody>
          <a:bodyPr/>
          <a:lstStyle/>
          <a:p>
            <a:endParaRPr lang="zh-TW" altLang="en-US"/>
          </a:p>
        </p:txBody>
      </p:sp>
      <p:sp>
        <p:nvSpPr>
          <p:cNvPr id="4" name="圖片版面配置區 2"/>
          <p:cNvSpPr>
            <a:spLocks noGrp="1"/>
          </p:cNvSpPr>
          <p:nvPr>
            <p:ph type="pic" sz="quarter" idx="11"/>
          </p:nvPr>
        </p:nvSpPr>
        <p:spPr>
          <a:xfrm>
            <a:off x="4572000" y="3492500"/>
            <a:ext cx="4572000" cy="1384300"/>
          </a:xfrm>
        </p:spPr>
        <p:txBody>
          <a:bodyPr/>
          <a:lstStyle/>
          <a:p>
            <a:endParaRPr lang="zh-TW" altLang="en-US"/>
          </a:p>
        </p:txBody>
      </p:sp>
      <p:sp>
        <p:nvSpPr>
          <p:cNvPr id="5" name="圖片版面配置區 2"/>
          <p:cNvSpPr>
            <a:spLocks noGrp="1"/>
          </p:cNvSpPr>
          <p:nvPr>
            <p:ph type="pic" sz="quarter" idx="12"/>
          </p:nvPr>
        </p:nvSpPr>
        <p:spPr>
          <a:xfrm>
            <a:off x="4572000" y="2006600"/>
            <a:ext cx="4572000" cy="1384300"/>
          </a:xfrm>
        </p:spPr>
        <p:txBody>
          <a:bodyPr/>
          <a:lstStyle/>
          <a:p>
            <a:endParaRPr lang="zh-TW" altLang="en-US"/>
          </a:p>
        </p:txBody>
      </p:sp>
      <p:sp>
        <p:nvSpPr>
          <p:cNvPr id="6" name="圖片版面配置區 2"/>
          <p:cNvSpPr>
            <a:spLocks noGrp="1"/>
          </p:cNvSpPr>
          <p:nvPr>
            <p:ph type="pic" sz="quarter" idx="13"/>
          </p:nvPr>
        </p:nvSpPr>
        <p:spPr>
          <a:xfrm>
            <a:off x="4572000" y="520700"/>
            <a:ext cx="4572000" cy="13843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981757117"/>
      </p:ext>
    </p:extLst>
  </p:cSld>
  <p:clrMapOvr>
    <a:masterClrMapping/>
  </p:clrMapOvr>
  <p:timing>
    <p:tnLst>
      <p:par>
        <p:cTn id="1" dur="indefinite" restart="never" nodeType="tmRoot"/>
      </p:par>
    </p:tn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圖片版面配置211">
    <p:spTree>
      <p:nvGrpSpPr>
        <p:cNvPr id="1" name=""/>
        <p:cNvGrpSpPr/>
        <p:nvPr/>
      </p:nvGrpSpPr>
      <p:grpSpPr>
        <a:xfrm>
          <a:off x="0" y="0"/>
          <a:ext cx="0" cy="0"/>
          <a:chOff x="0" y="0"/>
          <a:chExt cx="0" cy="0"/>
        </a:xfrm>
      </p:grpSpPr>
      <p:sp>
        <p:nvSpPr>
          <p:cNvPr id="7" name="圖片版面配置區 6"/>
          <p:cNvSpPr>
            <a:spLocks noGrp="1"/>
          </p:cNvSpPr>
          <p:nvPr>
            <p:ph type="pic" sz="quarter" idx="13"/>
          </p:nvPr>
        </p:nvSpPr>
        <p:spPr>
          <a:xfrm>
            <a:off x="4572000" y="520700"/>
            <a:ext cx="4572000" cy="5842000"/>
          </a:xfrm>
          <a:custGeom>
            <a:avLst/>
            <a:gdLst>
              <a:gd name="connsiteX0" fmla="*/ 0 w 4572000"/>
              <a:gd name="connsiteY0" fmla="*/ 4457700 h 5842000"/>
              <a:gd name="connsiteX1" fmla="*/ 4572000 w 4572000"/>
              <a:gd name="connsiteY1" fmla="*/ 4457700 h 5842000"/>
              <a:gd name="connsiteX2" fmla="*/ 4572000 w 4572000"/>
              <a:gd name="connsiteY2" fmla="*/ 5842000 h 5842000"/>
              <a:gd name="connsiteX3" fmla="*/ 0 w 4572000"/>
              <a:gd name="connsiteY3" fmla="*/ 5842000 h 5842000"/>
              <a:gd name="connsiteX4" fmla="*/ 0 w 4572000"/>
              <a:gd name="connsiteY4" fmla="*/ 2971800 h 5842000"/>
              <a:gd name="connsiteX5" fmla="*/ 4572000 w 4572000"/>
              <a:gd name="connsiteY5" fmla="*/ 2971800 h 5842000"/>
              <a:gd name="connsiteX6" fmla="*/ 4572000 w 4572000"/>
              <a:gd name="connsiteY6" fmla="*/ 4356100 h 5842000"/>
              <a:gd name="connsiteX7" fmla="*/ 0 w 4572000"/>
              <a:gd name="connsiteY7" fmla="*/ 4356100 h 5842000"/>
              <a:gd name="connsiteX8" fmla="*/ 0 w 4572000"/>
              <a:gd name="connsiteY8" fmla="*/ 1485900 h 5842000"/>
              <a:gd name="connsiteX9" fmla="*/ 4572000 w 4572000"/>
              <a:gd name="connsiteY9" fmla="*/ 1485900 h 5842000"/>
              <a:gd name="connsiteX10" fmla="*/ 4572000 w 4572000"/>
              <a:gd name="connsiteY10" fmla="*/ 2870200 h 5842000"/>
              <a:gd name="connsiteX11" fmla="*/ 0 w 4572000"/>
              <a:gd name="connsiteY11" fmla="*/ 2870200 h 5842000"/>
              <a:gd name="connsiteX12" fmla="*/ 0 w 4572000"/>
              <a:gd name="connsiteY12" fmla="*/ 0 h 5842000"/>
              <a:gd name="connsiteX13" fmla="*/ 4572000 w 4572000"/>
              <a:gd name="connsiteY13" fmla="*/ 0 h 5842000"/>
              <a:gd name="connsiteX14" fmla="*/ 4572000 w 4572000"/>
              <a:gd name="connsiteY14" fmla="*/ 1384300 h 5842000"/>
              <a:gd name="connsiteX15" fmla="*/ 0 w 4572000"/>
              <a:gd name="connsiteY15" fmla="*/ 1384300 h 584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72000" h="5842000">
                <a:moveTo>
                  <a:pt x="0" y="4457700"/>
                </a:moveTo>
                <a:lnTo>
                  <a:pt x="4572000" y="4457700"/>
                </a:lnTo>
                <a:lnTo>
                  <a:pt x="4572000" y="5842000"/>
                </a:lnTo>
                <a:lnTo>
                  <a:pt x="0" y="5842000"/>
                </a:lnTo>
                <a:close/>
                <a:moveTo>
                  <a:pt x="0" y="2971800"/>
                </a:moveTo>
                <a:lnTo>
                  <a:pt x="4572000" y="2971800"/>
                </a:lnTo>
                <a:lnTo>
                  <a:pt x="4572000" y="4356100"/>
                </a:lnTo>
                <a:lnTo>
                  <a:pt x="0" y="4356100"/>
                </a:lnTo>
                <a:close/>
                <a:moveTo>
                  <a:pt x="0" y="1485900"/>
                </a:moveTo>
                <a:lnTo>
                  <a:pt x="4572000" y="1485900"/>
                </a:lnTo>
                <a:lnTo>
                  <a:pt x="4572000" y="2870200"/>
                </a:lnTo>
                <a:lnTo>
                  <a:pt x="0" y="2870200"/>
                </a:lnTo>
                <a:close/>
                <a:moveTo>
                  <a:pt x="0" y="0"/>
                </a:moveTo>
                <a:lnTo>
                  <a:pt x="4572000" y="0"/>
                </a:lnTo>
                <a:lnTo>
                  <a:pt x="4572000" y="1384300"/>
                </a:lnTo>
                <a:lnTo>
                  <a:pt x="0" y="1384300"/>
                </a:ln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524292566"/>
      </p:ext>
    </p:extLst>
  </p:cSld>
  <p:clrMapOvr>
    <a:masterClrMapping/>
  </p:clrMapOvr>
  <p:timing>
    <p:tnLst>
      <p:par>
        <p:cTn id="1" dur="indefinite" restart="never" nodeType="tmRoot"/>
      </p:par>
    </p:tn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圖片版面配置212">
    <p:spTree>
      <p:nvGrpSpPr>
        <p:cNvPr id="1" name=""/>
        <p:cNvGrpSpPr/>
        <p:nvPr/>
      </p:nvGrpSpPr>
      <p:grpSpPr>
        <a:xfrm>
          <a:off x="0" y="0"/>
          <a:ext cx="0" cy="0"/>
          <a:chOff x="0" y="0"/>
          <a:chExt cx="0" cy="0"/>
        </a:xfrm>
      </p:grpSpPr>
      <p:sp>
        <p:nvSpPr>
          <p:cNvPr id="2" name="圖片版面配置區 2"/>
          <p:cNvSpPr>
            <a:spLocks noGrp="1"/>
          </p:cNvSpPr>
          <p:nvPr>
            <p:ph type="pic" sz="quarter" idx="10"/>
          </p:nvPr>
        </p:nvSpPr>
        <p:spPr>
          <a:xfrm>
            <a:off x="0" y="4978400"/>
            <a:ext cx="9144000" cy="1879600"/>
          </a:xfrm>
        </p:spPr>
        <p:txBody>
          <a:bodyPr/>
          <a:lstStyle/>
          <a:p>
            <a:endParaRPr lang="zh-TW" altLang="en-US"/>
          </a:p>
        </p:txBody>
      </p:sp>
      <p:sp>
        <p:nvSpPr>
          <p:cNvPr id="3" name="圖片版面配置區 2"/>
          <p:cNvSpPr>
            <a:spLocks noGrp="1"/>
          </p:cNvSpPr>
          <p:nvPr>
            <p:ph type="pic" sz="quarter" idx="11"/>
          </p:nvPr>
        </p:nvSpPr>
        <p:spPr>
          <a:xfrm>
            <a:off x="1449262" y="0"/>
            <a:ext cx="6245476" cy="1879600"/>
          </a:xfrm>
        </p:spPr>
        <p:txBody>
          <a:bodyPr/>
          <a:lstStyle/>
          <a:p>
            <a:endParaRPr lang="zh-TW" altLang="en-US"/>
          </a:p>
        </p:txBody>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041698026"/>
      </p:ext>
    </p:extLst>
  </p:cSld>
  <p:clrMapOvr>
    <a:masterClrMapping/>
  </p:clrMapOvr>
  <p:timing>
    <p:tnLst>
      <p:par>
        <p:cTn id="1" dur="indefinite" restart="never" nodeType="tmRoot"/>
      </p:par>
    </p:tn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圖片版面配置213">
    <p:spTree>
      <p:nvGrpSpPr>
        <p:cNvPr id="1" name=""/>
        <p:cNvGrpSpPr/>
        <p:nvPr/>
      </p:nvGrpSpPr>
      <p:grpSpPr>
        <a:xfrm>
          <a:off x="0" y="0"/>
          <a:ext cx="0" cy="0"/>
          <a:chOff x="0" y="0"/>
          <a:chExt cx="0" cy="0"/>
        </a:xfrm>
      </p:grpSpPr>
      <p:sp>
        <p:nvSpPr>
          <p:cNvPr id="2" name="圖片版面配置區 2"/>
          <p:cNvSpPr>
            <a:spLocks noGrp="1"/>
          </p:cNvSpPr>
          <p:nvPr>
            <p:ph type="pic" sz="quarter" idx="11"/>
          </p:nvPr>
        </p:nvSpPr>
        <p:spPr>
          <a:xfrm>
            <a:off x="6515100" y="1651000"/>
            <a:ext cx="2628900" cy="4406900"/>
          </a:xfrm>
        </p:spPr>
        <p:txBody>
          <a:bodyPr/>
          <a:lstStyle/>
          <a:p>
            <a:endParaRPr lang="zh-TW" altLang="en-US"/>
          </a:p>
        </p:txBody>
      </p:sp>
      <p:sp>
        <p:nvSpPr>
          <p:cNvPr id="3" name="圖片版面配置區 2"/>
          <p:cNvSpPr>
            <a:spLocks noGrp="1"/>
          </p:cNvSpPr>
          <p:nvPr>
            <p:ph type="pic" sz="quarter" idx="12"/>
          </p:nvPr>
        </p:nvSpPr>
        <p:spPr>
          <a:xfrm>
            <a:off x="0" y="1651000"/>
            <a:ext cx="2628900" cy="1651000"/>
          </a:xfrm>
        </p:spPr>
        <p:txBody>
          <a:bodyPr/>
          <a:lstStyle/>
          <a:p>
            <a:endParaRPr lang="zh-TW" altLang="en-US"/>
          </a:p>
        </p:txBody>
      </p:sp>
      <p:sp>
        <p:nvSpPr>
          <p:cNvPr id="4" name="圖片版面配置區 2"/>
          <p:cNvSpPr>
            <a:spLocks noGrp="1"/>
          </p:cNvSpPr>
          <p:nvPr>
            <p:ph type="pic" sz="quarter" idx="13"/>
          </p:nvPr>
        </p:nvSpPr>
        <p:spPr>
          <a:xfrm>
            <a:off x="0" y="3441700"/>
            <a:ext cx="2628900" cy="2616200"/>
          </a:xfrm>
        </p:spPr>
        <p:txBody>
          <a:bodyPr/>
          <a:lstStyle/>
          <a:p>
            <a:endParaRPr lang="zh-TW" altLang="en-US"/>
          </a:p>
        </p:txBody>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024344986"/>
      </p:ext>
    </p:extLst>
  </p:cSld>
  <p:clrMapOvr>
    <a:masterClrMapping/>
  </p:clrMapOvr>
  <p:timing>
    <p:tnLst>
      <p:par>
        <p:cT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圖片版面配置214">
    <p:spTree>
      <p:nvGrpSpPr>
        <p:cNvPr id="1" name=""/>
        <p:cNvGrpSpPr/>
        <p:nvPr/>
      </p:nvGrpSpPr>
      <p:grpSpPr>
        <a:xfrm>
          <a:off x="0" y="0"/>
          <a:ext cx="0" cy="0"/>
          <a:chOff x="0" y="0"/>
          <a:chExt cx="0" cy="0"/>
        </a:xfrm>
      </p:grpSpPr>
      <p:sp>
        <p:nvSpPr>
          <p:cNvPr id="2" name="圖片版面配置區 2"/>
          <p:cNvSpPr>
            <a:spLocks noGrp="1"/>
          </p:cNvSpPr>
          <p:nvPr>
            <p:ph type="pic" sz="quarter" idx="12"/>
          </p:nvPr>
        </p:nvSpPr>
        <p:spPr>
          <a:xfrm>
            <a:off x="314325" y="5207000"/>
            <a:ext cx="2628900" cy="1651000"/>
          </a:xfrm>
        </p:spPr>
        <p:txBody>
          <a:bodyPr/>
          <a:lstStyle/>
          <a:p>
            <a:endParaRPr lang="zh-TW" altLang="en-US"/>
          </a:p>
        </p:txBody>
      </p:sp>
      <p:sp>
        <p:nvSpPr>
          <p:cNvPr id="3" name="圖片版面配置區 2"/>
          <p:cNvSpPr>
            <a:spLocks noGrp="1"/>
          </p:cNvSpPr>
          <p:nvPr>
            <p:ph type="pic" sz="quarter" idx="13"/>
          </p:nvPr>
        </p:nvSpPr>
        <p:spPr>
          <a:xfrm>
            <a:off x="3257550" y="5207000"/>
            <a:ext cx="2628900" cy="1651000"/>
          </a:xfrm>
        </p:spPr>
        <p:txBody>
          <a:bodyPr/>
          <a:lstStyle/>
          <a:p>
            <a:endParaRPr lang="zh-TW" altLang="en-US"/>
          </a:p>
        </p:txBody>
      </p:sp>
      <p:sp>
        <p:nvSpPr>
          <p:cNvPr id="4" name="圖片版面配置區 2"/>
          <p:cNvSpPr>
            <a:spLocks noGrp="1"/>
          </p:cNvSpPr>
          <p:nvPr>
            <p:ph type="pic" sz="quarter" idx="14"/>
          </p:nvPr>
        </p:nvSpPr>
        <p:spPr>
          <a:xfrm>
            <a:off x="6200775" y="5207000"/>
            <a:ext cx="2628900" cy="1651000"/>
          </a:xfrm>
        </p:spPr>
        <p:txBody>
          <a:bodyPr/>
          <a:lstStyle/>
          <a:p>
            <a:endParaRPr lang="zh-TW" altLang="en-US"/>
          </a:p>
        </p:txBody>
      </p:sp>
      <p:sp>
        <p:nvSpPr>
          <p:cNvPr id="5" name="圖片版面配置區 2"/>
          <p:cNvSpPr>
            <a:spLocks noGrp="1"/>
          </p:cNvSpPr>
          <p:nvPr>
            <p:ph type="pic" sz="quarter" idx="15"/>
          </p:nvPr>
        </p:nvSpPr>
        <p:spPr>
          <a:xfrm>
            <a:off x="314325" y="0"/>
            <a:ext cx="2628900" cy="1651000"/>
          </a:xfrm>
        </p:spPr>
        <p:txBody>
          <a:bodyPr/>
          <a:lstStyle/>
          <a:p>
            <a:endParaRPr lang="zh-TW" altLang="en-US"/>
          </a:p>
        </p:txBody>
      </p:sp>
      <p:sp>
        <p:nvSpPr>
          <p:cNvPr id="6" name="圖片版面配置區 2"/>
          <p:cNvSpPr>
            <a:spLocks noGrp="1"/>
          </p:cNvSpPr>
          <p:nvPr>
            <p:ph type="pic" sz="quarter" idx="16"/>
          </p:nvPr>
        </p:nvSpPr>
        <p:spPr>
          <a:xfrm>
            <a:off x="3257550" y="0"/>
            <a:ext cx="2628900" cy="1651000"/>
          </a:xfrm>
        </p:spPr>
        <p:txBody>
          <a:bodyPr/>
          <a:lstStyle/>
          <a:p>
            <a:endParaRPr lang="zh-TW" altLang="en-US"/>
          </a:p>
        </p:txBody>
      </p:sp>
      <p:sp>
        <p:nvSpPr>
          <p:cNvPr id="7" name="圖片版面配置區 2"/>
          <p:cNvSpPr>
            <a:spLocks noGrp="1"/>
          </p:cNvSpPr>
          <p:nvPr>
            <p:ph type="pic" sz="quarter" idx="17"/>
          </p:nvPr>
        </p:nvSpPr>
        <p:spPr>
          <a:xfrm>
            <a:off x="6200775" y="0"/>
            <a:ext cx="2628900" cy="1651000"/>
          </a:xfrm>
        </p:spPr>
        <p:txBody>
          <a:bodyPr/>
          <a:lstStyle/>
          <a:p>
            <a:endParaRPr lang="zh-TW" altLang="en-US"/>
          </a:p>
        </p:txBody>
      </p:sp>
      <p:sp>
        <p:nvSpPr>
          <p:cNvPr id="8" name="頁尾版面配置區 7"/>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483146583"/>
      </p:ext>
    </p:extLst>
  </p:cSld>
  <p:clrMapOvr>
    <a:masterClrMapping/>
  </p:clrMapOvr>
  <p:timing>
    <p:tnLst>
      <p:par>
        <p:cT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圖片版面配置215">
    <p:spTree>
      <p:nvGrpSpPr>
        <p:cNvPr id="1" name=""/>
        <p:cNvGrpSpPr/>
        <p:nvPr/>
      </p:nvGrpSpPr>
      <p:grpSpPr>
        <a:xfrm>
          <a:off x="0" y="0"/>
          <a:ext cx="0" cy="0"/>
          <a:chOff x="0" y="0"/>
          <a:chExt cx="0" cy="0"/>
        </a:xfrm>
      </p:grpSpPr>
      <p:sp>
        <p:nvSpPr>
          <p:cNvPr id="3" name="圖片版面配置區 2"/>
          <p:cNvSpPr>
            <a:spLocks noGrp="1"/>
          </p:cNvSpPr>
          <p:nvPr>
            <p:ph type="pic" sz="quarter" idx="13"/>
          </p:nvPr>
        </p:nvSpPr>
        <p:spPr>
          <a:xfrm>
            <a:off x="996725" y="5058000"/>
            <a:ext cx="1800000" cy="1800000"/>
          </a:xfrm>
        </p:spPr>
        <p:txBody>
          <a:bodyPr/>
          <a:lstStyle/>
          <a:p>
            <a:endParaRPr lang="zh-TW" altLang="en-US"/>
          </a:p>
        </p:txBody>
      </p:sp>
      <p:sp>
        <p:nvSpPr>
          <p:cNvPr id="4" name="圖片版面配置區 2"/>
          <p:cNvSpPr>
            <a:spLocks noGrp="1"/>
          </p:cNvSpPr>
          <p:nvPr>
            <p:ph type="pic" sz="quarter" idx="14"/>
          </p:nvPr>
        </p:nvSpPr>
        <p:spPr>
          <a:xfrm>
            <a:off x="2796725" y="4338000"/>
            <a:ext cx="1800000" cy="2520000"/>
          </a:xfrm>
        </p:spPr>
        <p:txBody>
          <a:bodyPr/>
          <a:lstStyle/>
          <a:p>
            <a:endParaRPr lang="zh-TW" altLang="en-US"/>
          </a:p>
        </p:txBody>
      </p:sp>
      <p:sp>
        <p:nvSpPr>
          <p:cNvPr id="5" name="圖片版面配置區 2"/>
          <p:cNvSpPr>
            <a:spLocks noGrp="1"/>
          </p:cNvSpPr>
          <p:nvPr>
            <p:ph type="pic" sz="quarter" idx="15"/>
          </p:nvPr>
        </p:nvSpPr>
        <p:spPr>
          <a:xfrm>
            <a:off x="4596725" y="3618000"/>
            <a:ext cx="1800000" cy="3240000"/>
          </a:xfrm>
        </p:spPr>
        <p:txBody>
          <a:bodyPr/>
          <a:lstStyle/>
          <a:p>
            <a:endParaRPr lang="zh-TW" altLang="en-US"/>
          </a:p>
        </p:txBody>
      </p:sp>
      <p:sp>
        <p:nvSpPr>
          <p:cNvPr id="6" name="圖片版面配置區 2"/>
          <p:cNvSpPr>
            <a:spLocks noGrp="1"/>
          </p:cNvSpPr>
          <p:nvPr>
            <p:ph type="pic" sz="quarter" idx="16"/>
          </p:nvPr>
        </p:nvSpPr>
        <p:spPr>
          <a:xfrm>
            <a:off x="6396725" y="2898000"/>
            <a:ext cx="1800000" cy="3960000"/>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2233815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圖片版面配置216">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0" y="4698000"/>
            <a:ext cx="2160000" cy="2160000"/>
          </a:xfrm>
        </p:spPr>
        <p:txBody>
          <a:bodyPr/>
          <a:lstStyle/>
          <a:p>
            <a:endParaRPr lang="zh-TW" altLang="en-US"/>
          </a:p>
        </p:txBody>
      </p:sp>
      <p:sp>
        <p:nvSpPr>
          <p:cNvPr id="4" name="圖片版面配置區 2"/>
          <p:cNvSpPr>
            <a:spLocks noGrp="1"/>
          </p:cNvSpPr>
          <p:nvPr>
            <p:ph type="pic" sz="quarter" idx="11"/>
          </p:nvPr>
        </p:nvSpPr>
        <p:spPr>
          <a:xfrm>
            <a:off x="2286000" y="4698000"/>
            <a:ext cx="2160000" cy="2160000"/>
          </a:xfrm>
        </p:spPr>
        <p:txBody>
          <a:bodyPr/>
          <a:lstStyle/>
          <a:p>
            <a:endParaRPr lang="zh-TW" altLang="en-US"/>
          </a:p>
        </p:txBody>
      </p:sp>
      <p:sp>
        <p:nvSpPr>
          <p:cNvPr id="6" name="圖片版面配置區 2"/>
          <p:cNvSpPr>
            <a:spLocks noGrp="1"/>
          </p:cNvSpPr>
          <p:nvPr>
            <p:ph type="pic" sz="quarter" idx="13"/>
          </p:nvPr>
        </p:nvSpPr>
        <p:spPr>
          <a:xfrm>
            <a:off x="4572000" y="4698000"/>
            <a:ext cx="4572000" cy="2160000"/>
          </a:xfrm>
        </p:spPr>
        <p:txBody>
          <a:bodyPr/>
          <a:lstStyle/>
          <a:p>
            <a:endParaRPr lang="zh-TW" altLang="en-US"/>
          </a:p>
        </p:txBody>
      </p:sp>
      <p:sp>
        <p:nvSpPr>
          <p:cNvPr id="7" name="圖片版面配置區 2"/>
          <p:cNvSpPr>
            <a:spLocks noGrp="1"/>
          </p:cNvSpPr>
          <p:nvPr>
            <p:ph type="pic" sz="quarter" idx="14"/>
          </p:nvPr>
        </p:nvSpPr>
        <p:spPr>
          <a:xfrm>
            <a:off x="6197600" y="431800"/>
            <a:ext cx="2946400" cy="4114800"/>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756718941"/>
      </p:ext>
    </p:extLst>
  </p:cSld>
  <p:clrMapOvr>
    <a:masterClrMapping/>
  </p:clrMapOvr>
  <p:timing>
    <p:tnLst>
      <p:par>
        <p:cTn id="1" dur="indefinite" restart="never" nodeType="tmRoot"/>
      </p:par>
    </p:tn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圖片版面配置217">
    <p:spTree>
      <p:nvGrpSpPr>
        <p:cNvPr id="1" name=""/>
        <p:cNvGrpSpPr/>
        <p:nvPr/>
      </p:nvGrpSpPr>
      <p:grpSpPr>
        <a:xfrm>
          <a:off x="0" y="0"/>
          <a:ext cx="0" cy="0"/>
          <a:chOff x="0" y="0"/>
          <a:chExt cx="0" cy="0"/>
        </a:xfrm>
      </p:grpSpPr>
      <p:sp>
        <p:nvSpPr>
          <p:cNvPr id="2" name="圖片版面配置區 2"/>
          <p:cNvSpPr>
            <a:spLocks noGrp="1"/>
          </p:cNvSpPr>
          <p:nvPr>
            <p:ph type="pic" sz="quarter" idx="11"/>
          </p:nvPr>
        </p:nvSpPr>
        <p:spPr>
          <a:xfrm>
            <a:off x="0" y="2932700"/>
            <a:ext cx="2160000" cy="1855200"/>
          </a:xfrm>
        </p:spPr>
        <p:txBody>
          <a:bodyPr/>
          <a:lstStyle/>
          <a:p>
            <a:endParaRPr lang="zh-TW" altLang="en-US"/>
          </a:p>
        </p:txBody>
      </p:sp>
      <p:sp>
        <p:nvSpPr>
          <p:cNvPr id="3" name="圖片版面配置區 2"/>
          <p:cNvSpPr>
            <a:spLocks noGrp="1"/>
          </p:cNvSpPr>
          <p:nvPr>
            <p:ph type="pic" sz="quarter" idx="12"/>
          </p:nvPr>
        </p:nvSpPr>
        <p:spPr>
          <a:xfrm>
            <a:off x="2336800" y="2932700"/>
            <a:ext cx="6807200" cy="1855200"/>
          </a:xfrm>
        </p:spPr>
        <p:txBody>
          <a:bodyPr/>
          <a:lstStyle/>
          <a:p>
            <a:endParaRPr lang="zh-TW" altLang="en-US"/>
          </a:p>
        </p:txBody>
      </p:sp>
      <p:sp>
        <p:nvSpPr>
          <p:cNvPr id="4" name="圖片版面配置區 2"/>
          <p:cNvSpPr>
            <a:spLocks noGrp="1"/>
          </p:cNvSpPr>
          <p:nvPr>
            <p:ph type="pic" sz="quarter" idx="13"/>
          </p:nvPr>
        </p:nvSpPr>
        <p:spPr>
          <a:xfrm>
            <a:off x="6984000" y="5002800"/>
            <a:ext cx="2160000" cy="1855200"/>
          </a:xfrm>
        </p:spPr>
        <p:txBody>
          <a:bodyPr/>
          <a:lstStyle/>
          <a:p>
            <a:endParaRPr lang="zh-TW" altLang="en-US"/>
          </a:p>
        </p:txBody>
      </p:sp>
      <p:sp>
        <p:nvSpPr>
          <p:cNvPr id="6" name="圖片版面配置區 2"/>
          <p:cNvSpPr>
            <a:spLocks noGrp="1"/>
          </p:cNvSpPr>
          <p:nvPr>
            <p:ph type="pic" sz="quarter" idx="14"/>
          </p:nvPr>
        </p:nvSpPr>
        <p:spPr>
          <a:xfrm>
            <a:off x="0" y="5002800"/>
            <a:ext cx="6807200" cy="1855200"/>
          </a:xfrm>
        </p:spPr>
        <p:txBody>
          <a:bodyPr/>
          <a:lstStyle/>
          <a:p>
            <a:endParaRPr lang="zh-TW" altLang="en-US"/>
          </a:p>
        </p:txBody>
      </p:sp>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35014365"/>
      </p:ext>
    </p:extLst>
  </p:cSld>
  <p:clrMapOvr>
    <a:masterClrMapping/>
  </p:clrMapOvr>
  <p:timing>
    <p:tnLst>
      <p:par>
        <p:cTn id="1" dur="indefinite" restart="never" nodeType="tmRoot"/>
      </p:par>
    </p:tn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圖片版面配置218">
    <p:spTree>
      <p:nvGrpSpPr>
        <p:cNvPr id="1" name=""/>
        <p:cNvGrpSpPr/>
        <p:nvPr/>
      </p:nvGrpSpPr>
      <p:grpSpPr>
        <a:xfrm>
          <a:off x="0" y="0"/>
          <a:ext cx="0" cy="0"/>
          <a:chOff x="0" y="0"/>
          <a:chExt cx="0" cy="0"/>
        </a:xfrm>
      </p:grpSpPr>
      <p:sp>
        <p:nvSpPr>
          <p:cNvPr id="2" name="圖片版面配置區 2"/>
          <p:cNvSpPr>
            <a:spLocks noGrp="1"/>
          </p:cNvSpPr>
          <p:nvPr>
            <p:ph type="pic" sz="quarter" idx="14"/>
          </p:nvPr>
        </p:nvSpPr>
        <p:spPr>
          <a:xfrm>
            <a:off x="0" y="5002800"/>
            <a:ext cx="3721100" cy="1855200"/>
          </a:xfrm>
        </p:spPr>
        <p:txBody>
          <a:bodyPr/>
          <a:lstStyle/>
          <a:p>
            <a:endParaRPr lang="zh-TW" altLang="en-US"/>
          </a:p>
        </p:txBody>
      </p:sp>
      <p:sp>
        <p:nvSpPr>
          <p:cNvPr id="3" name="圖片版面配置區 2"/>
          <p:cNvSpPr>
            <a:spLocks noGrp="1"/>
          </p:cNvSpPr>
          <p:nvPr>
            <p:ph type="pic" sz="quarter" idx="15"/>
          </p:nvPr>
        </p:nvSpPr>
        <p:spPr>
          <a:xfrm>
            <a:off x="3873500" y="5002800"/>
            <a:ext cx="5270500" cy="1855200"/>
          </a:xfrm>
        </p:spPr>
        <p:txBody>
          <a:bodyPr/>
          <a:lstStyle/>
          <a:p>
            <a:endParaRPr lang="zh-TW" altLang="en-US"/>
          </a:p>
        </p:txBody>
      </p:sp>
      <p:sp>
        <p:nvSpPr>
          <p:cNvPr id="4" name="圖片版面配置區 2"/>
          <p:cNvSpPr>
            <a:spLocks noGrp="1"/>
          </p:cNvSpPr>
          <p:nvPr>
            <p:ph type="pic" sz="quarter" idx="16"/>
          </p:nvPr>
        </p:nvSpPr>
        <p:spPr>
          <a:xfrm>
            <a:off x="0" y="3008900"/>
            <a:ext cx="2247900" cy="1855200"/>
          </a:xfrm>
        </p:spPr>
        <p:txBody>
          <a:bodyPr/>
          <a:lstStyle/>
          <a:p>
            <a:endParaRPr lang="zh-TW" altLang="en-US"/>
          </a:p>
        </p:txBody>
      </p:sp>
      <p:sp>
        <p:nvSpPr>
          <p:cNvPr id="5" name="圖片版面配置區 2"/>
          <p:cNvSpPr>
            <a:spLocks noGrp="1"/>
          </p:cNvSpPr>
          <p:nvPr>
            <p:ph type="pic" sz="quarter" idx="17"/>
          </p:nvPr>
        </p:nvSpPr>
        <p:spPr>
          <a:xfrm>
            <a:off x="2387600" y="3008900"/>
            <a:ext cx="2984500" cy="1855200"/>
          </a:xfrm>
        </p:spPr>
        <p:txBody>
          <a:bodyPr/>
          <a:lstStyle/>
          <a:p>
            <a:endParaRPr lang="zh-TW" altLang="en-US"/>
          </a:p>
        </p:txBody>
      </p:sp>
      <p:sp>
        <p:nvSpPr>
          <p:cNvPr id="6" name="圖片版面配置區 2"/>
          <p:cNvSpPr>
            <a:spLocks noGrp="1"/>
          </p:cNvSpPr>
          <p:nvPr>
            <p:ph type="pic" sz="quarter" idx="18"/>
          </p:nvPr>
        </p:nvSpPr>
        <p:spPr>
          <a:xfrm>
            <a:off x="5511800" y="3008900"/>
            <a:ext cx="3632200" cy="1855200"/>
          </a:xfrm>
        </p:spPr>
        <p:txBody>
          <a:bodyPr/>
          <a:lstStyle/>
          <a:p>
            <a:endParaRPr lang="zh-TW" altLang="en-US"/>
          </a:p>
        </p:txBody>
      </p:sp>
      <p:sp>
        <p:nvSpPr>
          <p:cNvPr id="7" name="頁尾版面配置區 6"/>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896731108"/>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圖片版面配置021">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554971" y="2472512"/>
            <a:ext cx="1876859" cy="3106777"/>
          </a:xfrm>
        </p:spPr>
        <p:txBody>
          <a:bodyPr/>
          <a:lstStyle/>
          <a:p>
            <a:endParaRPr lang="zh-TW" altLang="en-US"/>
          </a:p>
        </p:txBody>
      </p:sp>
      <p:sp>
        <p:nvSpPr>
          <p:cNvPr id="8" name="圖片版面配置區 2"/>
          <p:cNvSpPr>
            <a:spLocks noGrp="1"/>
          </p:cNvSpPr>
          <p:nvPr>
            <p:ph type="pic" sz="quarter" idx="11"/>
          </p:nvPr>
        </p:nvSpPr>
        <p:spPr>
          <a:xfrm>
            <a:off x="2431830" y="1958340"/>
            <a:ext cx="2368770" cy="4135121"/>
          </a:xfrm>
        </p:spPr>
        <p:txBody>
          <a:bodyPr/>
          <a:lstStyle/>
          <a:p>
            <a:endParaRPr lang="zh-TW" altLang="en-US"/>
          </a:p>
        </p:txBody>
      </p:sp>
      <p:sp>
        <p:nvSpPr>
          <p:cNvPr id="11" name="圖片版面配置區 2"/>
          <p:cNvSpPr>
            <a:spLocks noGrp="1"/>
          </p:cNvSpPr>
          <p:nvPr>
            <p:ph type="pic" sz="quarter" idx="12"/>
          </p:nvPr>
        </p:nvSpPr>
        <p:spPr>
          <a:xfrm>
            <a:off x="4800600" y="2472512"/>
            <a:ext cx="1876859" cy="3106777"/>
          </a:xfrm>
        </p:spPr>
        <p:txBody>
          <a:bodyPr/>
          <a:lstStyle/>
          <a:p>
            <a:endParaRPr lang="zh-TW" altLang="en-US"/>
          </a:p>
        </p:txBody>
      </p:sp>
      <p:sp>
        <p:nvSpPr>
          <p:cNvPr id="12" name="圖片版面配置區 2"/>
          <p:cNvSpPr>
            <a:spLocks noGrp="1"/>
          </p:cNvSpPr>
          <p:nvPr>
            <p:ph type="pic" sz="quarter" idx="13"/>
          </p:nvPr>
        </p:nvSpPr>
        <p:spPr>
          <a:xfrm>
            <a:off x="6677459" y="2472512"/>
            <a:ext cx="1876859" cy="3106777"/>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196655291"/>
      </p:ext>
    </p:extLst>
  </p:cSld>
  <p:clrMapOvr>
    <a:masterClrMapping/>
  </p:clrMapOvr>
  <p:timing>
    <p:tnLst>
      <p:par>
        <p:cTn id="1" dur="indefinite" restart="never" nodeType="tmRoot"/>
      </p:par>
    </p:tn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圖片版面配置219">
    <p:spTree>
      <p:nvGrpSpPr>
        <p:cNvPr id="1" name=""/>
        <p:cNvGrpSpPr/>
        <p:nvPr/>
      </p:nvGrpSpPr>
      <p:grpSpPr>
        <a:xfrm>
          <a:off x="0" y="0"/>
          <a:ext cx="0" cy="0"/>
          <a:chOff x="0" y="0"/>
          <a:chExt cx="0" cy="0"/>
        </a:xfrm>
      </p:grpSpPr>
      <p:sp>
        <p:nvSpPr>
          <p:cNvPr id="10" name="圖片版面配置區 9"/>
          <p:cNvSpPr>
            <a:spLocks noGrp="1"/>
          </p:cNvSpPr>
          <p:nvPr>
            <p:ph type="pic" sz="quarter" idx="19"/>
          </p:nvPr>
        </p:nvSpPr>
        <p:spPr>
          <a:xfrm>
            <a:off x="158046" y="1964266"/>
            <a:ext cx="4921956" cy="4252013"/>
          </a:xfrm>
          <a:custGeom>
            <a:avLst/>
            <a:gdLst>
              <a:gd name="connsiteX0" fmla="*/ 3048000 w 4921956"/>
              <a:gd name="connsiteY0" fmla="*/ 1372013 h 4252013"/>
              <a:gd name="connsiteX1" fmla="*/ 4921956 w 4921956"/>
              <a:gd name="connsiteY1" fmla="*/ 1372013 h 4252013"/>
              <a:gd name="connsiteX2" fmla="*/ 4921956 w 4921956"/>
              <a:gd name="connsiteY2" fmla="*/ 4252013 h 4252013"/>
              <a:gd name="connsiteX3" fmla="*/ 3048000 w 4921956"/>
              <a:gd name="connsiteY3" fmla="*/ 4252013 h 4252013"/>
              <a:gd name="connsiteX4" fmla="*/ 0 w 4921956"/>
              <a:gd name="connsiteY4" fmla="*/ 1372013 h 4252013"/>
              <a:gd name="connsiteX5" fmla="*/ 2880000 w 4921956"/>
              <a:gd name="connsiteY5" fmla="*/ 1372013 h 4252013"/>
              <a:gd name="connsiteX6" fmla="*/ 2880000 w 4921956"/>
              <a:gd name="connsiteY6" fmla="*/ 4252013 h 4252013"/>
              <a:gd name="connsiteX7" fmla="*/ 0 w 4921956"/>
              <a:gd name="connsiteY7" fmla="*/ 4252013 h 4252013"/>
              <a:gd name="connsiteX8" fmla="*/ 0 w 4921956"/>
              <a:gd name="connsiteY8" fmla="*/ 1 h 4252013"/>
              <a:gd name="connsiteX9" fmla="*/ 2880000 w 4921956"/>
              <a:gd name="connsiteY9" fmla="*/ 1 h 4252013"/>
              <a:gd name="connsiteX10" fmla="*/ 2880000 w 4921956"/>
              <a:gd name="connsiteY10" fmla="*/ 1243112 h 4252013"/>
              <a:gd name="connsiteX11" fmla="*/ 0 w 4921956"/>
              <a:gd name="connsiteY11" fmla="*/ 1243112 h 4252013"/>
              <a:gd name="connsiteX12" fmla="*/ 3048000 w 4921956"/>
              <a:gd name="connsiteY12" fmla="*/ 0 h 4252013"/>
              <a:gd name="connsiteX13" fmla="*/ 4921956 w 4921956"/>
              <a:gd name="connsiteY13" fmla="*/ 0 h 4252013"/>
              <a:gd name="connsiteX14" fmla="*/ 4921956 w 4921956"/>
              <a:gd name="connsiteY14" fmla="*/ 1243111 h 4252013"/>
              <a:gd name="connsiteX15" fmla="*/ 3048000 w 4921956"/>
              <a:gd name="connsiteY15" fmla="*/ 1243111 h 425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21956" h="4252013">
                <a:moveTo>
                  <a:pt x="3048000" y="1372013"/>
                </a:moveTo>
                <a:lnTo>
                  <a:pt x="4921956" y="1372013"/>
                </a:lnTo>
                <a:lnTo>
                  <a:pt x="4921956" y="4252013"/>
                </a:lnTo>
                <a:lnTo>
                  <a:pt x="3048000" y="4252013"/>
                </a:lnTo>
                <a:close/>
                <a:moveTo>
                  <a:pt x="0" y="1372013"/>
                </a:moveTo>
                <a:lnTo>
                  <a:pt x="2880000" y="1372013"/>
                </a:lnTo>
                <a:lnTo>
                  <a:pt x="2880000" y="4252013"/>
                </a:lnTo>
                <a:lnTo>
                  <a:pt x="0" y="4252013"/>
                </a:lnTo>
                <a:close/>
                <a:moveTo>
                  <a:pt x="0" y="1"/>
                </a:moveTo>
                <a:lnTo>
                  <a:pt x="2880000" y="1"/>
                </a:lnTo>
                <a:lnTo>
                  <a:pt x="2880000" y="1243112"/>
                </a:lnTo>
                <a:lnTo>
                  <a:pt x="0" y="1243112"/>
                </a:lnTo>
                <a:close/>
                <a:moveTo>
                  <a:pt x="3048000" y="0"/>
                </a:moveTo>
                <a:lnTo>
                  <a:pt x="4921956" y="0"/>
                </a:lnTo>
                <a:lnTo>
                  <a:pt x="4921956" y="1243111"/>
                </a:lnTo>
                <a:lnTo>
                  <a:pt x="3048000" y="1243111"/>
                </a:lnTo>
                <a:close/>
              </a:path>
            </a:pathLst>
          </a:custGeom>
        </p:spPr>
        <p:txBody>
          <a:bodyPr wrap="square">
            <a:noAutofit/>
          </a:bodyPr>
          <a:lstStyle/>
          <a:p>
            <a:endParaRPr lang="zh-TW" altLang="en-US"/>
          </a:p>
        </p:txBody>
      </p:sp>
      <p:sp>
        <p:nvSpPr>
          <p:cNvPr id="2" name="頁尾版面配置區 1"/>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298982465"/>
      </p:ext>
    </p:extLst>
  </p:cSld>
  <p:clrMapOvr>
    <a:masterClrMapping/>
  </p:clrMapOvr>
  <p:timing>
    <p:tnLst>
      <p:par>
        <p:cTn id="1" dur="indefinite" restart="never" nodeType="tmRoot"/>
      </p:par>
    </p:tn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圖片版面配置220">
    <p:spTree>
      <p:nvGrpSpPr>
        <p:cNvPr id="1" name=""/>
        <p:cNvGrpSpPr/>
        <p:nvPr/>
      </p:nvGrpSpPr>
      <p:grpSpPr>
        <a:xfrm>
          <a:off x="0" y="0"/>
          <a:ext cx="0" cy="0"/>
          <a:chOff x="0" y="0"/>
          <a:chExt cx="0" cy="0"/>
        </a:xfrm>
      </p:grpSpPr>
      <p:sp>
        <p:nvSpPr>
          <p:cNvPr id="2" name="圖片版面配置區 2"/>
          <p:cNvSpPr>
            <a:spLocks noGrp="1"/>
          </p:cNvSpPr>
          <p:nvPr>
            <p:ph type="pic" sz="quarter" idx="16"/>
          </p:nvPr>
        </p:nvSpPr>
        <p:spPr>
          <a:xfrm>
            <a:off x="0" y="3199400"/>
            <a:ext cx="1728000" cy="1728000"/>
          </a:xfrm>
        </p:spPr>
        <p:txBody>
          <a:bodyPr/>
          <a:lstStyle/>
          <a:p>
            <a:endParaRPr lang="zh-TW" altLang="en-US"/>
          </a:p>
        </p:txBody>
      </p:sp>
      <p:sp>
        <p:nvSpPr>
          <p:cNvPr id="3" name="圖片版面配置區 2"/>
          <p:cNvSpPr>
            <a:spLocks noGrp="1"/>
          </p:cNvSpPr>
          <p:nvPr>
            <p:ph type="pic" sz="quarter" idx="17"/>
          </p:nvPr>
        </p:nvSpPr>
        <p:spPr>
          <a:xfrm>
            <a:off x="1854000" y="3199400"/>
            <a:ext cx="1728000" cy="1728000"/>
          </a:xfrm>
        </p:spPr>
        <p:txBody>
          <a:bodyPr/>
          <a:lstStyle/>
          <a:p>
            <a:endParaRPr lang="zh-TW" altLang="en-US"/>
          </a:p>
        </p:txBody>
      </p:sp>
      <p:sp>
        <p:nvSpPr>
          <p:cNvPr id="4" name="圖片版面配置區 2"/>
          <p:cNvSpPr>
            <a:spLocks noGrp="1"/>
          </p:cNvSpPr>
          <p:nvPr>
            <p:ph type="pic" sz="quarter" idx="18"/>
          </p:nvPr>
        </p:nvSpPr>
        <p:spPr>
          <a:xfrm>
            <a:off x="3708000" y="3199400"/>
            <a:ext cx="1728000" cy="1728000"/>
          </a:xfrm>
        </p:spPr>
        <p:txBody>
          <a:bodyPr/>
          <a:lstStyle/>
          <a:p>
            <a:endParaRPr lang="zh-TW" altLang="en-US"/>
          </a:p>
        </p:txBody>
      </p:sp>
      <p:sp>
        <p:nvSpPr>
          <p:cNvPr id="5" name="圖片版面配置區 2"/>
          <p:cNvSpPr>
            <a:spLocks noGrp="1"/>
          </p:cNvSpPr>
          <p:nvPr>
            <p:ph type="pic" sz="quarter" idx="19"/>
          </p:nvPr>
        </p:nvSpPr>
        <p:spPr>
          <a:xfrm>
            <a:off x="5562000" y="3199400"/>
            <a:ext cx="1728000" cy="1728000"/>
          </a:xfrm>
        </p:spPr>
        <p:txBody>
          <a:bodyPr/>
          <a:lstStyle/>
          <a:p>
            <a:endParaRPr lang="zh-TW" altLang="en-US"/>
          </a:p>
        </p:txBody>
      </p:sp>
      <p:sp>
        <p:nvSpPr>
          <p:cNvPr id="6" name="圖片版面配置區 2"/>
          <p:cNvSpPr>
            <a:spLocks noGrp="1"/>
          </p:cNvSpPr>
          <p:nvPr>
            <p:ph type="pic" sz="quarter" idx="20"/>
          </p:nvPr>
        </p:nvSpPr>
        <p:spPr>
          <a:xfrm>
            <a:off x="7416000" y="3199400"/>
            <a:ext cx="1728000" cy="1728000"/>
          </a:xfrm>
        </p:spPr>
        <p:txBody>
          <a:bodyPr/>
          <a:lstStyle/>
          <a:p>
            <a:endParaRPr lang="zh-TW" altLang="en-US"/>
          </a:p>
        </p:txBody>
      </p:sp>
      <p:sp>
        <p:nvSpPr>
          <p:cNvPr id="7" name="圖片版面配置區 2"/>
          <p:cNvSpPr>
            <a:spLocks noGrp="1"/>
          </p:cNvSpPr>
          <p:nvPr>
            <p:ph type="pic" sz="quarter" idx="21"/>
          </p:nvPr>
        </p:nvSpPr>
        <p:spPr>
          <a:xfrm>
            <a:off x="0" y="5028200"/>
            <a:ext cx="1728000" cy="1728000"/>
          </a:xfrm>
        </p:spPr>
        <p:txBody>
          <a:bodyPr/>
          <a:lstStyle/>
          <a:p>
            <a:endParaRPr lang="zh-TW" altLang="en-US"/>
          </a:p>
        </p:txBody>
      </p:sp>
      <p:sp>
        <p:nvSpPr>
          <p:cNvPr id="8" name="圖片版面配置區 2"/>
          <p:cNvSpPr>
            <a:spLocks noGrp="1"/>
          </p:cNvSpPr>
          <p:nvPr>
            <p:ph type="pic" sz="quarter" idx="22"/>
          </p:nvPr>
        </p:nvSpPr>
        <p:spPr>
          <a:xfrm>
            <a:off x="1854000" y="5028200"/>
            <a:ext cx="1728000" cy="1728000"/>
          </a:xfrm>
        </p:spPr>
        <p:txBody>
          <a:bodyPr/>
          <a:lstStyle/>
          <a:p>
            <a:endParaRPr lang="zh-TW" altLang="en-US"/>
          </a:p>
        </p:txBody>
      </p:sp>
      <p:sp>
        <p:nvSpPr>
          <p:cNvPr id="9" name="圖片版面配置區 2"/>
          <p:cNvSpPr>
            <a:spLocks noGrp="1"/>
          </p:cNvSpPr>
          <p:nvPr>
            <p:ph type="pic" sz="quarter" idx="23"/>
          </p:nvPr>
        </p:nvSpPr>
        <p:spPr>
          <a:xfrm>
            <a:off x="3708000" y="5028200"/>
            <a:ext cx="1728000" cy="1728000"/>
          </a:xfrm>
        </p:spPr>
        <p:txBody>
          <a:bodyPr/>
          <a:lstStyle/>
          <a:p>
            <a:endParaRPr lang="zh-TW" altLang="en-US"/>
          </a:p>
        </p:txBody>
      </p:sp>
      <p:sp>
        <p:nvSpPr>
          <p:cNvPr id="10" name="圖片版面配置區 2"/>
          <p:cNvSpPr>
            <a:spLocks noGrp="1"/>
          </p:cNvSpPr>
          <p:nvPr>
            <p:ph type="pic" sz="quarter" idx="24"/>
          </p:nvPr>
        </p:nvSpPr>
        <p:spPr>
          <a:xfrm>
            <a:off x="5562000" y="5028200"/>
            <a:ext cx="1728000" cy="1728000"/>
          </a:xfrm>
        </p:spPr>
        <p:txBody>
          <a:bodyPr/>
          <a:lstStyle/>
          <a:p>
            <a:endParaRPr lang="zh-TW" altLang="en-US"/>
          </a:p>
        </p:txBody>
      </p:sp>
      <p:sp>
        <p:nvSpPr>
          <p:cNvPr id="11" name="圖片版面配置區 2"/>
          <p:cNvSpPr>
            <a:spLocks noGrp="1"/>
          </p:cNvSpPr>
          <p:nvPr>
            <p:ph type="pic" sz="quarter" idx="25"/>
          </p:nvPr>
        </p:nvSpPr>
        <p:spPr>
          <a:xfrm>
            <a:off x="7416000" y="5028200"/>
            <a:ext cx="1728000" cy="1728000"/>
          </a:xfrm>
        </p:spPr>
        <p:txBody>
          <a:bodyPr/>
          <a:lstStyle/>
          <a:p>
            <a:endParaRPr lang="zh-TW" altLang="en-US"/>
          </a:p>
        </p:txBody>
      </p:sp>
      <p:sp>
        <p:nvSpPr>
          <p:cNvPr id="12" name="頁尾版面配置區 11"/>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13" name="投影片編號版面配置區 12"/>
          <p:cNvSpPr>
            <a:spLocks noGrp="1"/>
          </p:cNvSpPr>
          <p:nvPr>
            <p:ph type="sldNum" sz="quarter" idx="2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599304009"/>
      </p:ext>
    </p:extLst>
  </p:cSld>
  <p:clrMapOvr>
    <a:masterClrMapping/>
  </p:clrMapOvr>
  <p:timing>
    <p:tnLst>
      <p:par>
        <p:cTn id="1" dur="indefinite" restart="never" nodeType="tmRoot"/>
      </p:par>
    </p:tn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圖片版面配置221">
    <p:spTree>
      <p:nvGrpSpPr>
        <p:cNvPr id="1" name=""/>
        <p:cNvGrpSpPr/>
        <p:nvPr/>
      </p:nvGrpSpPr>
      <p:grpSpPr>
        <a:xfrm>
          <a:off x="0" y="0"/>
          <a:ext cx="0" cy="0"/>
          <a:chOff x="0" y="0"/>
          <a:chExt cx="0" cy="0"/>
        </a:xfrm>
      </p:grpSpPr>
      <p:sp>
        <p:nvSpPr>
          <p:cNvPr id="2" name="圖片版面配置區 2"/>
          <p:cNvSpPr>
            <a:spLocks noGrp="1"/>
          </p:cNvSpPr>
          <p:nvPr>
            <p:ph type="pic" sz="quarter" idx="16"/>
          </p:nvPr>
        </p:nvSpPr>
        <p:spPr>
          <a:xfrm>
            <a:off x="0" y="0"/>
            <a:ext cx="9144000" cy="1728000"/>
          </a:xfrm>
        </p:spPr>
        <p:txBody>
          <a:bodyPr/>
          <a:lstStyle/>
          <a:p>
            <a:endParaRPr lang="zh-TW" altLang="en-US"/>
          </a:p>
        </p:txBody>
      </p:sp>
      <p:sp>
        <p:nvSpPr>
          <p:cNvPr id="7" name="圖片版面配置區 2"/>
          <p:cNvSpPr>
            <a:spLocks noGrp="1"/>
          </p:cNvSpPr>
          <p:nvPr>
            <p:ph type="pic" sz="quarter" idx="21"/>
          </p:nvPr>
        </p:nvSpPr>
        <p:spPr>
          <a:xfrm>
            <a:off x="0" y="5028200"/>
            <a:ext cx="1728000" cy="1728000"/>
          </a:xfrm>
        </p:spPr>
        <p:txBody>
          <a:bodyPr/>
          <a:lstStyle/>
          <a:p>
            <a:endParaRPr lang="zh-TW" altLang="en-US"/>
          </a:p>
        </p:txBody>
      </p:sp>
      <p:sp>
        <p:nvSpPr>
          <p:cNvPr id="8" name="圖片版面配置區 2"/>
          <p:cNvSpPr>
            <a:spLocks noGrp="1"/>
          </p:cNvSpPr>
          <p:nvPr>
            <p:ph type="pic" sz="quarter" idx="22"/>
          </p:nvPr>
        </p:nvSpPr>
        <p:spPr>
          <a:xfrm>
            <a:off x="1854000" y="5028200"/>
            <a:ext cx="1728000" cy="1728000"/>
          </a:xfrm>
        </p:spPr>
        <p:txBody>
          <a:bodyPr/>
          <a:lstStyle/>
          <a:p>
            <a:endParaRPr lang="zh-TW" altLang="en-US"/>
          </a:p>
        </p:txBody>
      </p:sp>
      <p:sp>
        <p:nvSpPr>
          <p:cNvPr id="9" name="圖片版面配置區 2"/>
          <p:cNvSpPr>
            <a:spLocks noGrp="1"/>
          </p:cNvSpPr>
          <p:nvPr>
            <p:ph type="pic" sz="quarter" idx="23"/>
          </p:nvPr>
        </p:nvSpPr>
        <p:spPr>
          <a:xfrm>
            <a:off x="3708000" y="5028200"/>
            <a:ext cx="1728000" cy="1728000"/>
          </a:xfrm>
        </p:spPr>
        <p:txBody>
          <a:bodyPr/>
          <a:lstStyle/>
          <a:p>
            <a:endParaRPr lang="zh-TW" altLang="en-US"/>
          </a:p>
        </p:txBody>
      </p:sp>
      <p:sp>
        <p:nvSpPr>
          <p:cNvPr id="10" name="圖片版面配置區 2"/>
          <p:cNvSpPr>
            <a:spLocks noGrp="1"/>
          </p:cNvSpPr>
          <p:nvPr>
            <p:ph type="pic" sz="quarter" idx="24"/>
          </p:nvPr>
        </p:nvSpPr>
        <p:spPr>
          <a:xfrm>
            <a:off x="5562000" y="5028200"/>
            <a:ext cx="1728000" cy="1728000"/>
          </a:xfrm>
        </p:spPr>
        <p:txBody>
          <a:bodyPr/>
          <a:lstStyle/>
          <a:p>
            <a:endParaRPr lang="zh-TW" altLang="en-US"/>
          </a:p>
        </p:txBody>
      </p:sp>
      <p:sp>
        <p:nvSpPr>
          <p:cNvPr id="11" name="圖片版面配置區 2"/>
          <p:cNvSpPr>
            <a:spLocks noGrp="1"/>
          </p:cNvSpPr>
          <p:nvPr>
            <p:ph type="pic" sz="quarter" idx="25"/>
          </p:nvPr>
        </p:nvSpPr>
        <p:spPr>
          <a:xfrm>
            <a:off x="7416000" y="5028200"/>
            <a:ext cx="1728000" cy="1728000"/>
          </a:xfrm>
        </p:spPr>
        <p:txBody>
          <a:bodyPr/>
          <a:lstStyle/>
          <a:p>
            <a:endParaRPr lang="zh-TW" altLang="en-US"/>
          </a:p>
        </p:txBody>
      </p:sp>
      <p:sp>
        <p:nvSpPr>
          <p:cNvPr id="3" name="頁尾版面配置區 2"/>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547936167"/>
      </p:ext>
    </p:extLst>
  </p:cSld>
  <p:clrMapOvr>
    <a:masterClrMapping/>
  </p:clrMapOvr>
  <p:timing>
    <p:tnLst>
      <p:par>
        <p:cTn id="1" dur="indefinite" restart="never" nodeType="tmRoot"/>
      </p:par>
    </p:tn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圖片版面配置222">
    <p:spTree>
      <p:nvGrpSpPr>
        <p:cNvPr id="1" name=""/>
        <p:cNvGrpSpPr/>
        <p:nvPr/>
      </p:nvGrpSpPr>
      <p:grpSpPr>
        <a:xfrm>
          <a:off x="0" y="0"/>
          <a:ext cx="0" cy="0"/>
          <a:chOff x="0" y="0"/>
          <a:chExt cx="0" cy="0"/>
        </a:xfrm>
      </p:grpSpPr>
      <p:sp>
        <p:nvSpPr>
          <p:cNvPr id="2" name="圖片版面配置區 2"/>
          <p:cNvSpPr>
            <a:spLocks noGrp="1"/>
          </p:cNvSpPr>
          <p:nvPr>
            <p:ph type="pic" sz="quarter" idx="16"/>
          </p:nvPr>
        </p:nvSpPr>
        <p:spPr>
          <a:xfrm>
            <a:off x="63500" y="4050700"/>
            <a:ext cx="1800000" cy="1800000"/>
          </a:xfrm>
        </p:spPr>
        <p:txBody>
          <a:bodyPr/>
          <a:lstStyle/>
          <a:p>
            <a:endParaRPr lang="zh-TW" altLang="en-US"/>
          </a:p>
        </p:txBody>
      </p:sp>
      <p:sp>
        <p:nvSpPr>
          <p:cNvPr id="3" name="圖片版面配置區 2"/>
          <p:cNvSpPr>
            <a:spLocks noGrp="1"/>
          </p:cNvSpPr>
          <p:nvPr>
            <p:ph type="pic" sz="quarter" idx="17"/>
          </p:nvPr>
        </p:nvSpPr>
        <p:spPr>
          <a:xfrm>
            <a:off x="1863500" y="2250700"/>
            <a:ext cx="1800000" cy="1800000"/>
          </a:xfrm>
        </p:spPr>
        <p:txBody>
          <a:bodyPr/>
          <a:lstStyle/>
          <a:p>
            <a:endParaRPr lang="zh-TW" altLang="en-US"/>
          </a:p>
        </p:txBody>
      </p:sp>
      <p:sp>
        <p:nvSpPr>
          <p:cNvPr id="4" name="圖片版面配置區 2"/>
          <p:cNvSpPr>
            <a:spLocks noGrp="1"/>
          </p:cNvSpPr>
          <p:nvPr>
            <p:ph type="pic" sz="quarter" idx="18"/>
          </p:nvPr>
        </p:nvSpPr>
        <p:spPr>
          <a:xfrm>
            <a:off x="3663500" y="4050700"/>
            <a:ext cx="1800000" cy="1800000"/>
          </a:xfrm>
        </p:spPr>
        <p:txBody>
          <a:bodyPr/>
          <a:lstStyle/>
          <a:p>
            <a:endParaRPr lang="zh-TW" altLang="en-US"/>
          </a:p>
        </p:txBody>
      </p:sp>
      <p:sp>
        <p:nvSpPr>
          <p:cNvPr id="5" name="圖片版面配置區 2"/>
          <p:cNvSpPr>
            <a:spLocks noGrp="1"/>
          </p:cNvSpPr>
          <p:nvPr>
            <p:ph type="pic" sz="quarter" idx="19"/>
          </p:nvPr>
        </p:nvSpPr>
        <p:spPr>
          <a:xfrm>
            <a:off x="5463500" y="2250700"/>
            <a:ext cx="1800000" cy="1800000"/>
          </a:xfrm>
        </p:spPr>
        <p:txBody>
          <a:bodyPr/>
          <a:lstStyle/>
          <a:p>
            <a:endParaRPr lang="zh-TW" altLang="en-US"/>
          </a:p>
        </p:txBody>
      </p:sp>
      <p:sp>
        <p:nvSpPr>
          <p:cNvPr id="6" name="圖片版面配置區 2"/>
          <p:cNvSpPr>
            <a:spLocks noGrp="1"/>
          </p:cNvSpPr>
          <p:nvPr>
            <p:ph type="pic" sz="quarter" idx="20"/>
          </p:nvPr>
        </p:nvSpPr>
        <p:spPr>
          <a:xfrm>
            <a:off x="7263500" y="4050700"/>
            <a:ext cx="1800000" cy="1800000"/>
          </a:xfrm>
        </p:spPr>
        <p:txBody>
          <a:bodyPr/>
          <a:lstStyle/>
          <a:p>
            <a:endParaRPr lang="zh-TW" altLang="en-US"/>
          </a:p>
        </p:txBody>
      </p:sp>
      <p:sp>
        <p:nvSpPr>
          <p:cNvPr id="7" name="頁尾版面配置區 6"/>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176628567"/>
      </p:ext>
    </p:extLst>
  </p:cSld>
  <p:clrMapOvr>
    <a:masterClrMapping/>
  </p:clrMapOvr>
  <p:timing>
    <p:tnLst>
      <p:par>
        <p:cTn id="1" dur="indefinite" restart="never" nodeType="tmRoot"/>
      </p:par>
    </p:tn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圖片版面配置223">
    <p:spTree>
      <p:nvGrpSpPr>
        <p:cNvPr id="1" name=""/>
        <p:cNvGrpSpPr/>
        <p:nvPr/>
      </p:nvGrpSpPr>
      <p:grpSpPr>
        <a:xfrm>
          <a:off x="0" y="0"/>
          <a:ext cx="0" cy="0"/>
          <a:chOff x="0" y="0"/>
          <a:chExt cx="0" cy="0"/>
        </a:xfrm>
      </p:grpSpPr>
      <p:sp>
        <p:nvSpPr>
          <p:cNvPr id="2" name="圖片版面配置區 2"/>
          <p:cNvSpPr>
            <a:spLocks noGrp="1"/>
          </p:cNvSpPr>
          <p:nvPr>
            <p:ph type="pic" sz="quarter" idx="17"/>
          </p:nvPr>
        </p:nvSpPr>
        <p:spPr>
          <a:xfrm>
            <a:off x="268400" y="3342900"/>
            <a:ext cx="3039500" cy="3039500"/>
          </a:xfrm>
        </p:spPr>
        <p:txBody>
          <a:bodyPr/>
          <a:lstStyle/>
          <a:p>
            <a:endParaRPr lang="zh-TW" altLang="en-US"/>
          </a:p>
        </p:txBody>
      </p:sp>
      <p:sp>
        <p:nvSpPr>
          <p:cNvPr id="3" name="圖片版面配置區 2"/>
          <p:cNvSpPr>
            <a:spLocks noGrp="1"/>
          </p:cNvSpPr>
          <p:nvPr>
            <p:ph type="pic" sz="quarter" idx="18"/>
          </p:nvPr>
        </p:nvSpPr>
        <p:spPr>
          <a:xfrm>
            <a:off x="1888900" y="1552200"/>
            <a:ext cx="1572000" cy="1572000"/>
          </a:xfrm>
        </p:spPr>
        <p:txBody>
          <a:bodyPr/>
          <a:lstStyle/>
          <a:p>
            <a:endParaRPr lang="zh-TW" altLang="en-US"/>
          </a:p>
        </p:txBody>
      </p:sp>
      <p:sp>
        <p:nvSpPr>
          <p:cNvPr id="4" name="圖片版面配置區 2"/>
          <p:cNvSpPr>
            <a:spLocks noGrp="1"/>
          </p:cNvSpPr>
          <p:nvPr>
            <p:ph type="pic" sz="quarter" idx="19"/>
          </p:nvPr>
        </p:nvSpPr>
        <p:spPr>
          <a:xfrm>
            <a:off x="3654200" y="2556900"/>
            <a:ext cx="1342000" cy="1342000"/>
          </a:xfrm>
        </p:spPr>
        <p:txBody>
          <a:bodyPr/>
          <a:lstStyle/>
          <a:p>
            <a:endParaRPr lang="zh-TW" altLang="en-US"/>
          </a:p>
        </p:txBody>
      </p:sp>
      <p:sp>
        <p:nvSpPr>
          <p:cNvPr id="5" name="圖片版面配置區 2"/>
          <p:cNvSpPr>
            <a:spLocks noGrp="1"/>
          </p:cNvSpPr>
          <p:nvPr>
            <p:ph type="pic" sz="quarter" idx="20"/>
          </p:nvPr>
        </p:nvSpPr>
        <p:spPr>
          <a:xfrm>
            <a:off x="3654200" y="4179400"/>
            <a:ext cx="1764200" cy="1764200"/>
          </a:xfrm>
        </p:spPr>
        <p:txBody>
          <a:bodyPr/>
          <a:lstStyle/>
          <a:p>
            <a:endParaRPr lang="zh-TW" altLang="en-US"/>
          </a:p>
        </p:txBody>
      </p:sp>
      <p:sp>
        <p:nvSpPr>
          <p:cNvPr id="6" name="圖片版面配置區 2"/>
          <p:cNvSpPr>
            <a:spLocks noGrp="1"/>
          </p:cNvSpPr>
          <p:nvPr>
            <p:ph type="pic" sz="quarter" idx="21"/>
          </p:nvPr>
        </p:nvSpPr>
        <p:spPr>
          <a:xfrm>
            <a:off x="268400" y="1755400"/>
            <a:ext cx="1356100" cy="1356100"/>
          </a:xfrm>
        </p:spPr>
        <p:txBody>
          <a:bodyPr/>
          <a:lstStyle/>
          <a:p>
            <a:endParaRPr lang="zh-TW" altLang="en-US"/>
          </a:p>
        </p:txBody>
      </p:sp>
      <p:sp>
        <p:nvSpPr>
          <p:cNvPr id="7" name="頁尾版面配置區 6"/>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353231869"/>
      </p:ext>
    </p:extLst>
  </p:cSld>
  <p:clrMapOvr>
    <a:masterClrMapping/>
  </p:clrMapOvr>
  <p:timing>
    <p:tnLst>
      <p:par>
        <p:cTn id="1" dur="indefinite" restart="never" nodeType="tmRoot"/>
      </p:par>
    </p:tn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圖片版面配置224">
    <p:spTree>
      <p:nvGrpSpPr>
        <p:cNvPr id="1" name=""/>
        <p:cNvGrpSpPr/>
        <p:nvPr/>
      </p:nvGrpSpPr>
      <p:grpSpPr>
        <a:xfrm>
          <a:off x="0" y="0"/>
          <a:ext cx="0" cy="0"/>
          <a:chOff x="0" y="0"/>
          <a:chExt cx="0" cy="0"/>
        </a:xfrm>
      </p:grpSpPr>
      <p:sp>
        <p:nvSpPr>
          <p:cNvPr id="2" name="圖片版面配置區 2"/>
          <p:cNvSpPr>
            <a:spLocks noGrp="1"/>
          </p:cNvSpPr>
          <p:nvPr>
            <p:ph type="pic" sz="quarter" idx="18"/>
          </p:nvPr>
        </p:nvSpPr>
        <p:spPr>
          <a:xfrm>
            <a:off x="7848600" y="1653800"/>
            <a:ext cx="1295400" cy="4416800"/>
          </a:xfrm>
        </p:spPr>
        <p:txBody>
          <a:bodyPr/>
          <a:lstStyle/>
          <a:p>
            <a:endParaRPr lang="zh-TW" altLang="en-US"/>
          </a:p>
        </p:txBody>
      </p:sp>
      <p:sp>
        <p:nvSpPr>
          <p:cNvPr id="3" name="圖片版面配置區 2"/>
          <p:cNvSpPr>
            <a:spLocks noGrp="1"/>
          </p:cNvSpPr>
          <p:nvPr>
            <p:ph type="pic" sz="quarter" idx="19"/>
          </p:nvPr>
        </p:nvSpPr>
        <p:spPr>
          <a:xfrm>
            <a:off x="5956300" y="1653800"/>
            <a:ext cx="1790700" cy="4416800"/>
          </a:xfrm>
        </p:spPr>
        <p:txBody>
          <a:bodyPr/>
          <a:lstStyle/>
          <a:p>
            <a:endParaRPr lang="zh-TW" altLang="en-US"/>
          </a:p>
        </p:txBody>
      </p:sp>
      <p:sp>
        <p:nvSpPr>
          <p:cNvPr id="4" name="圖片版面配置區 2"/>
          <p:cNvSpPr>
            <a:spLocks noGrp="1"/>
          </p:cNvSpPr>
          <p:nvPr>
            <p:ph type="pic" sz="quarter" idx="20"/>
          </p:nvPr>
        </p:nvSpPr>
        <p:spPr>
          <a:xfrm>
            <a:off x="4064000" y="1653800"/>
            <a:ext cx="1790700" cy="4416800"/>
          </a:xfrm>
        </p:spPr>
        <p:txBody>
          <a:bodyPr/>
          <a:lstStyle/>
          <a:p>
            <a:endParaRPr lang="zh-TW" altLang="en-US"/>
          </a:p>
        </p:txBody>
      </p:sp>
      <p:sp>
        <p:nvSpPr>
          <p:cNvPr id="5" name="頁尾版面配置區 4"/>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05104102"/>
      </p:ext>
    </p:extLst>
  </p:cSld>
  <p:clrMapOvr>
    <a:masterClrMapping/>
  </p:clrMapOvr>
  <p:timing>
    <p:tnLst>
      <p:par>
        <p:cT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圖片版面配置225">
    <p:spTree>
      <p:nvGrpSpPr>
        <p:cNvPr id="1" name=""/>
        <p:cNvGrpSpPr/>
        <p:nvPr/>
      </p:nvGrpSpPr>
      <p:grpSpPr>
        <a:xfrm>
          <a:off x="0" y="0"/>
          <a:ext cx="0" cy="0"/>
          <a:chOff x="0" y="0"/>
          <a:chExt cx="0" cy="0"/>
        </a:xfrm>
      </p:grpSpPr>
      <p:sp>
        <p:nvSpPr>
          <p:cNvPr id="5" name="圖片版面配置區 4"/>
          <p:cNvSpPr>
            <a:spLocks noGrp="1"/>
          </p:cNvSpPr>
          <p:nvPr>
            <p:ph type="pic" sz="quarter" idx="20"/>
          </p:nvPr>
        </p:nvSpPr>
        <p:spPr>
          <a:xfrm>
            <a:off x="4064000" y="1653800"/>
            <a:ext cx="5080000" cy="4416800"/>
          </a:xfrm>
          <a:custGeom>
            <a:avLst/>
            <a:gdLst>
              <a:gd name="connsiteX0" fmla="*/ 3784600 w 5080000"/>
              <a:gd name="connsiteY0" fmla="*/ 0 h 4416800"/>
              <a:gd name="connsiteX1" fmla="*/ 5080000 w 5080000"/>
              <a:gd name="connsiteY1" fmla="*/ 0 h 4416800"/>
              <a:gd name="connsiteX2" fmla="*/ 5080000 w 5080000"/>
              <a:gd name="connsiteY2" fmla="*/ 4416800 h 4416800"/>
              <a:gd name="connsiteX3" fmla="*/ 3784600 w 5080000"/>
              <a:gd name="connsiteY3" fmla="*/ 4416800 h 4416800"/>
              <a:gd name="connsiteX4" fmla="*/ 0 w 5080000"/>
              <a:gd name="connsiteY4" fmla="*/ 0 h 4416800"/>
              <a:gd name="connsiteX5" fmla="*/ 1790700 w 5080000"/>
              <a:gd name="connsiteY5" fmla="*/ 0 h 4416800"/>
              <a:gd name="connsiteX6" fmla="*/ 1790700 w 5080000"/>
              <a:gd name="connsiteY6" fmla="*/ 4416800 h 4416800"/>
              <a:gd name="connsiteX7" fmla="*/ 0 w 5080000"/>
              <a:gd name="connsiteY7" fmla="*/ 4416800 h 4416800"/>
              <a:gd name="connsiteX8" fmla="*/ 1892300 w 5080000"/>
              <a:gd name="connsiteY8" fmla="*/ 0 h 4416800"/>
              <a:gd name="connsiteX9" fmla="*/ 3683000 w 5080000"/>
              <a:gd name="connsiteY9" fmla="*/ 0 h 4416800"/>
              <a:gd name="connsiteX10" fmla="*/ 3683000 w 5080000"/>
              <a:gd name="connsiteY10" fmla="*/ 4416800 h 4416800"/>
              <a:gd name="connsiteX11" fmla="*/ 1892300 w 5080000"/>
              <a:gd name="connsiteY11" fmla="*/ 4416800 h 44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80000" h="4416800">
                <a:moveTo>
                  <a:pt x="3784600" y="0"/>
                </a:moveTo>
                <a:lnTo>
                  <a:pt x="5080000" y="0"/>
                </a:lnTo>
                <a:lnTo>
                  <a:pt x="5080000" y="4416800"/>
                </a:lnTo>
                <a:lnTo>
                  <a:pt x="3784600" y="4416800"/>
                </a:lnTo>
                <a:close/>
                <a:moveTo>
                  <a:pt x="0" y="0"/>
                </a:moveTo>
                <a:lnTo>
                  <a:pt x="1790700" y="0"/>
                </a:lnTo>
                <a:lnTo>
                  <a:pt x="1790700" y="4416800"/>
                </a:lnTo>
                <a:lnTo>
                  <a:pt x="0" y="4416800"/>
                </a:lnTo>
                <a:close/>
                <a:moveTo>
                  <a:pt x="1892300" y="0"/>
                </a:moveTo>
                <a:lnTo>
                  <a:pt x="3683000" y="0"/>
                </a:lnTo>
                <a:lnTo>
                  <a:pt x="3683000" y="4416800"/>
                </a:lnTo>
                <a:lnTo>
                  <a:pt x="1892300" y="4416800"/>
                </a:lnTo>
                <a:close/>
              </a:path>
            </a:pathLst>
          </a:custGeom>
        </p:spPr>
        <p:txBody>
          <a:bodyPr wrap="square">
            <a:noAutofit/>
          </a:bodyPr>
          <a:lstStyle/>
          <a:p>
            <a:endParaRPr lang="zh-TW" altLang="en-US"/>
          </a:p>
        </p:txBody>
      </p:sp>
      <p:sp>
        <p:nvSpPr>
          <p:cNvPr id="2" name="頁尾版面配置區 1"/>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49069543"/>
      </p:ext>
    </p:extLst>
  </p:cSld>
  <p:clrMapOvr>
    <a:masterClrMapping/>
  </p:clrMapOvr>
  <p:timing>
    <p:tnLst>
      <p:par>
        <p:cT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圖片版面配置226">
    <p:spTree>
      <p:nvGrpSpPr>
        <p:cNvPr id="1" name=""/>
        <p:cNvGrpSpPr/>
        <p:nvPr/>
      </p:nvGrpSpPr>
      <p:grpSpPr>
        <a:xfrm>
          <a:off x="0" y="0"/>
          <a:ext cx="0" cy="0"/>
          <a:chOff x="0" y="0"/>
          <a:chExt cx="0" cy="0"/>
        </a:xfrm>
      </p:grpSpPr>
      <p:sp>
        <p:nvSpPr>
          <p:cNvPr id="2" name="圖片版面配置區 2"/>
          <p:cNvSpPr>
            <a:spLocks noGrp="1"/>
          </p:cNvSpPr>
          <p:nvPr>
            <p:ph type="pic" sz="quarter" idx="20"/>
          </p:nvPr>
        </p:nvSpPr>
        <p:spPr>
          <a:xfrm>
            <a:off x="252000" y="5055700"/>
            <a:ext cx="1584000" cy="1584000"/>
          </a:xfrm>
        </p:spPr>
        <p:txBody>
          <a:bodyPr/>
          <a:lstStyle/>
          <a:p>
            <a:endParaRPr lang="zh-TW" altLang="en-US"/>
          </a:p>
        </p:txBody>
      </p:sp>
      <p:sp>
        <p:nvSpPr>
          <p:cNvPr id="4" name="圖片版面配置區 2"/>
          <p:cNvSpPr>
            <a:spLocks noGrp="1"/>
          </p:cNvSpPr>
          <p:nvPr>
            <p:ph type="pic" sz="quarter" idx="22"/>
          </p:nvPr>
        </p:nvSpPr>
        <p:spPr>
          <a:xfrm>
            <a:off x="3780000" y="5055700"/>
            <a:ext cx="1584000" cy="1584000"/>
          </a:xfrm>
        </p:spPr>
        <p:txBody>
          <a:bodyPr/>
          <a:lstStyle/>
          <a:p>
            <a:endParaRPr lang="zh-TW" altLang="en-US"/>
          </a:p>
        </p:txBody>
      </p:sp>
      <p:sp>
        <p:nvSpPr>
          <p:cNvPr id="5" name="圖片版面配置區 2"/>
          <p:cNvSpPr>
            <a:spLocks noGrp="1"/>
          </p:cNvSpPr>
          <p:nvPr>
            <p:ph type="pic" sz="quarter" idx="23"/>
          </p:nvPr>
        </p:nvSpPr>
        <p:spPr>
          <a:xfrm>
            <a:off x="5544000" y="5055700"/>
            <a:ext cx="1584000" cy="1584000"/>
          </a:xfrm>
        </p:spPr>
        <p:txBody>
          <a:bodyPr/>
          <a:lstStyle/>
          <a:p>
            <a:endParaRPr lang="zh-TW" altLang="en-US"/>
          </a:p>
        </p:txBody>
      </p:sp>
      <p:sp>
        <p:nvSpPr>
          <p:cNvPr id="6" name="圖片版面配置區 2"/>
          <p:cNvSpPr>
            <a:spLocks noGrp="1"/>
          </p:cNvSpPr>
          <p:nvPr>
            <p:ph type="pic" sz="quarter" idx="24"/>
          </p:nvPr>
        </p:nvSpPr>
        <p:spPr>
          <a:xfrm>
            <a:off x="7308000" y="5055700"/>
            <a:ext cx="1584000" cy="1584000"/>
          </a:xfrm>
        </p:spPr>
        <p:txBody>
          <a:bodyPr/>
          <a:lstStyle/>
          <a:p>
            <a:endParaRPr lang="zh-TW" altLang="en-US"/>
          </a:p>
        </p:txBody>
      </p:sp>
      <p:sp>
        <p:nvSpPr>
          <p:cNvPr id="12" name="圖片版面配置區 2"/>
          <p:cNvSpPr>
            <a:spLocks noGrp="1"/>
          </p:cNvSpPr>
          <p:nvPr>
            <p:ph type="pic" sz="quarter" idx="25"/>
          </p:nvPr>
        </p:nvSpPr>
        <p:spPr>
          <a:xfrm>
            <a:off x="252000" y="3328500"/>
            <a:ext cx="1584000" cy="1584000"/>
          </a:xfrm>
        </p:spPr>
        <p:txBody>
          <a:bodyPr/>
          <a:lstStyle/>
          <a:p>
            <a:endParaRPr lang="zh-TW" altLang="en-US"/>
          </a:p>
        </p:txBody>
      </p:sp>
      <p:sp>
        <p:nvSpPr>
          <p:cNvPr id="13" name="圖片版面配置區 2"/>
          <p:cNvSpPr>
            <a:spLocks noGrp="1"/>
          </p:cNvSpPr>
          <p:nvPr>
            <p:ph type="pic" sz="quarter" idx="26"/>
          </p:nvPr>
        </p:nvSpPr>
        <p:spPr>
          <a:xfrm>
            <a:off x="2016000" y="3328500"/>
            <a:ext cx="1584000" cy="1584000"/>
          </a:xfrm>
        </p:spPr>
        <p:txBody>
          <a:bodyPr/>
          <a:lstStyle/>
          <a:p>
            <a:endParaRPr lang="zh-TW" altLang="en-US"/>
          </a:p>
        </p:txBody>
      </p:sp>
      <p:sp>
        <p:nvSpPr>
          <p:cNvPr id="14" name="圖片版面配置區 2"/>
          <p:cNvSpPr>
            <a:spLocks noGrp="1"/>
          </p:cNvSpPr>
          <p:nvPr>
            <p:ph type="pic" sz="quarter" idx="27"/>
          </p:nvPr>
        </p:nvSpPr>
        <p:spPr>
          <a:xfrm>
            <a:off x="3780000" y="3328500"/>
            <a:ext cx="1584000" cy="1584000"/>
          </a:xfrm>
        </p:spPr>
        <p:txBody>
          <a:bodyPr/>
          <a:lstStyle/>
          <a:p>
            <a:endParaRPr lang="zh-TW" altLang="en-US"/>
          </a:p>
        </p:txBody>
      </p:sp>
      <p:sp>
        <p:nvSpPr>
          <p:cNvPr id="16" name="圖片版面配置區 2"/>
          <p:cNvSpPr>
            <a:spLocks noGrp="1"/>
          </p:cNvSpPr>
          <p:nvPr>
            <p:ph type="pic" sz="quarter" idx="29"/>
          </p:nvPr>
        </p:nvSpPr>
        <p:spPr>
          <a:xfrm>
            <a:off x="7308000" y="3328500"/>
            <a:ext cx="1584000" cy="1584000"/>
          </a:xfrm>
        </p:spPr>
        <p:txBody>
          <a:bodyPr/>
          <a:lstStyle/>
          <a:p>
            <a:endParaRPr lang="zh-TW" altLang="en-US"/>
          </a:p>
        </p:txBody>
      </p:sp>
      <p:sp>
        <p:nvSpPr>
          <p:cNvPr id="3" name="頁尾版面配置區 2"/>
          <p:cNvSpPr>
            <a:spLocks noGrp="1"/>
          </p:cNvSpPr>
          <p:nvPr>
            <p:ph type="ftr" sz="quarter" idx="30"/>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3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78173033"/>
      </p:ext>
    </p:extLst>
  </p:cSld>
  <p:clrMapOvr>
    <a:masterClrMapping/>
  </p:clrMapOvr>
  <p:timing>
    <p:tnLst>
      <p:par>
        <p:cT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圖片版面配置227">
    <p:spTree>
      <p:nvGrpSpPr>
        <p:cNvPr id="1" name=""/>
        <p:cNvGrpSpPr/>
        <p:nvPr/>
      </p:nvGrpSpPr>
      <p:grpSpPr>
        <a:xfrm>
          <a:off x="0" y="0"/>
          <a:ext cx="0" cy="0"/>
          <a:chOff x="0" y="0"/>
          <a:chExt cx="0" cy="0"/>
        </a:xfrm>
      </p:grpSpPr>
      <p:sp>
        <p:nvSpPr>
          <p:cNvPr id="2" name="圖片版面配置區 2"/>
          <p:cNvSpPr>
            <a:spLocks noGrp="1"/>
          </p:cNvSpPr>
          <p:nvPr>
            <p:ph type="pic" sz="quarter" idx="25"/>
          </p:nvPr>
        </p:nvSpPr>
        <p:spPr>
          <a:xfrm>
            <a:off x="254000" y="3328500"/>
            <a:ext cx="2453100" cy="1584000"/>
          </a:xfrm>
        </p:spPr>
        <p:txBody>
          <a:bodyPr/>
          <a:lstStyle/>
          <a:p>
            <a:endParaRPr lang="zh-TW" altLang="en-US"/>
          </a:p>
        </p:txBody>
      </p:sp>
      <p:sp>
        <p:nvSpPr>
          <p:cNvPr id="10" name="圖片版面配置區 2"/>
          <p:cNvSpPr>
            <a:spLocks noGrp="1"/>
          </p:cNvSpPr>
          <p:nvPr>
            <p:ph type="pic" sz="quarter" idx="26"/>
          </p:nvPr>
        </p:nvSpPr>
        <p:spPr>
          <a:xfrm>
            <a:off x="2314967" y="4912500"/>
            <a:ext cx="2453100" cy="1584000"/>
          </a:xfrm>
        </p:spPr>
        <p:txBody>
          <a:bodyPr/>
          <a:lstStyle/>
          <a:p>
            <a:endParaRPr lang="zh-TW" altLang="en-US"/>
          </a:p>
        </p:txBody>
      </p:sp>
      <p:sp>
        <p:nvSpPr>
          <p:cNvPr id="11" name="圖片版面配置區 2"/>
          <p:cNvSpPr>
            <a:spLocks noGrp="1"/>
          </p:cNvSpPr>
          <p:nvPr>
            <p:ph type="pic" sz="quarter" idx="27"/>
          </p:nvPr>
        </p:nvSpPr>
        <p:spPr>
          <a:xfrm>
            <a:off x="4375934" y="3328500"/>
            <a:ext cx="2453100" cy="1584000"/>
          </a:xfrm>
        </p:spPr>
        <p:txBody>
          <a:bodyPr/>
          <a:lstStyle/>
          <a:p>
            <a:endParaRPr lang="zh-TW" altLang="en-US"/>
          </a:p>
        </p:txBody>
      </p:sp>
      <p:sp>
        <p:nvSpPr>
          <p:cNvPr id="12" name="圖片版面配置區 2"/>
          <p:cNvSpPr>
            <a:spLocks noGrp="1"/>
          </p:cNvSpPr>
          <p:nvPr>
            <p:ph type="pic" sz="quarter" idx="28"/>
          </p:nvPr>
        </p:nvSpPr>
        <p:spPr>
          <a:xfrm>
            <a:off x="6436900" y="4912500"/>
            <a:ext cx="2453100" cy="1584000"/>
          </a:xfrm>
        </p:spPr>
        <p:txBody>
          <a:bodyPr/>
          <a:lstStyle/>
          <a:p>
            <a:endParaRPr lang="zh-TW" altLang="en-US"/>
          </a:p>
        </p:txBody>
      </p:sp>
      <p:sp>
        <p:nvSpPr>
          <p:cNvPr id="3" name="頁尾版面配置區 2"/>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3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06707844"/>
      </p:ext>
    </p:extLst>
  </p:cSld>
  <p:clrMapOvr>
    <a:masterClrMapping/>
  </p:clrMapOvr>
  <p:timing>
    <p:tnLst>
      <p:par>
        <p:cTn id="1" dur="indefinite" restart="never" nodeType="tmRoot"/>
      </p:par>
    </p:tn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圖片版面配置228">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622300" y="1562096"/>
            <a:ext cx="2520000" cy="2520000"/>
          </a:xfrm>
          <a:prstGeom prst="flowChartDecision">
            <a:avLst/>
          </a:prstGeom>
        </p:spPr>
        <p:txBody>
          <a:bodyPr/>
          <a:lstStyle/>
          <a:p>
            <a:endParaRPr lang="zh-TW" altLang="en-US"/>
          </a:p>
        </p:txBody>
      </p:sp>
      <p:sp>
        <p:nvSpPr>
          <p:cNvPr id="4" name="圖片版面配置區 2"/>
          <p:cNvSpPr>
            <a:spLocks noGrp="1"/>
          </p:cNvSpPr>
          <p:nvPr>
            <p:ph type="pic" sz="quarter" idx="11"/>
          </p:nvPr>
        </p:nvSpPr>
        <p:spPr>
          <a:xfrm>
            <a:off x="2400300" y="1562096"/>
            <a:ext cx="2520000" cy="2520000"/>
          </a:xfrm>
          <a:prstGeom prst="flowChartDecision">
            <a:avLst/>
          </a:prstGeom>
        </p:spPr>
        <p:txBody>
          <a:bodyPr/>
          <a:lstStyle/>
          <a:p>
            <a:endParaRPr lang="zh-TW" altLang="en-US"/>
          </a:p>
        </p:txBody>
      </p:sp>
      <p:sp>
        <p:nvSpPr>
          <p:cNvPr id="5" name="圖片版面配置區 2"/>
          <p:cNvSpPr>
            <a:spLocks noGrp="1"/>
          </p:cNvSpPr>
          <p:nvPr>
            <p:ph type="pic" sz="quarter" idx="12"/>
          </p:nvPr>
        </p:nvSpPr>
        <p:spPr>
          <a:xfrm>
            <a:off x="4178300" y="1562096"/>
            <a:ext cx="2520000" cy="2520000"/>
          </a:xfrm>
          <a:prstGeom prst="flowChartDecision">
            <a:avLst/>
          </a:prstGeom>
        </p:spPr>
        <p:txBody>
          <a:bodyPr/>
          <a:lstStyle/>
          <a:p>
            <a:endParaRPr lang="zh-TW" altLang="en-US"/>
          </a:p>
        </p:txBody>
      </p:sp>
      <p:sp>
        <p:nvSpPr>
          <p:cNvPr id="6" name="圖片版面配置區 2"/>
          <p:cNvSpPr>
            <a:spLocks noGrp="1"/>
          </p:cNvSpPr>
          <p:nvPr>
            <p:ph type="pic" sz="quarter" idx="13"/>
          </p:nvPr>
        </p:nvSpPr>
        <p:spPr>
          <a:xfrm>
            <a:off x="5956300" y="1562096"/>
            <a:ext cx="2520000" cy="2520000"/>
          </a:xfrm>
          <a:prstGeom prst="flowChartDecision">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32211031"/>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圖片版面配置022">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0" y="4856400"/>
            <a:ext cx="3049200" cy="2001600"/>
          </a:xfrm>
        </p:spPr>
        <p:txBody>
          <a:bodyPr/>
          <a:lstStyle/>
          <a:p>
            <a:endParaRPr lang="zh-TW" altLang="en-US"/>
          </a:p>
        </p:txBody>
      </p:sp>
      <p:sp>
        <p:nvSpPr>
          <p:cNvPr id="6" name="圖片版面配置區 2"/>
          <p:cNvSpPr>
            <a:spLocks noGrp="1"/>
          </p:cNvSpPr>
          <p:nvPr>
            <p:ph type="pic" sz="quarter" idx="11"/>
          </p:nvPr>
        </p:nvSpPr>
        <p:spPr>
          <a:xfrm>
            <a:off x="3049200" y="4856400"/>
            <a:ext cx="3049200" cy="2001600"/>
          </a:xfrm>
        </p:spPr>
        <p:txBody>
          <a:bodyPr/>
          <a:lstStyle/>
          <a:p>
            <a:endParaRPr lang="zh-TW" altLang="en-US"/>
          </a:p>
        </p:txBody>
      </p:sp>
      <p:sp>
        <p:nvSpPr>
          <p:cNvPr id="7" name="圖片版面配置區 2"/>
          <p:cNvSpPr>
            <a:spLocks noGrp="1"/>
          </p:cNvSpPr>
          <p:nvPr>
            <p:ph type="pic" sz="quarter" idx="12"/>
          </p:nvPr>
        </p:nvSpPr>
        <p:spPr>
          <a:xfrm>
            <a:off x="6098400" y="4856400"/>
            <a:ext cx="3049200" cy="2001600"/>
          </a:xfrm>
        </p:spPr>
        <p:txBody>
          <a:bodyPr/>
          <a:lstStyle/>
          <a:p>
            <a:endParaRPr lang="zh-TW" altLang="en-US"/>
          </a:p>
        </p:txBody>
      </p:sp>
      <p:sp>
        <p:nvSpPr>
          <p:cNvPr id="8" name="圖片版面配置區 2"/>
          <p:cNvSpPr>
            <a:spLocks noGrp="1"/>
          </p:cNvSpPr>
          <p:nvPr>
            <p:ph type="pic" sz="quarter" idx="13"/>
          </p:nvPr>
        </p:nvSpPr>
        <p:spPr>
          <a:xfrm>
            <a:off x="0" y="2854800"/>
            <a:ext cx="3049200" cy="2001600"/>
          </a:xfrm>
        </p:spPr>
        <p:txBody>
          <a:bodyPr/>
          <a:lstStyle/>
          <a:p>
            <a:endParaRPr lang="zh-TW" altLang="en-US"/>
          </a:p>
        </p:txBody>
      </p:sp>
      <p:sp>
        <p:nvSpPr>
          <p:cNvPr id="9" name="圖片版面配置區 2"/>
          <p:cNvSpPr>
            <a:spLocks noGrp="1"/>
          </p:cNvSpPr>
          <p:nvPr>
            <p:ph type="pic" sz="quarter" idx="14"/>
          </p:nvPr>
        </p:nvSpPr>
        <p:spPr>
          <a:xfrm>
            <a:off x="3049200" y="2854800"/>
            <a:ext cx="3049200" cy="2001600"/>
          </a:xfrm>
        </p:spPr>
        <p:txBody>
          <a:bodyPr/>
          <a:lstStyle/>
          <a:p>
            <a:endParaRPr lang="zh-TW" altLang="en-US"/>
          </a:p>
        </p:txBody>
      </p:sp>
      <p:sp>
        <p:nvSpPr>
          <p:cNvPr id="10" name="圖片版面配置區 2"/>
          <p:cNvSpPr>
            <a:spLocks noGrp="1"/>
          </p:cNvSpPr>
          <p:nvPr>
            <p:ph type="pic" sz="quarter" idx="15"/>
          </p:nvPr>
        </p:nvSpPr>
        <p:spPr>
          <a:xfrm>
            <a:off x="6098400" y="2854800"/>
            <a:ext cx="3049200" cy="20016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743218347"/>
      </p:ext>
    </p:extLst>
  </p:cSld>
  <p:clrMapOvr>
    <a:masterClrMapping/>
  </p:clrMapOvr>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圖片版面配置229">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1587500" y="3340100"/>
            <a:ext cx="2160000" cy="2160000"/>
          </a:xfrm>
          <a:prstGeom prst="flowChartDecision">
            <a:avLst/>
          </a:prstGeom>
        </p:spPr>
        <p:txBody>
          <a:bodyPr/>
          <a:lstStyle/>
          <a:p>
            <a:endParaRPr lang="zh-TW" altLang="en-US"/>
          </a:p>
        </p:txBody>
      </p:sp>
      <p:sp>
        <p:nvSpPr>
          <p:cNvPr id="7" name="圖片版面配置區 2"/>
          <p:cNvSpPr>
            <a:spLocks noGrp="1"/>
          </p:cNvSpPr>
          <p:nvPr>
            <p:ph type="pic" sz="quarter" idx="11"/>
          </p:nvPr>
        </p:nvSpPr>
        <p:spPr>
          <a:xfrm>
            <a:off x="381000" y="2159000"/>
            <a:ext cx="2160000" cy="2160000"/>
          </a:xfrm>
          <a:prstGeom prst="flowChartDecision">
            <a:avLst/>
          </a:prstGeom>
        </p:spPr>
        <p:txBody>
          <a:bodyPr/>
          <a:lstStyle/>
          <a:p>
            <a:endParaRPr lang="zh-TW" altLang="en-US"/>
          </a:p>
        </p:txBody>
      </p:sp>
      <p:sp>
        <p:nvSpPr>
          <p:cNvPr id="8" name="圖片版面配置區 2"/>
          <p:cNvSpPr>
            <a:spLocks noGrp="1"/>
          </p:cNvSpPr>
          <p:nvPr>
            <p:ph type="pic" sz="quarter" idx="12"/>
          </p:nvPr>
        </p:nvSpPr>
        <p:spPr>
          <a:xfrm>
            <a:off x="2794000" y="2159000"/>
            <a:ext cx="2160000" cy="2160000"/>
          </a:xfrm>
          <a:prstGeom prst="flowChartDecision">
            <a:avLst/>
          </a:prstGeo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221026916"/>
      </p:ext>
    </p:extLst>
  </p:cSld>
  <p:clrMapOvr>
    <a:masterClrMapping/>
  </p:clrMapOvr>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圖片版面配置230">
    <p:spTree>
      <p:nvGrpSpPr>
        <p:cNvPr id="1" name=""/>
        <p:cNvGrpSpPr/>
        <p:nvPr/>
      </p:nvGrpSpPr>
      <p:grpSpPr>
        <a:xfrm>
          <a:off x="0" y="0"/>
          <a:ext cx="0" cy="0"/>
          <a:chOff x="0" y="0"/>
          <a:chExt cx="0" cy="0"/>
        </a:xfrm>
      </p:grpSpPr>
      <p:sp>
        <p:nvSpPr>
          <p:cNvPr id="5" name="圖片版面配置區 4"/>
          <p:cNvSpPr>
            <a:spLocks noGrp="1"/>
          </p:cNvSpPr>
          <p:nvPr>
            <p:ph type="pic" sz="quarter" idx="12"/>
          </p:nvPr>
        </p:nvSpPr>
        <p:spPr>
          <a:xfrm>
            <a:off x="381000" y="2159000"/>
            <a:ext cx="4573000" cy="3341100"/>
          </a:xfrm>
          <a:custGeom>
            <a:avLst/>
            <a:gdLst>
              <a:gd name="connsiteX0" fmla="*/ 2286500 w 4573000"/>
              <a:gd name="connsiteY0" fmla="*/ 1181100 h 3341100"/>
              <a:gd name="connsiteX1" fmla="*/ 3366500 w 4573000"/>
              <a:gd name="connsiteY1" fmla="*/ 2261100 h 3341100"/>
              <a:gd name="connsiteX2" fmla="*/ 2286500 w 4573000"/>
              <a:gd name="connsiteY2" fmla="*/ 3341100 h 3341100"/>
              <a:gd name="connsiteX3" fmla="*/ 1206500 w 4573000"/>
              <a:gd name="connsiteY3" fmla="*/ 2261100 h 3341100"/>
              <a:gd name="connsiteX4" fmla="*/ 3493000 w 4573000"/>
              <a:gd name="connsiteY4" fmla="*/ 0 h 3341100"/>
              <a:gd name="connsiteX5" fmla="*/ 4573000 w 4573000"/>
              <a:gd name="connsiteY5" fmla="*/ 1080000 h 3341100"/>
              <a:gd name="connsiteX6" fmla="*/ 3493000 w 4573000"/>
              <a:gd name="connsiteY6" fmla="*/ 2160000 h 3341100"/>
              <a:gd name="connsiteX7" fmla="*/ 2413000 w 4573000"/>
              <a:gd name="connsiteY7" fmla="*/ 1080000 h 3341100"/>
              <a:gd name="connsiteX8" fmla="*/ 1080000 w 4573000"/>
              <a:gd name="connsiteY8" fmla="*/ 0 h 3341100"/>
              <a:gd name="connsiteX9" fmla="*/ 2160000 w 4573000"/>
              <a:gd name="connsiteY9" fmla="*/ 1080000 h 3341100"/>
              <a:gd name="connsiteX10" fmla="*/ 1080000 w 4573000"/>
              <a:gd name="connsiteY10" fmla="*/ 2160000 h 3341100"/>
              <a:gd name="connsiteX11" fmla="*/ 0 w 4573000"/>
              <a:gd name="connsiteY11" fmla="*/ 1080000 h 334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73000" h="3341100">
                <a:moveTo>
                  <a:pt x="2286500" y="1181100"/>
                </a:moveTo>
                <a:lnTo>
                  <a:pt x="3366500" y="2261100"/>
                </a:lnTo>
                <a:lnTo>
                  <a:pt x="2286500" y="3341100"/>
                </a:lnTo>
                <a:lnTo>
                  <a:pt x="1206500" y="2261100"/>
                </a:lnTo>
                <a:close/>
                <a:moveTo>
                  <a:pt x="3493000" y="0"/>
                </a:moveTo>
                <a:lnTo>
                  <a:pt x="4573000" y="1080000"/>
                </a:lnTo>
                <a:lnTo>
                  <a:pt x="3493000" y="2160000"/>
                </a:lnTo>
                <a:lnTo>
                  <a:pt x="2413000" y="1080000"/>
                </a:lnTo>
                <a:close/>
                <a:moveTo>
                  <a:pt x="1080000" y="0"/>
                </a:moveTo>
                <a:lnTo>
                  <a:pt x="2160000" y="1080000"/>
                </a:lnTo>
                <a:lnTo>
                  <a:pt x="1080000" y="2160000"/>
                </a:lnTo>
                <a:lnTo>
                  <a:pt x="0" y="1080000"/>
                </a:lnTo>
                <a:close/>
              </a:path>
            </a:pathLst>
          </a:custGeom>
        </p:spPr>
        <p:txBody>
          <a:bodyPr wrap="square">
            <a:noAutofit/>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590639854"/>
      </p:ext>
    </p:extLst>
  </p:cSld>
  <p:clrMapOvr>
    <a:masterClrMapping/>
  </p:clrMapOvr>
  <p:timing>
    <p:tnLst>
      <p:par>
        <p:cTn id="1" dur="indefinite" restart="never" nodeType="tmRoot"/>
      </p:par>
    </p:tn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圖片版面配置231">
    <p:spTree>
      <p:nvGrpSpPr>
        <p:cNvPr id="1" name=""/>
        <p:cNvGrpSpPr/>
        <p:nvPr/>
      </p:nvGrpSpPr>
      <p:grpSpPr>
        <a:xfrm>
          <a:off x="0" y="0"/>
          <a:ext cx="0" cy="0"/>
          <a:chOff x="0" y="0"/>
          <a:chExt cx="0" cy="0"/>
        </a:xfrm>
      </p:grpSpPr>
      <p:sp>
        <p:nvSpPr>
          <p:cNvPr id="2" name="圖片版面配置區 2"/>
          <p:cNvSpPr>
            <a:spLocks noGrp="1"/>
          </p:cNvSpPr>
          <p:nvPr>
            <p:ph type="pic" sz="quarter" idx="25"/>
          </p:nvPr>
        </p:nvSpPr>
        <p:spPr>
          <a:xfrm>
            <a:off x="7239000" y="3251200"/>
            <a:ext cx="1729200" cy="3452000"/>
          </a:xfrm>
        </p:spPr>
        <p:txBody>
          <a:bodyPr/>
          <a:lstStyle/>
          <a:p>
            <a:endParaRPr lang="zh-TW" altLang="en-US"/>
          </a:p>
        </p:txBody>
      </p:sp>
      <p:sp>
        <p:nvSpPr>
          <p:cNvPr id="3" name="圖片版面配置區 2"/>
          <p:cNvSpPr>
            <a:spLocks noGrp="1"/>
          </p:cNvSpPr>
          <p:nvPr>
            <p:ph type="pic" sz="quarter" idx="26"/>
          </p:nvPr>
        </p:nvSpPr>
        <p:spPr>
          <a:xfrm>
            <a:off x="7239000" y="152400"/>
            <a:ext cx="1729200" cy="2982100"/>
          </a:xfrm>
        </p:spPr>
        <p:txBody>
          <a:bodyPr/>
          <a:lstStyle/>
          <a:p>
            <a:endParaRPr lang="zh-TW" altLang="en-US"/>
          </a:p>
        </p:txBody>
      </p:sp>
      <p:sp>
        <p:nvSpPr>
          <p:cNvPr id="4" name="圖片版面配置區 2"/>
          <p:cNvSpPr>
            <a:spLocks noGrp="1"/>
          </p:cNvSpPr>
          <p:nvPr>
            <p:ph type="pic" sz="quarter" idx="27"/>
          </p:nvPr>
        </p:nvSpPr>
        <p:spPr>
          <a:xfrm>
            <a:off x="5359400" y="4000500"/>
            <a:ext cx="1729200" cy="2702700"/>
          </a:xfrm>
        </p:spPr>
        <p:txBody>
          <a:bodyPr/>
          <a:lstStyle/>
          <a:p>
            <a:endParaRPr lang="zh-TW" altLang="en-US"/>
          </a:p>
        </p:txBody>
      </p:sp>
      <p:sp>
        <p:nvSpPr>
          <p:cNvPr id="5" name="圖片版面配置區 2"/>
          <p:cNvSpPr>
            <a:spLocks noGrp="1"/>
          </p:cNvSpPr>
          <p:nvPr>
            <p:ph type="pic" sz="quarter" idx="28"/>
          </p:nvPr>
        </p:nvSpPr>
        <p:spPr>
          <a:xfrm>
            <a:off x="5359400" y="152400"/>
            <a:ext cx="1729200" cy="3733800"/>
          </a:xfrm>
        </p:spPr>
        <p:txBody>
          <a:bodyPr/>
          <a:lstStyle/>
          <a:p>
            <a:endParaRPr lang="zh-TW" altLang="en-US"/>
          </a:p>
        </p:txBody>
      </p:sp>
      <p:sp>
        <p:nvSpPr>
          <p:cNvPr id="6" name="圖片版面配置區 2"/>
          <p:cNvSpPr>
            <a:spLocks noGrp="1"/>
          </p:cNvSpPr>
          <p:nvPr>
            <p:ph type="pic" sz="quarter" idx="29"/>
          </p:nvPr>
        </p:nvSpPr>
        <p:spPr>
          <a:xfrm>
            <a:off x="3479800" y="3251200"/>
            <a:ext cx="1729200" cy="3452000"/>
          </a:xfrm>
        </p:spPr>
        <p:txBody>
          <a:bodyPr/>
          <a:lstStyle/>
          <a:p>
            <a:endParaRPr lang="zh-TW" altLang="en-US"/>
          </a:p>
        </p:txBody>
      </p:sp>
      <p:sp>
        <p:nvSpPr>
          <p:cNvPr id="7" name="圖片版面配置區 2"/>
          <p:cNvSpPr>
            <a:spLocks noGrp="1"/>
          </p:cNvSpPr>
          <p:nvPr>
            <p:ph type="pic" sz="quarter" idx="30"/>
          </p:nvPr>
        </p:nvSpPr>
        <p:spPr>
          <a:xfrm>
            <a:off x="3479800" y="152400"/>
            <a:ext cx="1729200" cy="2982100"/>
          </a:xfrm>
        </p:spPr>
        <p:txBody>
          <a:bodyPr/>
          <a:lstStyle/>
          <a:p>
            <a:endParaRPr lang="zh-TW" altLang="en-US"/>
          </a:p>
        </p:txBody>
      </p:sp>
      <p:sp>
        <p:nvSpPr>
          <p:cNvPr id="8" name="頁尾版面配置區 7"/>
          <p:cNvSpPr>
            <a:spLocks noGrp="1"/>
          </p:cNvSpPr>
          <p:nvPr>
            <p:ph type="ftr" sz="quarter" idx="31"/>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3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664853664"/>
      </p:ext>
    </p:extLst>
  </p:cSld>
  <p:clrMapOvr>
    <a:masterClrMapping/>
  </p:clrMapOvr>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圖片版面配置232">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6261100" y="0"/>
            <a:ext cx="2882900" cy="6858000"/>
          </a:xfrm>
        </p:spPr>
        <p:txBody>
          <a:bodyPr/>
          <a:lstStyle/>
          <a:p>
            <a:endParaRPr lang="zh-TW" altLang="en-US"/>
          </a:p>
        </p:txBody>
      </p:sp>
      <p:sp>
        <p:nvSpPr>
          <p:cNvPr id="5" name="圖片版面配置區 2"/>
          <p:cNvSpPr>
            <a:spLocks noGrp="1"/>
          </p:cNvSpPr>
          <p:nvPr>
            <p:ph type="pic" sz="quarter" idx="11"/>
          </p:nvPr>
        </p:nvSpPr>
        <p:spPr>
          <a:xfrm>
            <a:off x="3378200" y="0"/>
            <a:ext cx="2882900" cy="6858000"/>
          </a:xfrm>
        </p:spPr>
        <p:txBody>
          <a:bodyPr/>
          <a:lstStyle/>
          <a:p>
            <a:endParaRPr lang="zh-TW" altLang="en-US"/>
          </a:p>
        </p:txBody>
      </p:sp>
      <p:sp>
        <p:nvSpPr>
          <p:cNvPr id="6" name="圖片版面配置區 2"/>
          <p:cNvSpPr>
            <a:spLocks noGrp="1"/>
          </p:cNvSpPr>
          <p:nvPr>
            <p:ph type="pic" sz="quarter" idx="12"/>
          </p:nvPr>
        </p:nvSpPr>
        <p:spPr>
          <a:xfrm>
            <a:off x="0" y="0"/>
            <a:ext cx="3378200" cy="4343400"/>
          </a:xfrm>
        </p:spPr>
        <p:txBody>
          <a:bodyPr/>
          <a:lstStyle/>
          <a:p>
            <a:endParaRPr lang="zh-TW" altLang="en-US"/>
          </a:p>
        </p:txBody>
      </p:sp>
      <p:sp>
        <p:nvSpPr>
          <p:cNvPr id="7" name="圖片版面配置區 2"/>
          <p:cNvSpPr>
            <a:spLocks noGrp="1"/>
          </p:cNvSpPr>
          <p:nvPr>
            <p:ph type="pic" sz="quarter" idx="13"/>
          </p:nvPr>
        </p:nvSpPr>
        <p:spPr>
          <a:xfrm>
            <a:off x="0" y="4343400"/>
            <a:ext cx="3378200" cy="25146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963582895"/>
      </p:ext>
    </p:extLst>
  </p:cSld>
  <p:clrMapOvr>
    <a:masterClrMapping/>
  </p:clrMapOvr>
  <p:timing>
    <p:tnLst>
      <p:par>
        <p:cTn id="1" dur="indefinite" restart="never" nodeType="tmRoot"/>
      </p:par>
    </p:tn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圖片版面配置233">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316346" y="1841500"/>
            <a:ext cx="2008909" cy="3238500"/>
          </a:xfrm>
        </p:spPr>
        <p:txBody>
          <a:bodyPr/>
          <a:lstStyle/>
          <a:p>
            <a:endParaRPr lang="zh-TW" altLang="en-US"/>
          </a:p>
        </p:txBody>
      </p:sp>
      <p:sp>
        <p:nvSpPr>
          <p:cNvPr id="6" name="圖片版面配置區 2"/>
          <p:cNvSpPr>
            <a:spLocks noGrp="1"/>
          </p:cNvSpPr>
          <p:nvPr>
            <p:ph type="pic" sz="quarter" idx="11"/>
          </p:nvPr>
        </p:nvSpPr>
        <p:spPr>
          <a:xfrm>
            <a:off x="2475346" y="1841500"/>
            <a:ext cx="2008909" cy="3238500"/>
          </a:xfrm>
        </p:spPr>
        <p:txBody>
          <a:bodyPr/>
          <a:lstStyle/>
          <a:p>
            <a:endParaRPr lang="zh-TW" altLang="en-US"/>
          </a:p>
        </p:txBody>
      </p:sp>
      <p:sp>
        <p:nvSpPr>
          <p:cNvPr id="7" name="圖片版面配置區 2"/>
          <p:cNvSpPr>
            <a:spLocks noGrp="1"/>
          </p:cNvSpPr>
          <p:nvPr>
            <p:ph type="pic" sz="quarter" idx="12"/>
          </p:nvPr>
        </p:nvSpPr>
        <p:spPr>
          <a:xfrm>
            <a:off x="6831446" y="1841500"/>
            <a:ext cx="2008909" cy="32385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81783214"/>
      </p:ext>
    </p:extLst>
  </p:cSld>
  <p:clrMapOvr>
    <a:masterClrMapping/>
  </p:clrMapOvr>
  <p:timing>
    <p:tnLst>
      <p:par>
        <p:cTn id="1" dur="indefinite" restart="never" nodeType="tmRoot"/>
      </p:par>
    </p:tn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圖片版面配置234">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0" y="2019300"/>
            <a:ext cx="1800000" cy="1800000"/>
          </a:xfrm>
        </p:spPr>
        <p:txBody>
          <a:bodyPr/>
          <a:lstStyle/>
          <a:p>
            <a:endParaRPr lang="zh-TW" altLang="en-US"/>
          </a:p>
        </p:txBody>
      </p:sp>
      <p:sp>
        <p:nvSpPr>
          <p:cNvPr id="4" name="圖片版面配置區 2"/>
          <p:cNvSpPr>
            <a:spLocks noGrp="1"/>
          </p:cNvSpPr>
          <p:nvPr>
            <p:ph type="pic" sz="quarter" idx="11"/>
          </p:nvPr>
        </p:nvSpPr>
        <p:spPr>
          <a:xfrm>
            <a:off x="4572706" y="2019300"/>
            <a:ext cx="1800000" cy="1800000"/>
          </a:xfrm>
        </p:spPr>
        <p:txBody>
          <a:bodyPr/>
          <a:lstStyle/>
          <a:p>
            <a:endParaRPr lang="zh-TW" altLang="en-US"/>
          </a:p>
        </p:txBody>
      </p:sp>
      <p:sp>
        <p:nvSpPr>
          <p:cNvPr id="5" name="圖片版面配置區 2"/>
          <p:cNvSpPr>
            <a:spLocks noGrp="1"/>
          </p:cNvSpPr>
          <p:nvPr>
            <p:ph type="pic" sz="quarter" idx="12"/>
          </p:nvPr>
        </p:nvSpPr>
        <p:spPr>
          <a:xfrm>
            <a:off x="0" y="4292600"/>
            <a:ext cx="1800000" cy="1800000"/>
          </a:xfrm>
        </p:spPr>
        <p:txBody>
          <a:bodyPr/>
          <a:lstStyle/>
          <a:p>
            <a:endParaRPr lang="zh-TW" altLang="en-US"/>
          </a:p>
        </p:txBody>
      </p:sp>
      <p:sp>
        <p:nvSpPr>
          <p:cNvPr id="6" name="圖片版面配置區 2"/>
          <p:cNvSpPr>
            <a:spLocks noGrp="1"/>
          </p:cNvSpPr>
          <p:nvPr>
            <p:ph type="pic" sz="quarter" idx="13"/>
          </p:nvPr>
        </p:nvSpPr>
        <p:spPr>
          <a:xfrm>
            <a:off x="4572706" y="4292600"/>
            <a:ext cx="1800000" cy="18000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87478936"/>
      </p:ext>
    </p:extLst>
  </p:cSld>
  <p:clrMapOvr>
    <a:masterClrMapping/>
  </p:clrMapOvr>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圖片版面配置235">
    <p:spTree>
      <p:nvGrpSpPr>
        <p:cNvPr id="1" name=""/>
        <p:cNvGrpSpPr/>
        <p:nvPr/>
      </p:nvGrpSpPr>
      <p:grpSpPr>
        <a:xfrm>
          <a:off x="0" y="0"/>
          <a:ext cx="0" cy="0"/>
          <a:chOff x="0" y="0"/>
          <a:chExt cx="0" cy="0"/>
        </a:xfrm>
      </p:grpSpPr>
      <p:sp>
        <p:nvSpPr>
          <p:cNvPr id="7" name="圖片版面配置區 6"/>
          <p:cNvSpPr>
            <a:spLocks noGrp="1"/>
          </p:cNvSpPr>
          <p:nvPr>
            <p:ph type="pic" sz="quarter" idx="10"/>
          </p:nvPr>
        </p:nvSpPr>
        <p:spPr>
          <a:xfrm rot="21082974">
            <a:off x="3073400" y="1676400"/>
            <a:ext cx="2374900" cy="3175000"/>
          </a:xfrm>
        </p:spPr>
        <p:txBody>
          <a:bodyPr/>
          <a:lstStyle/>
          <a:p>
            <a:endParaRPr lang="zh-TW" altLang="en-US"/>
          </a:p>
        </p:txBody>
      </p:sp>
      <p:sp>
        <p:nvSpPr>
          <p:cNvPr id="9" name="圖片版面配置區 6"/>
          <p:cNvSpPr>
            <a:spLocks noGrp="1"/>
          </p:cNvSpPr>
          <p:nvPr>
            <p:ph type="pic" sz="quarter" idx="11"/>
          </p:nvPr>
        </p:nvSpPr>
        <p:spPr>
          <a:xfrm rot="325587">
            <a:off x="4485302" y="2298699"/>
            <a:ext cx="2374900" cy="3175000"/>
          </a:xfrm>
        </p:spPr>
        <p:txBody>
          <a:bodyPr/>
          <a:lstStyle/>
          <a:p>
            <a:endParaRPr lang="zh-TW" altLang="en-US"/>
          </a:p>
        </p:txBody>
      </p:sp>
      <p:sp>
        <p:nvSpPr>
          <p:cNvPr id="10" name="圖片版面配置區 6"/>
          <p:cNvSpPr>
            <a:spLocks noGrp="1"/>
          </p:cNvSpPr>
          <p:nvPr>
            <p:ph type="pic" sz="quarter" idx="12"/>
          </p:nvPr>
        </p:nvSpPr>
        <p:spPr>
          <a:xfrm rot="572274">
            <a:off x="6217555" y="1989543"/>
            <a:ext cx="2374900" cy="4411065"/>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907804792"/>
      </p:ext>
    </p:extLst>
  </p:cSld>
  <p:clrMapOvr>
    <a:masterClrMapping/>
  </p:clrMapOvr>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圖片版面配置236">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rot="21137017">
            <a:off x="400655" y="2376270"/>
            <a:ext cx="2272090" cy="2864284"/>
          </a:xfrm>
        </p:spPr>
        <p:txBody>
          <a:bodyPr/>
          <a:lstStyle/>
          <a:p>
            <a:endParaRPr lang="zh-TW" altLang="en-US"/>
          </a:p>
        </p:txBody>
      </p:sp>
      <p:sp>
        <p:nvSpPr>
          <p:cNvPr id="5" name="圖片版面配置區 2"/>
          <p:cNvSpPr>
            <a:spLocks noGrp="1"/>
          </p:cNvSpPr>
          <p:nvPr>
            <p:ph type="pic" sz="quarter" idx="11"/>
          </p:nvPr>
        </p:nvSpPr>
        <p:spPr>
          <a:xfrm rot="21137017">
            <a:off x="1848455" y="3138271"/>
            <a:ext cx="2272090" cy="2864284"/>
          </a:xfrm>
        </p:spPr>
        <p:txBody>
          <a:bodyPr/>
          <a:lstStyle/>
          <a:p>
            <a:endParaRPr lang="zh-TW" altLang="en-US"/>
          </a:p>
        </p:txBody>
      </p:sp>
      <p:sp>
        <p:nvSpPr>
          <p:cNvPr id="6" name="圖片版面配置區 2"/>
          <p:cNvSpPr>
            <a:spLocks noGrp="1"/>
          </p:cNvSpPr>
          <p:nvPr>
            <p:ph type="pic" sz="quarter" idx="12"/>
          </p:nvPr>
        </p:nvSpPr>
        <p:spPr>
          <a:xfrm>
            <a:off x="3284314" y="2592172"/>
            <a:ext cx="2272090" cy="2864284"/>
          </a:xfrm>
        </p:spPr>
        <p:txBody>
          <a:bodyPr/>
          <a:lstStyle/>
          <a:p>
            <a:endParaRPr lang="zh-TW" altLang="en-US"/>
          </a:p>
        </p:txBody>
      </p:sp>
      <p:sp>
        <p:nvSpPr>
          <p:cNvPr id="7" name="圖片版面配置區 2"/>
          <p:cNvSpPr>
            <a:spLocks noGrp="1"/>
          </p:cNvSpPr>
          <p:nvPr>
            <p:ph type="pic" sz="quarter" idx="13"/>
          </p:nvPr>
        </p:nvSpPr>
        <p:spPr>
          <a:xfrm rot="534859">
            <a:off x="5007580" y="2970304"/>
            <a:ext cx="2272090" cy="2864284"/>
          </a:xfrm>
        </p:spPr>
        <p:txBody>
          <a:bodyPr/>
          <a:lstStyle/>
          <a:p>
            <a:endParaRPr lang="zh-TW" altLang="en-US"/>
          </a:p>
        </p:txBody>
      </p:sp>
      <p:sp>
        <p:nvSpPr>
          <p:cNvPr id="8" name="圖片版面配置區 2"/>
          <p:cNvSpPr>
            <a:spLocks noGrp="1"/>
          </p:cNvSpPr>
          <p:nvPr>
            <p:ph type="pic" sz="quarter" idx="14"/>
          </p:nvPr>
        </p:nvSpPr>
        <p:spPr>
          <a:xfrm rot="231573">
            <a:off x="6488864" y="2361862"/>
            <a:ext cx="2272090" cy="2864284"/>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680369210"/>
      </p:ext>
    </p:extLst>
  </p:cSld>
  <p:clrMapOvr>
    <a:masterClrMapping/>
  </p:clrMapOvr>
  <p:timing>
    <p:tnLst>
      <p:par>
        <p:cT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圖片版面配置237">
    <p:spTree>
      <p:nvGrpSpPr>
        <p:cNvPr id="1" name=""/>
        <p:cNvGrpSpPr/>
        <p:nvPr/>
      </p:nvGrpSpPr>
      <p:grpSpPr>
        <a:xfrm>
          <a:off x="0" y="0"/>
          <a:ext cx="0" cy="0"/>
          <a:chOff x="0" y="0"/>
          <a:chExt cx="0" cy="0"/>
        </a:xfrm>
      </p:grpSpPr>
      <p:sp>
        <p:nvSpPr>
          <p:cNvPr id="5" name="圖片版面配置區 4"/>
          <p:cNvSpPr>
            <a:spLocks noGrp="1"/>
          </p:cNvSpPr>
          <p:nvPr>
            <p:ph type="pic" sz="quarter" idx="10"/>
          </p:nvPr>
        </p:nvSpPr>
        <p:spPr>
          <a:xfrm>
            <a:off x="939800" y="2641600"/>
            <a:ext cx="2882900" cy="2882900"/>
          </a:xfrm>
          <a:prstGeom prst="flowChartDecision">
            <a:avLst/>
          </a:prstGeom>
        </p:spPr>
        <p:txBody>
          <a:bodyPr/>
          <a:lstStyle/>
          <a:p>
            <a:endParaRPr lang="zh-TW" altLang="en-US"/>
          </a:p>
        </p:txBody>
      </p:sp>
      <p:sp>
        <p:nvSpPr>
          <p:cNvPr id="16" name="圖片版面配置區 15"/>
          <p:cNvSpPr>
            <a:spLocks noGrp="1"/>
          </p:cNvSpPr>
          <p:nvPr>
            <p:ph type="pic" sz="quarter" idx="11"/>
          </p:nvPr>
        </p:nvSpPr>
        <p:spPr>
          <a:xfrm>
            <a:off x="0" y="4203700"/>
            <a:ext cx="2273300" cy="2654300"/>
          </a:xfrm>
          <a:custGeom>
            <a:avLst/>
            <a:gdLst>
              <a:gd name="connsiteX0" fmla="*/ 831850 w 2273300"/>
              <a:gd name="connsiteY0" fmla="*/ 0 h 2654300"/>
              <a:gd name="connsiteX1" fmla="*/ 2273300 w 2273300"/>
              <a:gd name="connsiteY1" fmla="*/ 1441450 h 2654300"/>
              <a:gd name="connsiteX2" fmla="*/ 1060450 w 2273300"/>
              <a:gd name="connsiteY2" fmla="*/ 2654300 h 2654300"/>
              <a:gd name="connsiteX3" fmla="*/ 603250 w 2273300"/>
              <a:gd name="connsiteY3" fmla="*/ 2654300 h 2654300"/>
              <a:gd name="connsiteX4" fmla="*/ 0 w 2273300"/>
              <a:gd name="connsiteY4" fmla="*/ 2051050 h 2654300"/>
              <a:gd name="connsiteX5" fmla="*/ 0 w 2273300"/>
              <a:gd name="connsiteY5" fmla="*/ 831850 h 265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73300" h="2654300">
                <a:moveTo>
                  <a:pt x="831850" y="0"/>
                </a:moveTo>
                <a:lnTo>
                  <a:pt x="2273300" y="1441450"/>
                </a:lnTo>
                <a:lnTo>
                  <a:pt x="1060450" y="2654300"/>
                </a:lnTo>
                <a:lnTo>
                  <a:pt x="603250" y="2654300"/>
                </a:lnTo>
                <a:lnTo>
                  <a:pt x="0" y="2051050"/>
                </a:lnTo>
                <a:lnTo>
                  <a:pt x="0" y="831850"/>
                </a:lnTo>
                <a:close/>
              </a:path>
            </a:pathLst>
          </a:custGeom>
        </p:spPr>
        <p:txBody>
          <a:bodyPr wrap="square">
            <a:noAutofit/>
          </a:bodyPr>
          <a:lstStyle/>
          <a:p>
            <a:endParaRPr lang="zh-TW" altLang="en-US"/>
          </a:p>
        </p:txBody>
      </p:sp>
      <p:sp>
        <p:nvSpPr>
          <p:cNvPr id="14" name="圖片版面配置區 13"/>
          <p:cNvSpPr>
            <a:spLocks noGrp="1"/>
          </p:cNvSpPr>
          <p:nvPr>
            <p:ph type="pic" sz="quarter" idx="12"/>
          </p:nvPr>
        </p:nvSpPr>
        <p:spPr>
          <a:xfrm>
            <a:off x="736600" y="0"/>
            <a:ext cx="2882900" cy="2628900"/>
          </a:xfrm>
          <a:custGeom>
            <a:avLst/>
            <a:gdLst>
              <a:gd name="connsiteX0" fmla="*/ 1187450 w 2882900"/>
              <a:gd name="connsiteY0" fmla="*/ 0 h 2628900"/>
              <a:gd name="connsiteX1" fmla="*/ 1695450 w 2882900"/>
              <a:gd name="connsiteY1" fmla="*/ 0 h 2628900"/>
              <a:gd name="connsiteX2" fmla="*/ 2882900 w 2882900"/>
              <a:gd name="connsiteY2" fmla="*/ 1187450 h 2628900"/>
              <a:gd name="connsiteX3" fmla="*/ 1441450 w 2882900"/>
              <a:gd name="connsiteY3" fmla="*/ 2628900 h 2628900"/>
              <a:gd name="connsiteX4" fmla="*/ 0 w 2882900"/>
              <a:gd name="connsiteY4" fmla="*/ 1187450 h 2628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2900" h="2628900">
                <a:moveTo>
                  <a:pt x="1187450" y="0"/>
                </a:moveTo>
                <a:lnTo>
                  <a:pt x="1695450" y="0"/>
                </a:lnTo>
                <a:lnTo>
                  <a:pt x="2882900" y="1187450"/>
                </a:lnTo>
                <a:lnTo>
                  <a:pt x="1441450" y="2628900"/>
                </a:lnTo>
                <a:lnTo>
                  <a:pt x="0" y="1187450"/>
                </a:lnTo>
                <a:close/>
              </a:path>
            </a:pathLst>
          </a:custGeom>
        </p:spPr>
        <p:txBody>
          <a:bodyPr wrap="square">
            <a:noAutofit/>
          </a:bodyPr>
          <a:lstStyle/>
          <a:p>
            <a:endParaRPr lang="zh-TW" altLang="en-US"/>
          </a:p>
        </p:txBody>
      </p:sp>
      <p:sp>
        <p:nvSpPr>
          <p:cNvPr id="13" name="圖片版面配置區 12"/>
          <p:cNvSpPr>
            <a:spLocks noGrp="1"/>
          </p:cNvSpPr>
          <p:nvPr>
            <p:ph type="pic" sz="quarter" idx="13"/>
          </p:nvPr>
        </p:nvSpPr>
        <p:spPr>
          <a:xfrm>
            <a:off x="0" y="1308100"/>
            <a:ext cx="2070100" cy="2882900"/>
          </a:xfrm>
          <a:custGeom>
            <a:avLst/>
            <a:gdLst>
              <a:gd name="connsiteX0" fmla="*/ 628650 w 2070100"/>
              <a:gd name="connsiteY0" fmla="*/ 0 h 2882900"/>
              <a:gd name="connsiteX1" fmla="*/ 2070100 w 2070100"/>
              <a:gd name="connsiteY1" fmla="*/ 1441450 h 2882900"/>
              <a:gd name="connsiteX2" fmla="*/ 628650 w 2070100"/>
              <a:gd name="connsiteY2" fmla="*/ 2882900 h 2882900"/>
              <a:gd name="connsiteX3" fmla="*/ 0 w 2070100"/>
              <a:gd name="connsiteY3" fmla="*/ 2254250 h 2882900"/>
              <a:gd name="connsiteX4" fmla="*/ 0 w 2070100"/>
              <a:gd name="connsiteY4" fmla="*/ 628650 h 2882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0100" h="2882900">
                <a:moveTo>
                  <a:pt x="628650" y="0"/>
                </a:moveTo>
                <a:lnTo>
                  <a:pt x="2070100" y="1441450"/>
                </a:lnTo>
                <a:lnTo>
                  <a:pt x="628650" y="2882900"/>
                </a:lnTo>
                <a:lnTo>
                  <a:pt x="0" y="2254250"/>
                </a:lnTo>
                <a:lnTo>
                  <a:pt x="0" y="628650"/>
                </a:ln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830238825"/>
      </p:ext>
    </p:extLst>
  </p:cSld>
  <p:clrMapOvr>
    <a:masterClrMapping/>
  </p:clrMapOvr>
  <p:timing>
    <p:tnLst>
      <p:par>
        <p:cT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圖片版面配置238">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774700" y="698500"/>
            <a:ext cx="2946400" cy="5588000"/>
          </a:xfrm>
        </p:spPr>
        <p:txBody>
          <a:bodyPr/>
          <a:lstStyle/>
          <a:p>
            <a:endParaRPr lang="zh-TW" altLang="en-US"/>
          </a:p>
        </p:txBody>
      </p:sp>
      <p:sp>
        <p:nvSpPr>
          <p:cNvPr id="4" name="圖片版面配置區 2"/>
          <p:cNvSpPr>
            <a:spLocks noGrp="1"/>
          </p:cNvSpPr>
          <p:nvPr>
            <p:ph type="pic" sz="quarter" idx="11"/>
          </p:nvPr>
        </p:nvSpPr>
        <p:spPr>
          <a:xfrm>
            <a:off x="4508500" y="698500"/>
            <a:ext cx="1800000" cy="1800000"/>
          </a:xfrm>
        </p:spPr>
        <p:txBody>
          <a:bodyPr/>
          <a:lstStyle/>
          <a:p>
            <a:endParaRPr lang="zh-TW" altLang="en-US"/>
          </a:p>
        </p:txBody>
      </p:sp>
      <p:sp>
        <p:nvSpPr>
          <p:cNvPr id="5" name="圖片版面配置區 2"/>
          <p:cNvSpPr>
            <a:spLocks noGrp="1"/>
          </p:cNvSpPr>
          <p:nvPr>
            <p:ph type="pic" sz="quarter" idx="12"/>
          </p:nvPr>
        </p:nvSpPr>
        <p:spPr>
          <a:xfrm>
            <a:off x="6489700" y="698500"/>
            <a:ext cx="1800000" cy="18000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840906378"/>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圖片版面配置023">
    <p:spTree>
      <p:nvGrpSpPr>
        <p:cNvPr id="1" name=""/>
        <p:cNvGrpSpPr/>
        <p:nvPr/>
      </p:nvGrpSpPr>
      <p:grpSpPr>
        <a:xfrm>
          <a:off x="0" y="0"/>
          <a:ext cx="0" cy="0"/>
          <a:chOff x="0" y="0"/>
          <a:chExt cx="0" cy="0"/>
        </a:xfrm>
      </p:grpSpPr>
      <p:sp>
        <p:nvSpPr>
          <p:cNvPr id="8" name="圖片版面配置區 2"/>
          <p:cNvSpPr>
            <a:spLocks noGrp="1"/>
          </p:cNvSpPr>
          <p:nvPr>
            <p:ph type="pic" sz="quarter" idx="13"/>
          </p:nvPr>
        </p:nvSpPr>
        <p:spPr>
          <a:xfrm>
            <a:off x="706981" y="1844844"/>
            <a:ext cx="2520000" cy="1440000"/>
          </a:xfrm>
        </p:spPr>
        <p:txBody>
          <a:bodyPr/>
          <a:lstStyle/>
          <a:p>
            <a:endParaRPr lang="zh-TW" altLang="en-US"/>
          </a:p>
        </p:txBody>
      </p:sp>
      <p:sp>
        <p:nvSpPr>
          <p:cNvPr id="18" name="圖片版面配置區 2"/>
          <p:cNvSpPr>
            <a:spLocks noGrp="1"/>
          </p:cNvSpPr>
          <p:nvPr>
            <p:ph type="pic" sz="quarter" idx="14"/>
          </p:nvPr>
        </p:nvSpPr>
        <p:spPr>
          <a:xfrm>
            <a:off x="3298981" y="1844844"/>
            <a:ext cx="2520000" cy="1440000"/>
          </a:xfrm>
        </p:spPr>
        <p:txBody>
          <a:bodyPr/>
          <a:lstStyle/>
          <a:p>
            <a:endParaRPr lang="zh-TW" altLang="en-US"/>
          </a:p>
        </p:txBody>
      </p:sp>
      <p:sp>
        <p:nvSpPr>
          <p:cNvPr id="19" name="圖片版面配置區 2"/>
          <p:cNvSpPr>
            <a:spLocks noGrp="1"/>
          </p:cNvSpPr>
          <p:nvPr>
            <p:ph type="pic" sz="quarter" idx="15"/>
          </p:nvPr>
        </p:nvSpPr>
        <p:spPr>
          <a:xfrm>
            <a:off x="5890981" y="1844844"/>
            <a:ext cx="2520000" cy="1440000"/>
          </a:xfrm>
        </p:spPr>
        <p:txBody>
          <a:bodyPr/>
          <a:lstStyle/>
          <a:p>
            <a:endParaRPr lang="zh-TW" altLang="en-US"/>
          </a:p>
        </p:txBody>
      </p:sp>
      <p:sp>
        <p:nvSpPr>
          <p:cNvPr id="20" name="圖片版面配置區 2"/>
          <p:cNvSpPr>
            <a:spLocks noGrp="1"/>
          </p:cNvSpPr>
          <p:nvPr>
            <p:ph type="pic" sz="quarter" idx="16"/>
          </p:nvPr>
        </p:nvSpPr>
        <p:spPr>
          <a:xfrm>
            <a:off x="706981" y="3361013"/>
            <a:ext cx="2520000" cy="1440000"/>
          </a:xfrm>
        </p:spPr>
        <p:txBody>
          <a:bodyPr/>
          <a:lstStyle/>
          <a:p>
            <a:endParaRPr lang="zh-TW" altLang="en-US"/>
          </a:p>
        </p:txBody>
      </p:sp>
      <p:sp>
        <p:nvSpPr>
          <p:cNvPr id="21" name="圖片版面配置區 2"/>
          <p:cNvSpPr>
            <a:spLocks noGrp="1"/>
          </p:cNvSpPr>
          <p:nvPr>
            <p:ph type="pic" sz="quarter" idx="17"/>
          </p:nvPr>
        </p:nvSpPr>
        <p:spPr>
          <a:xfrm>
            <a:off x="3298981" y="3361013"/>
            <a:ext cx="2520000" cy="1440000"/>
          </a:xfrm>
        </p:spPr>
        <p:txBody>
          <a:bodyPr/>
          <a:lstStyle/>
          <a:p>
            <a:endParaRPr lang="zh-TW" altLang="en-US"/>
          </a:p>
        </p:txBody>
      </p:sp>
      <p:sp>
        <p:nvSpPr>
          <p:cNvPr id="22" name="圖片版面配置區 2"/>
          <p:cNvSpPr>
            <a:spLocks noGrp="1"/>
          </p:cNvSpPr>
          <p:nvPr>
            <p:ph type="pic" sz="quarter" idx="18"/>
          </p:nvPr>
        </p:nvSpPr>
        <p:spPr>
          <a:xfrm>
            <a:off x="5890981" y="3361013"/>
            <a:ext cx="2520000" cy="1440000"/>
          </a:xfrm>
        </p:spPr>
        <p:txBody>
          <a:bodyPr/>
          <a:lstStyle/>
          <a:p>
            <a:endParaRPr lang="zh-TW" altLang="en-US"/>
          </a:p>
        </p:txBody>
      </p:sp>
      <p:sp>
        <p:nvSpPr>
          <p:cNvPr id="2" name="頁尾版面配置區 1"/>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33249131"/>
      </p:ext>
    </p:extLst>
  </p:cSld>
  <p:clrMapOvr>
    <a:masterClrMapping/>
  </p:clrMapOvr>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圖片版面配置239">
    <p:spTree>
      <p:nvGrpSpPr>
        <p:cNvPr id="1" name=""/>
        <p:cNvGrpSpPr/>
        <p:nvPr/>
      </p:nvGrpSpPr>
      <p:grpSpPr>
        <a:xfrm>
          <a:off x="0" y="0"/>
          <a:ext cx="0" cy="0"/>
          <a:chOff x="0" y="0"/>
          <a:chExt cx="0" cy="0"/>
        </a:xfrm>
      </p:grpSpPr>
      <p:sp>
        <p:nvSpPr>
          <p:cNvPr id="2" name="圖片版面配置區 2"/>
          <p:cNvSpPr>
            <a:spLocks noGrp="1"/>
          </p:cNvSpPr>
          <p:nvPr>
            <p:ph type="pic" sz="quarter" idx="11"/>
          </p:nvPr>
        </p:nvSpPr>
        <p:spPr>
          <a:xfrm>
            <a:off x="850900" y="2650900"/>
            <a:ext cx="1800000" cy="1800000"/>
          </a:xfrm>
        </p:spPr>
        <p:txBody>
          <a:bodyPr/>
          <a:lstStyle/>
          <a:p>
            <a:endParaRPr lang="zh-TW" altLang="en-US"/>
          </a:p>
        </p:txBody>
      </p:sp>
      <p:sp>
        <p:nvSpPr>
          <p:cNvPr id="3" name="圖片版面配置區 2"/>
          <p:cNvSpPr>
            <a:spLocks noGrp="1"/>
          </p:cNvSpPr>
          <p:nvPr>
            <p:ph type="pic" sz="quarter" idx="12"/>
          </p:nvPr>
        </p:nvSpPr>
        <p:spPr>
          <a:xfrm>
            <a:off x="2650900" y="2650900"/>
            <a:ext cx="2649600" cy="2649600"/>
          </a:xfrm>
        </p:spPr>
        <p:txBody>
          <a:bodyPr/>
          <a:lstStyle/>
          <a:p>
            <a:endParaRPr lang="zh-TW" altLang="en-US"/>
          </a:p>
        </p:txBody>
      </p:sp>
      <p:sp>
        <p:nvSpPr>
          <p:cNvPr id="4" name="圖片版面配置區 2"/>
          <p:cNvSpPr>
            <a:spLocks noGrp="1"/>
          </p:cNvSpPr>
          <p:nvPr>
            <p:ph type="pic" sz="quarter" idx="13"/>
          </p:nvPr>
        </p:nvSpPr>
        <p:spPr>
          <a:xfrm>
            <a:off x="0" y="0"/>
            <a:ext cx="2650900" cy="2650900"/>
          </a:xfrm>
        </p:spPr>
        <p:txBody>
          <a:bodyPr/>
          <a:lstStyle/>
          <a:p>
            <a:endParaRPr lang="zh-TW" altLang="en-US"/>
          </a:p>
        </p:txBody>
      </p:sp>
      <p:sp>
        <p:nvSpPr>
          <p:cNvPr id="5" name="圖片版面配置區 2"/>
          <p:cNvSpPr>
            <a:spLocks noGrp="1"/>
          </p:cNvSpPr>
          <p:nvPr>
            <p:ph type="pic" sz="quarter" idx="14"/>
          </p:nvPr>
        </p:nvSpPr>
        <p:spPr>
          <a:xfrm>
            <a:off x="2650900" y="850900"/>
            <a:ext cx="1800000" cy="1800000"/>
          </a:xfrm>
        </p:spPr>
        <p:txBody>
          <a:bodyPr/>
          <a:lstStyle/>
          <a:p>
            <a:endParaRPr lang="zh-TW" altLang="en-US"/>
          </a:p>
        </p:txBody>
      </p:sp>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25342570"/>
      </p:ext>
    </p:extLst>
  </p:cSld>
  <p:clrMapOvr>
    <a:masterClrMapping/>
  </p:clrMapOvr>
  <p:timing>
    <p:tnLst>
      <p:par>
        <p:cTn id="1" dur="indefinite" restart="never" nodeType="tmRoot"/>
      </p:par>
    </p:tn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圖片版面配置240">
    <p:spTree>
      <p:nvGrpSpPr>
        <p:cNvPr id="1" name=""/>
        <p:cNvGrpSpPr/>
        <p:nvPr/>
      </p:nvGrpSpPr>
      <p:grpSpPr>
        <a:xfrm>
          <a:off x="0" y="0"/>
          <a:ext cx="0" cy="0"/>
          <a:chOff x="0" y="0"/>
          <a:chExt cx="0" cy="0"/>
        </a:xfrm>
      </p:grpSpPr>
      <p:sp>
        <p:nvSpPr>
          <p:cNvPr id="10" name="圖片版面配置區 9"/>
          <p:cNvSpPr>
            <a:spLocks noGrp="1"/>
          </p:cNvSpPr>
          <p:nvPr>
            <p:ph type="pic" sz="quarter" idx="14"/>
          </p:nvPr>
        </p:nvSpPr>
        <p:spPr>
          <a:xfrm>
            <a:off x="742900" y="1787930"/>
            <a:ext cx="3916186" cy="3930700"/>
          </a:xfrm>
          <a:custGeom>
            <a:avLst/>
            <a:gdLst>
              <a:gd name="connsiteX0" fmla="*/ 2009598 w 3916186"/>
              <a:gd name="connsiteY0" fmla="*/ 2024112 h 3930700"/>
              <a:gd name="connsiteX1" fmla="*/ 3916186 w 3916186"/>
              <a:gd name="connsiteY1" fmla="*/ 2024112 h 3930700"/>
              <a:gd name="connsiteX2" fmla="*/ 3916186 w 3916186"/>
              <a:gd name="connsiteY2" fmla="*/ 3930700 h 3930700"/>
              <a:gd name="connsiteX3" fmla="*/ 2009598 w 3916186"/>
              <a:gd name="connsiteY3" fmla="*/ 3930700 h 3930700"/>
              <a:gd name="connsiteX4" fmla="*/ 108000 w 3916186"/>
              <a:gd name="connsiteY4" fmla="*/ 2024112 h 3930700"/>
              <a:gd name="connsiteX5" fmla="*/ 1908000 w 3916186"/>
              <a:gd name="connsiteY5" fmla="*/ 2024112 h 3930700"/>
              <a:gd name="connsiteX6" fmla="*/ 1908000 w 3916186"/>
              <a:gd name="connsiteY6" fmla="*/ 3824112 h 3930700"/>
              <a:gd name="connsiteX7" fmla="*/ 108000 w 3916186"/>
              <a:gd name="connsiteY7" fmla="*/ 3824112 h 3930700"/>
              <a:gd name="connsiteX8" fmla="*/ 2009598 w 3916186"/>
              <a:gd name="connsiteY8" fmla="*/ 108000 h 3930700"/>
              <a:gd name="connsiteX9" fmla="*/ 3809598 w 3916186"/>
              <a:gd name="connsiteY9" fmla="*/ 108000 h 3930700"/>
              <a:gd name="connsiteX10" fmla="*/ 3809598 w 3916186"/>
              <a:gd name="connsiteY10" fmla="*/ 1908000 h 3930700"/>
              <a:gd name="connsiteX11" fmla="*/ 2009598 w 3916186"/>
              <a:gd name="connsiteY11" fmla="*/ 1908000 h 3930700"/>
              <a:gd name="connsiteX12" fmla="*/ 0 w 3916186"/>
              <a:gd name="connsiteY12" fmla="*/ 0 h 3930700"/>
              <a:gd name="connsiteX13" fmla="*/ 1908000 w 3916186"/>
              <a:gd name="connsiteY13" fmla="*/ 0 h 3930700"/>
              <a:gd name="connsiteX14" fmla="*/ 1908000 w 3916186"/>
              <a:gd name="connsiteY14" fmla="*/ 1908000 h 3930700"/>
              <a:gd name="connsiteX15" fmla="*/ 0 w 3916186"/>
              <a:gd name="connsiteY15" fmla="*/ 1908000 h 393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16186" h="3930700">
                <a:moveTo>
                  <a:pt x="2009598" y="2024112"/>
                </a:moveTo>
                <a:lnTo>
                  <a:pt x="3916186" y="2024112"/>
                </a:lnTo>
                <a:lnTo>
                  <a:pt x="3916186" y="3930700"/>
                </a:lnTo>
                <a:lnTo>
                  <a:pt x="2009598" y="3930700"/>
                </a:lnTo>
                <a:close/>
                <a:moveTo>
                  <a:pt x="108000" y="2024112"/>
                </a:moveTo>
                <a:lnTo>
                  <a:pt x="1908000" y="2024112"/>
                </a:lnTo>
                <a:lnTo>
                  <a:pt x="1908000" y="3824112"/>
                </a:lnTo>
                <a:lnTo>
                  <a:pt x="108000" y="3824112"/>
                </a:lnTo>
                <a:close/>
                <a:moveTo>
                  <a:pt x="2009598" y="108000"/>
                </a:moveTo>
                <a:lnTo>
                  <a:pt x="3809598" y="108000"/>
                </a:lnTo>
                <a:lnTo>
                  <a:pt x="3809598" y="1908000"/>
                </a:lnTo>
                <a:lnTo>
                  <a:pt x="2009598" y="1908000"/>
                </a:lnTo>
                <a:close/>
                <a:moveTo>
                  <a:pt x="0" y="0"/>
                </a:moveTo>
                <a:lnTo>
                  <a:pt x="1908000" y="0"/>
                </a:lnTo>
                <a:lnTo>
                  <a:pt x="1908000" y="1908000"/>
                </a:lnTo>
                <a:lnTo>
                  <a:pt x="0" y="1908000"/>
                </a:lnTo>
                <a:close/>
              </a:path>
            </a:pathLst>
          </a:custGeom>
        </p:spPr>
        <p:txBody>
          <a:bodyPr wrap="square">
            <a:noAutofit/>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614112742"/>
      </p:ext>
    </p:extLst>
  </p:cSld>
  <p:clrMapOvr>
    <a:masterClrMapping/>
  </p:clrMapOvr>
  <p:timing>
    <p:tnLst>
      <p:par>
        <p:cTn id="1" dur="indefinite" restart="never" nodeType="tmRoot"/>
      </p:par>
    </p:tn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圖片版面配置241">
    <p:spTree>
      <p:nvGrpSpPr>
        <p:cNvPr id="1" name=""/>
        <p:cNvGrpSpPr/>
        <p:nvPr/>
      </p:nvGrpSpPr>
      <p:grpSpPr>
        <a:xfrm>
          <a:off x="0" y="0"/>
          <a:ext cx="0" cy="0"/>
          <a:chOff x="0" y="0"/>
          <a:chExt cx="0" cy="0"/>
        </a:xfrm>
      </p:grpSpPr>
      <p:sp>
        <p:nvSpPr>
          <p:cNvPr id="2" name="圖片版面配置區 2"/>
          <p:cNvSpPr>
            <a:spLocks noGrp="1"/>
          </p:cNvSpPr>
          <p:nvPr>
            <p:ph type="pic" sz="quarter" idx="11"/>
          </p:nvPr>
        </p:nvSpPr>
        <p:spPr>
          <a:xfrm>
            <a:off x="7048500" y="4784500"/>
            <a:ext cx="1800000" cy="1800000"/>
          </a:xfrm>
        </p:spPr>
        <p:txBody>
          <a:bodyPr/>
          <a:lstStyle/>
          <a:p>
            <a:endParaRPr lang="zh-TW" altLang="en-US"/>
          </a:p>
        </p:txBody>
      </p:sp>
      <p:sp>
        <p:nvSpPr>
          <p:cNvPr id="3" name="圖片版面配置區 2"/>
          <p:cNvSpPr>
            <a:spLocks noGrp="1"/>
          </p:cNvSpPr>
          <p:nvPr>
            <p:ph type="pic" sz="quarter" idx="12"/>
          </p:nvPr>
        </p:nvSpPr>
        <p:spPr>
          <a:xfrm>
            <a:off x="5067300" y="4784500"/>
            <a:ext cx="1800000" cy="1800000"/>
          </a:xfrm>
        </p:spPr>
        <p:txBody>
          <a:bodyPr/>
          <a:lstStyle/>
          <a:p>
            <a:endParaRPr lang="zh-TW" altLang="en-US"/>
          </a:p>
        </p:txBody>
      </p:sp>
      <p:sp>
        <p:nvSpPr>
          <p:cNvPr id="4" name="圖片版面配置區 2"/>
          <p:cNvSpPr>
            <a:spLocks noGrp="1"/>
          </p:cNvSpPr>
          <p:nvPr>
            <p:ph type="pic" sz="quarter" idx="13"/>
          </p:nvPr>
        </p:nvSpPr>
        <p:spPr>
          <a:xfrm>
            <a:off x="7048500" y="2841400"/>
            <a:ext cx="1800000" cy="1800000"/>
          </a:xfrm>
        </p:spPr>
        <p:txBody>
          <a:bodyPr/>
          <a:lstStyle/>
          <a:p>
            <a:endParaRPr lang="zh-TW" altLang="en-US"/>
          </a:p>
        </p:txBody>
      </p:sp>
      <p:sp>
        <p:nvSpPr>
          <p:cNvPr id="5" name="圖片版面配置區 2"/>
          <p:cNvSpPr>
            <a:spLocks noGrp="1"/>
          </p:cNvSpPr>
          <p:nvPr>
            <p:ph type="pic" sz="quarter" idx="14"/>
          </p:nvPr>
        </p:nvSpPr>
        <p:spPr>
          <a:xfrm>
            <a:off x="3924300" y="1698400"/>
            <a:ext cx="2943000" cy="2943000"/>
          </a:xfrm>
        </p:spPr>
        <p:txBody>
          <a:bodyPr/>
          <a:lstStyle/>
          <a:p>
            <a:endParaRPr lang="zh-TW" altLang="en-US"/>
          </a:p>
        </p:txBody>
      </p:sp>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260659318"/>
      </p:ext>
    </p:extLst>
  </p:cSld>
  <p:clrMapOvr>
    <a:masterClrMapping/>
  </p:clrMapOvr>
  <p:timing>
    <p:tnLst>
      <p:par>
        <p:cTn id="1" dur="indefinite" restart="never" nodeType="tmRoot"/>
      </p:par>
    </p:tn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圖片版面配置242">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190500" y="3474000"/>
            <a:ext cx="2082800" cy="3384000"/>
          </a:xfrm>
        </p:spPr>
        <p:txBody>
          <a:bodyPr/>
          <a:lstStyle/>
          <a:p>
            <a:endParaRPr lang="zh-TW" altLang="en-US"/>
          </a:p>
        </p:txBody>
      </p:sp>
      <p:sp>
        <p:nvSpPr>
          <p:cNvPr id="7" name="圖片版面配置區 2"/>
          <p:cNvSpPr>
            <a:spLocks noGrp="1"/>
          </p:cNvSpPr>
          <p:nvPr>
            <p:ph type="pic" sz="quarter" idx="11"/>
          </p:nvPr>
        </p:nvSpPr>
        <p:spPr>
          <a:xfrm>
            <a:off x="2438400" y="2305600"/>
            <a:ext cx="2082800" cy="3384000"/>
          </a:xfrm>
        </p:spPr>
        <p:txBody>
          <a:bodyPr/>
          <a:lstStyle/>
          <a:p>
            <a:endParaRPr lang="zh-TW" altLang="en-US"/>
          </a:p>
        </p:txBody>
      </p:sp>
      <p:sp>
        <p:nvSpPr>
          <p:cNvPr id="8" name="圖片版面配置區 2"/>
          <p:cNvSpPr>
            <a:spLocks noGrp="1"/>
          </p:cNvSpPr>
          <p:nvPr>
            <p:ph type="pic" sz="quarter" idx="12"/>
          </p:nvPr>
        </p:nvSpPr>
        <p:spPr>
          <a:xfrm>
            <a:off x="4686300" y="3474000"/>
            <a:ext cx="2082800" cy="1620000"/>
          </a:xfrm>
        </p:spPr>
        <p:txBody>
          <a:bodyPr/>
          <a:lstStyle/>
          <a:p>
            <a:endParaRPr lang="zh-TW" altLang="en-US"/>
          </a:p>
        </p:txBody>
      </p:sp>
      <p:sp>
        <p:nvSpPr>
          <p:cNvPr id="9" name="圖片版面配置區 2"/>
          <p:cNvSpPr>
            <a:spLocks noGrp="1"/>
          </p:cNvSpPr>
          <p:nvPr>
            <p:ph type="pic" sz="quarter" idx="13"/>
          </p:nvPr>
        </p:nvSpPr>
        <p:spPr>
          <a:xfrm>
            <a:off x="6934200" y="3474000"/>
            <a:ext cx="2082800" cy="3384000"/>
          </a:xfrm>
        </p:spPr>
        <p:txBody>
          <a:bodyPr/>
          <a:lstStyle/>
          <a:p>
            <a:endParaRPr lang="zh-TW" altLang="en-US"/>
          </a:p>
        </p:txBody>
      </p:sp>
      <p:sp>
        <p:nvSpPr>
          <p:cNvPr id="10" name="圖片版面配置區 2"/>
          <p:cNvSpPr>
            <a:spLocks noGrp="1"/>
          </p:cNvSpPr>
          <p:nvPr>
            <p:ph type="pic" sz="quarter" idx="14"/>
          </p:nvPr>
        </p:nvSpPr>
        <p:spPr>
          <a:xfrm>
            <a:off x="4686300" y="5238000"/>
            <a:ext cx="2082800" cy="1620000"/>
          </a:xfrm>
        </p:spPr>
        <p:txBody>
          <a:bodyPr/>
          <a:lstStyle/>
          <a:p>
            <a:endParaRPr lang="zh-TW" altLang="en-US"/>
          </a:p>
        </p:txBody>
      </p:sp>
      <p:sp>
        <p:nvSpPr>
          <p:cNvPr id="11" name="圖片版面配置區 2"/>
          <p:cNvSpPr>
            <a:spLocks noGrp="1"/>
          </p:cNvSpPr>
          <p:nvPr>
            <p:ph type="pic" sz="quarter" idx="15"/>
          </p:nvPr>
        </p:nvSpPr>
        <p:spPr>
          <a:xfrm>
            <a:off x="2438400" y="5842000"/>
            <a:ext cx="2082800" cy="10160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49815127"/>
      </p:ext>
    </p:extLst>
  </p:cSld>
  <p:clrMapOvr>
    <a:masterClrMapping/>
  </p:clrMapOvr>
  <p:timing>
    <p:tnLst>
      <p:par>
        <p:cTn id="1" dur="indefinite" restart="never" nodeType="tmRoot"/>
      </p:par>
    </p:tn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圖片版面配置243">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190500" y="3474000"/>
            <a:ext cx="2082800" cy="3384000"/>
          </a:xfrm>
        </p:spPr>
        <p:txBody>
          <a:bodyPr/>
          <a:lstStyle/>
          <a:p>
            <a:endParaRPr lang="zh-TW" altLang="en-US"/>
          </a:p>
        </p:txBody>
      </p:sp>
      <p:sp>
        <p:nvSpPr>
          <p:cNvPr id="9" name="圖片版面配置區 2"/>
          <p:cNvSpPr>
            <a:spLocks noGrp="1"/>
          </p:cNvSpPr>
          <p:nvPr>
            <p:ph type="pic" sz="quarter" idx="13"/>
          </p:nvPr>
        </p:nvSpPr>
        <p:spPr>
          <a:xfrm>
            <a:off x="6934200" y="3474000"/>
            <a:ext cx="2082800" cy="3384000"/>
          </a:xfrm>
        </p:spPr>
        <p:txBody>
          <a:bodyPr/>
          <a:lstStyle/>
          <a:p>
            <a:endParaRPr lang="zh-TW" altLang="en-US"/>
          </a:p>
        </p:txBody>
      </p:sp>
      <p:sp>
        <p:nvSpPr>
          <p:cNvPr id="13" name="圖片版面配置區 12"/>
          <p:cNvSpPr>
            <a:spLocks noGrp="1"/>
          </p:cNvSpPr>
          <p:nvPr>
            <p:ph type="pic" sz="quarter" idx="14"/>
          </p:nvPr>
        </p:nvSpPr>
        <p:spPr>
          <a:xfrm>
            <a:off x="4686300" y="3474000"/>
            <a:ext cx="2082800" cy="3384000"/>
          </a:xfrm>
          <a:custGeom>
            <a:avLst/>
            <a:gdLst>
              <a:gd name="connsiteX0" fmla="*/ 0 w 2082800"/>
              <a:gd name="connsiteY0" fmla="*/ 1764000 h 3384000"/>
              <a:gd name="connsiteX1" fmla="*/ 2082800 w 2082800"/>
              <a:gd name="connsiteY1" fmla="*/ 1764000 h 3384000"/>
              <a:gd name="connsiteX2" fmla="*/ 2082800 w 2082800"/>
              <a:gd name="connsiteY2" fmla="*/ 3384000 h 3384000"/>
              <a:gd name="connsiteX3" fmla="*/ 0 w 2082800"/>
              <a:gd name="connsiteY3" fmla="*/ 3384000 h 3384000"/>
              <a:gd name="connsiteX4" fmla="*/ 0 w 2082800"/>
              <a:gd name="connsiteY4" fmla="*/ 0 h 3384000"/>
              <a:gd name="connsiteX5" fmla="*/ 2082800 w 2082800"/>
              <a:gd name="connsiteY5" fmla="*/ 0 h 3384000"/>
              <a:gd name="connsiteX6" fmla="*/ 2082800 w 2082800"/>
              <a:gd name="connsiteY6" fmla="*/ 1620000 h 3384000"/>
              <a:gd name="connsiteX7" fmla="*/ 0 w 2082800"/>
              <a:gd name="connsiteY7" fmla="*/ 1620000 h 338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2800" h="3384000">
                <a:moveTo>
                  <a:pt x="0" y="1764000"/>
                </a:moveTo>
                <a:lnTo>
                  <a:pt x="2082800" y="1764000"/>
                </a:lnTo>
                <a:lnTo>
                  <a:pt x="2082800" y="3384000"/>
                </a:lnTo>
                <a:lnTo>
                  <a:pt x="0" y="3384000"/>
                </a:lnTo>
                <a:close/>
                <a:moveTo>
                  <a:pt x="0" y="0"/>
                </a:moveTo>
                <a:lnTo>
                  <a:pt x="2082800" y="0"/>
                </a:lnTo>
                <a:lnTo>
                  <a:pt x="2082800" y="1620000"/>
                </a:lnTo>
                <a:lnTo>
                  <a:pt x="0" y="1620000"/>
                </a:lnTo>
                <a:close/>
              </a:path>
            </a:pathLst>
          </a:custGeom>
        </p:spPr>
        <p:txBody>
          <a:bodyPr wrap="square">
            <a:noAutofit/>
          </a:bodyPr>
          <a:lstStyle/>
          <a:p>
            <a:endParaRPr lang="zh-TW" altLang="en-US"/>
          </a:p>
        </p:txBody>
      </p:sp>
      <p:sp>
        <p:nvSpPr>
          <p:cNvPr id="12" name="圖片版面配置區 11"/>
          <p:cNvSpPr>
            <a:spLocks noGrp="1"/>
          </p:cNvSpPr>
          <p:nvPr>
            <p:ph type="pic" sz="quarter" idx="15"/>
          </p:nvPr>
        </p:nvSpPr>
        <p:spPr>
          <a:xfrm>
            <a:off x="2438400" y="2305600"/>
            <a:ext cx="2082800" cy="4552400"/>
          </a:xfrm>
          <a:custGeom>
            <a:avLst/>
            <a:gdLst>
              <a:gd name="connsiteX0" fmla="*/ 0 w 2082800"/>
              <a:gd name="connsiteY0" fmla="*/ 3536400 h 4552400"/>
              <a:gd name="connsiteX1" fmla="*/ 2082800 w 2082800"/>
              <a:gd name="connsiteY1" fmla="*/ 3536400 h 4552400"/>
              <a:gd name="connsiteX2" fmla="*/ 2082800 w 2082800"/>
              <a:gd name="connsiteY2" fmla="*/ 4552400 h 4552400"/>
              <a:gd name="connsiteX3" fmla="*/ 0 w 2082800"/>
              <a:gd name="connsiteY3" fmla="*/ 4552400 h 4552400"/>
              <a:gd name="connsiteX4" fmla="*/ 0 w 2082800"/>
              <a:gd name="connsiteY4" fmla="*/ 0 h 4552400"/>
              <a:gd name="connsiteX5" fmla="*/ 2082800 w 2082800"/>
              <a:gd name="connsiteY5" fmla="*/ 0 h 4552400"/>
              <a:gd name="connsiteX6" fmla="*/ 2082800 w 2082800"/>
              <a:gd name="connsiteY6" fmla="*/ 3384000 h 4552400"/>
              <a:gd name="connsiteX7" fmla="*/ 0 w 2082800"/>
              <a:gd name="connsiteY7" fmla="*/ 3384000 h 45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2800" h="4552400">
                <a:moveTo>
                  <a:pt x="0" y="3536400"/>
                </a:moveTo>
                <a:lnTo>
                  <a:pt x="2082800" y="3536400"/>
                </a:lnTo>
                <a:lnTo>
                  <a:pt x="2082800" y="4552400"/>
                </a:lnTo>
                <a:lnTo>
                  <a:pt x="0" y="4552400"/>
                </a:lnTo>
                <a:close/>
                <a:moveTo>
                  <a:pt x="0" y="0"/>
                </a:moveTo>
                <a:lnTo>
                  <a:pt x="2082800" y="0"/>
                </a:lnTo>
                <a:lnTo>
                  <a:pt x="2082800" y="3384000"/>
                </a:lnTo>
                <a:lnTo>
                  <a:pt x="0" y="3384000"/>
                </a:lnTo>
                <a:close/>
              </a:path>
            </a:pathLst>
          </a:custGeom>
        </p:spPr>
        <p:txBody>
          <a:bodyPr wrap="square">
            <a:noAutofit/>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704646172"/>
      </p:ext>
    </p:extLst>
  </p:cSld>
  <p:clrMapOvr>
    <a:masterClrMapping/>
  </p:clrMapOvr>
  <p:timing>
    <p:tnLst>
      <p:par>
        <p:cTn id="1" dur="indefinite" restart="never" nodeType="tmRoot"/>
      </p:par>
    </p:tn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圖片版面配置244">
    <p:spTree>
      <p:nvGrpSpPr>
        <p:cNvPr id="1" name=""/>
        <p:cNvGrpSpPr/>
        <p:nvPr/>
      </p:nvGrpSpPr>
      <p:grpSpPr>
        <a:xfrm>
          <a:off x="0" y="0"/>
          <a:ext cx="0" cy="0"/>
          <a:chOff x="0" y="0"/>
          <a:chExt cx="0" cy="0"/>
        </a:xfrm>
      </p:grpSpPr>
      <p:sp>
        <p:nvSpPr>
          <p:cNvPr id="2" name="圖片版面配置區 2"/>
          <p:cNvSpPr>
            <a:spLocks noGrp="1"/>
          </p:cNvSpPr>
          <p:nvPr>
            <p:ph type="pic" sz="quarter" idx="11"/>
          </p:nvPr>
        </p:nvSpPr>
        <p:spPr>
          <a:xfrm>
            <a:off x="0" y="2305600"/>
            <a:ext cx="1879600" cy="3384000"/>
          </a:xfrm>
        </p:spPr>
        <p:txBody>
          <a:bodyPr/>
          <a:lstStyle/>
          <a:p>
            <a:endParaRPr lang="zh-TW" altLang="en-US"/>
          </a:p>
        </p:txBody>
      </p:sp>
      <p:sp>
        <p:nvSpPr>
          <p:cNvPr id="6" name="圖片版面配置區 2"/>
          <p:cNvSpPr>
            <a:spLocks noGrp="1"/>
          </p:cNvSpPr>
          <p:nvPr>
            <p:ph type="pic" sz="quarter" idx="12"/>
          </p:nvPr>
        </p:nvSpPr>
        <p:spPr>
          <a:xfrm>
            <a:off x="1879600" y="2305600"/>
            <a:ext cx="1879600" cy="3384000"/>
          </a:xfrm>
        </p:spPr>
        <p:txBody>
          <a:bodyPr/>
          <a:lstStyle/>
          <a:p>
            <a:endParaRPr lang="zh-TW" altLang="en-US"/>
          </a:p>
        </p:txBody>
      </p:sp>
      <p:sp>
        <p:nvSpPr>
          <p:cNvPr id="7" name="圖片版面配置區 2"/>
          <p:cNvSpPr>
            <a:spLocks noGrp="1"/>
          </p:cNvSpPr>
          <p:nvPr>
            <p:ph type="pic" sz="quarter" idx="13"/>
          </p:nvPr>
        </p:nvSpPr>
        <p:spPr>
          <a:xfrm>
            <a:off x="3759200" y="2305600"/>
            <a:ext cx="1879600" cy="3384000"/>
          </a:xfrm>
        </p:spPr>
        <p:txBody>
          <a:bodyPr/>
          <a:lstStyle/>
          <a:p>
            <a:endParaRPr lang="zh-TW" altLang="en-US"/>
          </a:p>
        </p:txBody>
      </p:sp>
      <p:sp>
        <p:nvSpPr>
          <p:cNvPr id="8" name="圖片版面配置區 2"/>
          <p:cNvSpPr>
            <a:spLocks noGrp="1"/>
          </p:cNvSpPr>
          <p:nvPr>
            <p:ph type="pic" sz="quarter" idx="14"/>
          </p:nvPr>
        </p:nvSpPr>
        <p:spPr>
          <a:xfrm>
            <a:off x="5638800" y="2305600"/>
            <a:ext cx="3505200" cy="3384000"/>
          </a:xfrm>
        </p:spPr>
        <p:txBody>
          <a:bodyPr/>
          <a:lstStyle/>
          <a:p>
            <a:endParaRPr lang="zh-TW" altLang="en-US"/>
          </a:p>
        </p:txBody>
      </p:sp>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807311049"/>
      </p:ext>
    </p:extLst>
  </p:cSld>
  <p:clrMapOvr>
    <a:masterClrMapping/>
  </p:clrMapOvr>
  <p:timing>
    <p:tnLst>
      <p:par>
        <p:cTn id="1" dur="indefinite" restart="never" nodeType="tmRoot"/>
      </p:par>
    </p:tn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圖片版面配置245">
    <p:spTree>
      <p:nvGrpSpPr>
        <p:cNvPr id="1" name=""/>
        <p:cNvGrpSpPr/>
        <p:nvPr/>
      </p:nvGrpSpPr>
      <p:grpSpPr>
        <a:xfrm>
          <a:off x="0" y="0"/>
          <a:ext cx="0" cy="0"/>
          <a:chOff x="0" y="0"/>
          <a:chExt cx="0" cy="0"/>
        </a:xfrm>
      </p:grpSpPr>
      <p:sp>
        <p:nvSpPr>
          <p:cNvPr id="2" name="圖片版面配置區 2"/>
          <p:cNvSpPr>
            <a:spLocks noGrp="1"/>
          </p:cNvSpPr>
          <p:nvPr>
            <p:ph type="pic" sz="quarter" idx="11"/>
          </p:nvPr>
        </p:nvSpPr>
        <p:spPr>
          <a:xfrm>
            <a:off x="6174209" y="81000"/>
            <a:ext cx="2834182" cy="2178000"/>
          </a:xfrm>
        </p:spPr>
        <p:txBody>
          <a:bodyPr/>
          <a:lstStyle/>
          <a:p>
            <a:endParaRPr lang="zh-TW" altLang="en-US"/>
          </a:p>
        </p:txBody>
      </p:sp>
      <p:sp>
        <p:nvSpPr>
          <p:cNvPr id="3" name="圖片版面配置區 2"/>
          <p:cNvSpPr>
            <a:spLocks noGrp="1"/>
          </p:cNvSpPr>
          <p:nvPr>
            <p:ph type="pic" sz="quarter" idx="12"/>
          </p:nvPr>
        </p:nvSpPr>
        <p:spPr>
          <a:xfrm>
            <a:off x="6174209" y="2340000"/>
            <a:ext cx="2834182" cy="2178000"/>
          </a:xfrm>
        </p:spPr>
        <p:txBody>
          <a:bodyPr/>
          <a:lstStyle/>
          <a:p>
            <a:endParaRPr lang="zh-TW" altLang="en-US"/>
          </a:p>
        </p:txBody>
      </p:sp>
      <p:sp>
        <p:nvSpPr>
          <p:cNvPr id="4" name="圖片版面配置區 2"/>
          <p:cNvSpPr>
            <a:spLocks noGrp="1"/>
          </p:cNvSpPr>
          <p:nvPr>
            <p:ph type="pic" sz="quarter" idx="13"/>
          </p:nvPr>
        </p:nvSpPr>
        <p:spPr>
          <a:xfrm>
            <a:off x="6174209" y="4599000"/>
            <a:ext cx="2834182" cy="2178000"/>
          </a:xfrm>
        </p:spPr>
        <p:txBody>
          <a:bodyPr/>
          <a:lstStyle/>
          <a:p>
            <a:endParaRPr lang="zh-TW" altLang="en-US"/>
          </a:p>
        </p:txBody>
      </p:sp>
      <p:sp>
        <p:nvSpPr>
          <p:cNvPr id="5" name="圖片版面配置區 2"/>
          <p:cNvSpPr>
            <a:spLocks noGrp="1"/>
          </p:cNvSpPr>
          <p:nvPr>
            <p:ph type="pic" sz="quarter" idx="14"/>
          </p:nvPr>
        </p:nvSpPr>
        <p:spPr>
          <a:xfrm>
            <a:off x="3240509" y="81000"/>
            <a:ext cx="2834182" cy="2178000"/>
          </a:xfrm>
        </p:spPr>
        <p:txBody>
          <a:bodyPr/>
          <a:lstStyle/>
          <a:p>
            <a:endParaRPr lang="zh-TW" altLang="en-US"/>
          </a:p>
        </p:txBody>
      </p:sp>
      <p:sp>
        <p:nvSpPr>
          <p:cNvPr id="6" name="圖片版面配置區 2"/>
          <p:cNvSpPr>
            <a:spLocks noGrp="1"/>
          </p:cNvSpPr>
          <p:nvPr>
            <p:ph type="pic" sz="quarter" idx="15"/>
          </p:nvPr>
        </p:nvSpPr>
        <p:spPr>
          <a:xfrm>
            <a:off x="3240509" y="2340000"/>
            <a:ext cx="2834182" cy="2178000"/>
          </a:xfrm>
        </p:spPr>
        <p:txBody>
          <a:bodyPr/>
          <a:lstStyle/>
          <a:p>
            <a:endParaRPr lang="zh-TW" altLang="en-US"/>
          </a:p>
        </p:txBody>
      </p:sp>
      <p:sp>
        <p:nvSpPr>
          <p:cNvPr id="7" name="圖片版面配置區 2"/>
          <p:cNvSpPr>
            <a:spLocks noGrp="1"/>
          </p:cNvSpPr>
          <p:nvPr>
            <p:ph type="pic" sz="quarter" idx="16"/>
          </p:nvPr>
        </p:nvSpPr>
        <p:spPr>
          <a:xfrm>
            <a:off x="3240509" y="4599000"/>
            <a:ext cx="2834182" cy="2178000"/>
          </a:xfrm>
        </p:spPr>
        <p:txBody>
          <a:bodyPr/>
          <a:lstStyle/>
          <a:p>
            <a:endParaRPr lang="zh-TW" altLang="en-US"/>
          </a:p>
        </p:txBody>
      </p:sp>
      <p:sp>
        <p:nvSpPr>
          <p:cNvPr id="8" name="頁尾版面配置區 7"/>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228691010"/>
      </p:ext>
    </p:extLst>
  </p:cSld>
  <p:clrMapOvr>
    <a:masterClrMapping/>
  </p:clrMapOvr>
  <p:timing>
    <p:tnLst>
      <p:par>
        <p:cTn id="1" dur="indefinite" restart="never" nodeType="tmRoot"/>
      </p:par>
    </p:tn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圖片版面配置246">
    <p:spTree>
      <p:nvGrpSpPr>
        <p:cNvPr id="1" name=""/>
        <p:cNvGrpSpPr/>
        <p:nvPr/>
      </p:nvGrpSpPr>
      <p:grpSpPr>
        <a:xfrm>
          <a:off x="0" y="0"/>
          <a:ext cx="0" cy="0"/>
          <a:chOff x="0" y="0"/>
          <a:chExt cx="0" cy="0"/>
        </a:xfrm>
      </p:grpSpPr>
      <p:sp>
        <p:nvSpPr>
          <p:cNvPr id="8" name="圖片版面配置區 7"/>
          <p:cNvSpPr>
            <a:spLocks noGrp="1"/>
          </p:cNvSpPr>
          <p:nvPr>
            <p:ph type="pic" sz="quarter" idx="13"/>
          </p:nvPr>
        </p:nvSpPr>
        <p:spPr>
          <a:xfrm>
            <a:off x="6174209" y="81000"/>
            <a:ext cx="2834182" cy="6696000"/>
          </a:xfrm>
          <a:custGeom>
            <a:avLst/>
            <a:gdLst>
              <a:gd name="connsiteX0" fmla="*/ 0 w 2834182"/>
              <a:gd name="connsiteY0" fmla="*/ 4518000 h 6696000"/>
              <a:gd name="connsiteX1" fmla="*/ 2834182 w 2834182"/>
              <a:gd name="connsiteY1" fmla="*/ 4518000 h 6696000"/>
              <a:gd name="connsiteX2" fmla="*/ 2834182 w 2834182"/>
              <a:gd name="connsiteY2" fmla="*/ 6696000 h 6696000"/>
              <a:gd name="connsiteX3" fmla="*/ 0 w 2834182"/>
              <a:gd name="connsiteY3" fmla="*/ 6696000 h 6696000"/>
              <a:gd name="connsiteX4" fmla="*/ 0 w 2834182"/>
              <a:gd name="connsiteY4" fmla="*/ 2259000 h 6696000"/>
              <a:gd name="connsiteX5" fmla="*/ 2834182 w 2834182"/>
              <a:gd name="connsiteY5" fmla="*/ 2259000 h 6696000"/>
              <a:gd name="connsiteX6" fmla="*/ 2834182 w 2834182"/>
              <a:gd name="connsiteY6" fmla="*/ 4437000 h 6696000"/>
              <a:gd name="connsiteX7" fmla="*/ 0 w 2834182"/>
              <a:gd name="connsiteY7" fmla="*/ 4437000 h 6696000"/>
              <a:gd name="connsiteX8" fmla="*/ 0 w 2834182"/>
              <a:gd name="connsiteY8" fmla="*/ 0 h 6696000"/>
              <a:gd name="connsiteX9" fmla="*/ 2834182 w 2834182"/>
              <a:gd name="connsiteY9" fmla="*/ 0 h 6696000"/>
              <a:gd name="connsiteX10" fmla="*/ 2834182 w 2834182"/>
              <a:gd name="connsiteY10" fmla="*/ 2178000 h 6696000"/>
              <a:gd name="connsiteX11" fmla="*/ 0 w 2834182"/>
              <a:gd name="connsiteY11" fmla="*/ 2178000 h 669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4182" h="6696000">
                <a:moveTo>
                  <a:pt x="0" y="4518000"/>
                </a:moveTo>
                <a:lnTo>
                  <a:pt x="2834182" y="4518000"/>
                </a:lnTo>
                <a:lnTo>
                  <a:pt x="2834182" y="6696000"/>
                </a:lnTo>
                <a:lnTo>
                  <a:pt x="0" y="6696000"/>
                </a:lnTo>
                <a:close/>
                <a:moveTo>
                  <a:pt x="0" y="2259000"/>
                </a:moveTo>
                <a:lnTo>
                  <a:pt x="2834182" y="2259000"/>
                </a:lnTo>
                <a:lnTo>
                  <a:pt x="2834182" y="4437000"/>
                </a:lnTo>
                <a:lnTo>
                  <a:pt x="0" y="4437000"/>
                </a:lnTo>
                <a:close/>
                <a:moveTo>
                  <a:pt x="0" y="0"/>
                </a:moveTo>
                <a:lnTo>
                  <a:pt x="2834182" y="0"/>
                </a:lnTo>
                <a:lnTo>
                  <a:pt x="2834182" y="2178000"/>
                </a:lnTo>
                <a:lnTo>
                  <a:pt x="0" y="2178000"/>
                </a:lnTo>
                <a:close/>
              </a:path>
            </a:pathLst>
          </a:custGeom>
        </p:spPr>
        <p:txBody>
          <a:bodyPr wrap="square">
            <a:noAutofit/>
          </a:bodyPr>
          <a:lstStyle/>
          <a:p>
            <a:endParaRPr lang="zh-TW" altLang="en-US"/>
          </a:p>
        </p:txBody>
      </p:sp>
      <p:sp>
        <p:nvSpPr>
          <p:cNvPr id="5" name="圖片版面配置區 2"/>
          <p:cNvSpPr>
            <a:spLocks noGrp="1"/>
          </p:cNvSpPr>
          <p:nvPr>
            <p:ph type="pic" sz="quarter" idx="14"/>
          </p:nvPr>
        </p:nvSpPr>
        <p:spPr>
          <a:xfrm>
            <a:off x="3240509" y="81000"/>
            <a:ext cx="2834182" cy="2178000"/>
          </a:xfrm>
        </p:spPr>
        <p:txBody>
          <a:bodyPr/>
          <a:lstStyle/>
          <a:p>
            <a:endParaRPr lang="zh-TW" altLang="en-US"/>
          </a:p>
        </p:txBody>
      </p:sp>
      <p:sp>
        <p:nvSpPr>
          <p:cNvPr id="6" name="圖片版面配置區 2"/>
          <p:cNvSpPr>
            <a:spLocks noGrp="1"/>
          </p:cNvSpPr>
          <p:nvPr>
            <p:ph type="pic" sz="quarter" idx="15"/>
          </p:nvPr>
        </p:nvSpPr>
        <p:spPr>
          <a:xfrm>
            <a:off x="3240509" y="2340000"/>
            <a:ext cx="2834182" cy="2178000"/>
          </a:xfrm>
        </p:spPr>
        <p:txBody>
          <a:bodyPr/>
          <a:lstStyle/>
          <a:p>
            <a:endParaRPr lang="zh-TW" altLang="en-US"/>
          </a:p>
        </p:txBody>
      </p:sp>
      <p:sp>
        <p:nvSpPr>
          <p:cNvPr id="7" name="圖片版面配置區 2"/>
          <p:cNvSpPr>
            <a:spLocks noGrp="1"/>
          </p:cNvSpPr>
          <p:nvPr>
            <p:ph type="pic" sz="quarter" idx="16"/>
          </p:nvPr>
        </p:nvSpPr>
        <p:spPr>
          <a:xfrm>
            <a:off x="3240509" y="4599000"/>
            <a:ext cx="2834182" cy="2178000"/>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058055830"/>
      </p:ext>
    </p:extLst>
  </p:cSld>
  <p:clrMapOvr>
    <a:masterClrMapping/>
  </p:clrMapOvr>
  <p:timing>
    <p:tnLst>
      <p:par>
        <p:cTn id="1" dur="indefinite" restart="never" nodeType="tmRoot"/>
      </p:par>
    </p:tnLst>
  </p:timing>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圖片版面配置247">
    <p:spTree>
      <p:nvGrpSpPr>
        <p:cNvPr id="1" name=""/>
        <p:cNvGrpSpPr/>
        <p:nvPr/>
      </p:nvGrpSpPr>
      <p:grpSpPr>
        <a:xfrm>
          <a:off x="0" y="0"/>
          <a:ext cx="0" cy="0"/>
          <a:chOff x="0" y="0"/>
          <a:chExt cx="0" cy="0"/>
        </a:xfrm>
      </p:grpSpPr>
      <p:sp>
        <p:nvSpPr>
          <p:cNvPr id="2" name="圖片版面配置區 2"/>
          <p:cNvSpPr>
            <a:spLocks noGrp="1"/>
          </p:cNvSpPr>
          <p:nvPr>
            <p:ph type="pic" sz="quarter" idx="15"/>
          </p:nvPr>
        </p:nvSpPr>
        <p:spPr>
          <a:xfrm>
            <a:off x="357609" y="2628900"/>
            <a:ext cx="1687091" cy="3781400"/>
          </a:xfrm>
        </p:spPr>
        <p:txBody>
          <a:bodyPr/>
          <a:lstStyle/>
          <a:p>
            <a:endParaRPr lang="zh-TW" altLang="en-US"/>
          </a:p>
        </p:txBody>
      </p:sp>
      <p:sp>
        <p:nvSpPr>
          <p:cNvPr id="5" name="圖片版面配置區 2"/>
          <p:cNvSpPr>
            <a:spLocks noGrp="1"/>
          </p:cNvSpPr>
          <p:nvPr>
            <p:ph type="pic" sz="quarter" idx="16"/>
          </p:nvPr>
        </p:nvSpPr>
        <p:spPr>
          <a:xfrm>
            <a:off x="2249909" y="1892300"/>
            <a:ext cx="1687091" cy="3781400"/>
          </a:xfrm>
        </p:spPr>
        <p:txBody>
          <a:bodyPr/>
          <a:lstStyle/>
          <a:p>
            <a:endParaRPr lang="zh-TW" altLang="en-US"/>
          </a:p>
        </p:txBody>
      </p:sp>
      <p:sp>
        <p:nvSpPr>
          <p:cNvPr id="6" name="圖片版面配置區 2"/>
          <p:cNvSpPr>
            <a:spLocks noGrp="1"/>
          </p:cNvSpPr>
          <p:nvPr>
            <p:ph type="pic" sz="quarter" idx="17"/>
          </p:nvPr>
        </p:nvSpPr>
        <p:spPr>
          <a:xfrm>
            <a:off x="4142209" y="1155700"/>
            <a:ext cx="1687091" cy="3781400"/>
          </a:xfrm>
        </p:spPr>
        <p:txBody>
          <a:bodyPr/>
          <a:lstStyle/>
          <a:p>
            <a:endParaRPr lang="zh-TW" altLang="en-US"/>
          </a:p>
        </p:txBody>
      </p:sp>
      <p:sp>
        <p:nvSpPr>
          <p:cNvPr id="3" name="頁尾版面配置區 2"/>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835951353"/>
      </p:ext>
    </p:extLst>
  </p:cSld>
  <p:clrMapOvr>
    <a:masterClrMapping/>
  </p:clrMapOvr>
  <p:timing>
    <p:tnLst>
      <p:par>
        <p:cT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圖片版面配置248">
    <p:spTree>
      <p:nvGrpSpPr>
        <p:cNvPr id="1" name=""/>
        <p:cNvGrpSpPr/>
        <p:nvPr/>
      </p:nvGrpSpPr>
      <p:grpSpPr>
        <a:xfrm>
          <a:off x="0" y="0"/>
          <a:ext cx="0" cy="0"/>
          <a:chOff x="0" y="0"/>
          <a:chExt cx="0" cy="0"/>
        </a:xfrm>
      </p:grpSpPr>
      <p:sp>
        <p:nvSpPr>
          <p:cNvPr id="2" name="圖片版面配置區 2"/>
          <p:cNvSpPr>
            <a:spLocks noGrp="1"/>
          </p:cNvSpPr>
          <p:nvPr>
            <p:ph type="pic" sz="quarter" idx="16"/>
          </p:nvPr>
        </p:nvSpPr>
        <p:spPr>
          <a:xfrm>
            <a:off x="4408909" y="0"/>
            <a:ext cx="2195091" cy="4635500"/>
          </a:xfrm>
        </p:spPr>
        <p:txBody>
          <a:bodyPr/>
          <a:lstStyle/>
          <a:p>
            <a:endParaRPr lang="zh-TW" altLang="en-US"/>
          </a:p>
        </p:txBody>
      </p:sp>
      <p:sp>
        <p:nvSpPr>
          <p:cNvPr id="3" name="圖片版面配置區 2"/>
          <p:cNvSpPr>
            <a:spLocks noGrp="1"/>
          </p:cNvSpPr>
          <p:nvPr>
            <p:ph type="pic" sz="quarter" idx="17"/>
          </p:nvPr>
        </p:nvSpPr>
        <p:spPr>
          <a:xfrm>
            <a:off x="6771109" y="3873500"/>
            <a:ext cx="1814091" cy="2984500"/>
          </a:xfrm>
        </p:spPr>
        <p:txBody>
          <a:bodyPr/>
          <a:lstStyle/>
          <a:p>
            <a:endParaRPr lang="zh-TW" altLang="en-US"/>
          </a:p>
        </p:txBody>
      </p:sp>
      <p:sp>
        <p:nvSpPr>
          <p:cNvPr id="4" name="圖片版面配置區 2"/>
          <p:cNvSpPr>
            <a:spLocks noGrp="1"/>
          </p:cNvSpPr>
          <p:nvPr>
            <p:ph type="pic" sz="quarter" idx="18"/>
          </p:nvPr>
        </p:nvSpPr>
        <p:spPr>
          <a:xfrm>
            <a:off x="6771109" y="2209800"/>
            <a:ext cx="1814091" cy="1498600"/>
          </a:xfrm>
        </p:spPr>
        <p:txBody>
          <a:bodyPr/>
          <a:lstStyle/>
          <a:p>
            <a:endParaRPr lang="zh-TW" altLang="en-US"/>
          </a:p>
        </p:txBody>
      </p:sp>
      <p:sp>
        <p:nvSpPr>
          <p:cNvPr id="5" name="頁尾版面配置區 4"/>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5123222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圖片版面配置024">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7207200" y="4921200"/>
            <a:ext cx="1936800" cy="1936800"/>
          </a:xfrm>
        </p:spPr>
        <p:txBody>
          <a:bodyPr/>
          <a:lstStyle/>
          <a:p>
            <a:endParaRPr lang="zh-TW" altLang="en-US"/>
          </a:p>
        </p:txBody>
      </p:sp>
      <p:sp>
        <p:nvSpPr>
          <p:cNvPr id="4" name="圖片版面配置區 2"/>
          <p:cNvSpPr>
            <a:spLocks noGrp="1"/>
          </p:cNvSpPr>
          <p:nvPr>
            <p:ph type="pic" sz="quarter" idx="11"/>
          </p:nvPr>
        </p:nvSpPr>
        <p:spPr>
          <a:xfrm>
            <a:off x="7207200" y="2984400"/>
            <a:ext cx="1936800" cy="1936800"/>
          </a:xfrm>
        </p:spPr>
        <p:txBody>
          <a:bodyPr/>
          <a:lstStyle/>
          <a:p>
            <a:endParaRPr lang="zh-TW" altLang="en-US"/>
          </a:p>
        </p:txBody>
      </p:sp>
      <p:sp>
        <p:nvSpPr>
          <p:cNvPr id="5" name="圖片版面配置區 2"/>
          <p:cNvSpPr>
            <a:spLocks noGrp="1"/>
          </p:cNvSpPr>
          <p:nvPr>
            <p:ph type="pic" sz="quarter" idx="12"/>
          </p:nvPr>
        </p:nvSpPr>
        <p:spPr>
          <a:xfrm>
            <a:off x="5270400" y="4921200"/>
            <a:ext cx="1936800" cy="1936800"/>
          </a:xfrm>
        </p:spPr>
        <p:txBody>
          <a:bodyPr/>
          <a:lstStyle/>
          <a:p>
            <a:endParaRPr lang="zh-TW" altLang="en-US"/>
          </a:p>
        </p:txBody>
      </p:sp>
      <p:sp>
        <p:nvSpPr>
          <p:cNvPr id="6" name="圖片版面配置區 2"/>
          <p:cNvSpPr>
            <a:spLocks noGrp="1"/>
          </p:cNvSpPr>
          <p:nvPr>
            <p:ph type="pic" sz="quarter" idx="13"/>
          </p:nvPr>
        </p:nvSpPr>
        <p:spPr>
          <a:xfrm>
            <a:off x="5270400" y="2984400"/>
            <a:ext cx="1936800" cy="1936800"/>
          </a:xfrm>
        </p:spPr>
        <p:txBody>
          <a:bodyPr/>
          <a:lstStyle/>
          <a:p>
            <a:endParaRPr lang="zh-TW" altLang="en-US"/>
          </a:p>
        </p:txBody>
      </p:sp>
      <p:sp>
        <p:nvSpPr>
          <p:cNvPr id="7" name="圖片版面配置區 2"/>
          <p:cNvSpPr>
            <a:spLocks noGrp="1"/>
          </p:cNvSpPr>
          <p:nvPr>
            <p:ph type="pic" sz="quarter" idx="14"/>
          </p:nvPr>
        </p:nvSpPr>
        <p:spPr>
          <a:xfrm>
            <a:off x="3333600" y="4921200"/>
            <a:ext cx="1936800" cy="1936800"/>
          </a:xfrm>
        </p:spPr>
        <p:txBody>
          <a:bodyPr/>
          <a:lstStyle/>
          <a:p>
            <a:endParaRPr lang="zh-TW" altLang="en-US"/>
          </a:p>
        </p:txBody>
      </p:sp>
      <p:sp>
        <p:nvSpPr>
          <p:cNvPr id="8" name="圖片版面配置區 2"/>
          <p:cNvSpPr>
            <a:spLocks noGrp="1"/>
          </p:cNvSpPr>
          <p:nvPr>
            <p:ph type="pic" sz="quarter" idx="15"/>
          </p:nvPr>
        </p:nvSpPr>
        <p:spPr>
          <a:xfrm>
            <a:off x="3333600" y="2984400"/>
            <a:ext cx="1936800" cy="1936800"/>
          </a:xfrm>
        </p:spPr>
        <p:txBody>
          <a:bodyPr/>
          <a:lstStyle/>
          <a:p>
            <a:endParaRPr lang="zh-TW" altLang="en-US"/>
          </a:p>
        </p:txBody>
      </p:sp>
      <p:sp>
        <p:nvSpPr>
          <p:cNvPr id="9" name="圖片版面配置區 2"/>
          <p:cNvSpPr>
            <a:spLocks noGrp="1"/>
          </p:cNvSpPr>
          <p:nvPr>
            <p:ph type="pic" sz="quarter" idx="16"/>
          </p:nvPr>
        </p:nvSpPr>
        <p:spPr>
          <a:xfrm>
            <a:off x="0" y="2984400"/>
            <a:ext cx="3333600" cy="3873600"/>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10" name="投影片編號版面配置區 9"/>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147178910"/>
      </p:ext>
    </p:extLst>
  </p:cSld>
  <p:clrMapOvr>
    <a:masterClrMapping/>
  </p:clrMapOvr>
  <p:timing>
    <p:tnLst>
      <p:par>
        <p:cT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圖片版面配置249">
    <p:spTree>
      <p:nvGrpSpPr>
        <p:cNvPr id="1" name=""/>
        <p:cNvGrpSpPr/>
        <p:nvPr/>
      </p:nvGrpSpPr>
      <p:grpSpPr>
        <a:xfrm>
          <a:off x="0" y="0"/>
          <a:ext cx="0" cy="0"/>
          <a:chOff x="0" y="0"/>
          <a:chExt cx="0" cy="0"/>
        </a:xfrm>
      </p:grpSpPr>
      <p:sp>
        <p:nvSpPr>
          <p:cNvPr id="2" name="圖片版面配置區 2"/>
          <p:cNvSpPr>
            <a:spLocks noGrp="1"/>
          </p:cNvSpPr>
          <p:nvPr>
            <p:ph type="pic" sz="quarter" idx="18"/>
          </p:nvPr>
        </p:nvSpPr>
        <p:spPr>
          <a:xfrm>
            <a:off x="6885409" y="4203700"/>
            <a:ext cx="1800000" cy="1800000"/>
          </a:xfrm>
        </p:spPr>
        <p:txBody>
          <a:bodyPr/>
          <a:lstStyle/>
          <a:p>
            <a:endParaRPr lang="zh-TW" altLang="en-US"/>
          </a:p>
        </p:txBody>
      </p:sp>
      <p:sp>
        <p:nvSpPr>
          <p:cNvPr id="6" name="圖片版面配置區 2"/>
          <p:cNvSpPr>
            <a:spLocks noGrp="1"/>
          </p:cNvSpPr>
          <p:nvPr>
            <p:ph type="pic" sz="quarter" idx="19"/>
          </p:nvPr>
        </p:nvSpPr>
        <p:spPr>
          <a:xfrm>
            <a:off x="4624809" y="3695700"/>
            <a:ext cx="1800000" cy="1800000"/>
          </a:xfrm>
        </p:spPr>
        <p:txBody>
          <a:bodyPr/>
          <a:lstStyle/>
          <a:p>
            <a:endParaRPr lang="zh-TW" altLang="en-US"/>
          </a:p>
        </p:txBody>
      </p:sp>
      <p:sp>
        <p:nvSpPr>
          <p:cNvPr id="7" name="圖片版面配置區 2"/>
          <p:cNvSpPr>
            <a:spLocks noGrp="1"/>
          </p:cNvSpPr>
          <p:nvPr>
            <p:ph type="pic" sz="quarter" idx="20"/>
          </p:nvPr>
        </p:nvSpPr>
        <p:spPr>
          <a:xfrm>
            <a:off x="6402809" y="1511300"/>
            <a:ext cx="1800000" cy="1800000"/>
          </a:xfrm>
        </p:spPr>
        <p:txBody>
          <a:bodyPr/>
          <a:lstStyle/>
          <a:p>
            <a:endParaRPr lang="zh-TW" altLang="en-US"/>
          </a:p>
        </p:txBody>
      </p:sp>
      <p:sp>
        <p:nvSpPr>
          <p:cNvPr id="8" name="圖片版面配置區 2"/>
          <p:cNvSpPr>
            <a:spLocks noGrp="1"/>
          </p:cNvSpPr>
          <p:nvPr>
            <p:ph type="pic" sz="quarter" idx="21"/>
          </p:nvPr>
        </p:nvSpPr>
        <p:spPr>
          <a:xfrm>
            <a:off x="4142209" y="1003300"/>
            <a:ext cx="1800000" cy="1800000"/>
          </a:xfrm>
        </p:spPr>
        <p:txBody>
          <a:bodyPr/>
          <a:lstStyle/>
          <a:p>
            <a:endParaRPr lang="zh-TW" altLang="en-US"/>
          </a:p>
        </p:txBody>
      </p:sp>
      <p:sp>
        <p:nvSpPr>
          <p:cNvPr id="3" name="頁尾版面配置區 2"/>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190267879"/>
      </p:ext>
    </p:extLst>
  </p:cSld>
  <p:clrMapOvr>
    <a:masterClrMapping/>
  </p:clrMapOvr>
  <p:timing>
    <p:tnLst>
      <p:par>
        <p:cTn id="1" dur="indefinite" restart="never" nodeType="tmRoot"/>
      </p:par>
    </p:tn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圖片版面配置250">
    <p:spTree>
      <p:nvGrpSpPr>
        <p:cNvPr id="1" name=""/>
        <p:cNvGrpSpPr/>
        <p:nvPr/>
      </p:nvGrpSpPr>
      <p:grpSpPr>
        <a:xfrm>
          <a:off x="0" y="0"/>
          <a:ext cx="0" cy="0"/>
          <a:chOff x="0" y="0"/>
          <a:chExt cx="0" cy="0"/>
        </a:xfrm>
      </p:grpSpPr>
      <p:sp>
        <p:nvSpPr>
          <p:cNvPr id="9" name="圖片版面配置區 8"/>
          <p:cNvSpPr>
            <a:spLocks noGrp="1"/>
          </p:cNvSpPr>
          <p:nvPr>
            <p:ph type="pic" sz="quarter" idx="21"/>
          </p:nvPr>
        </p:nvSpPr>
        <p:spPr>
          <a:xfrm>
            <a:off x="4624809" y="1874155"/>
            <a:ext cx="3737657" cy="4027944"/>
          </a:xfrm>
          <a:custGeom>
            <a:avLst/>
            <a:gdLst>
              <a:gd name="connsiteX0" fmla="*/ 1937657 w 3737657"/>
              <a:gd name="connsiteY0" fmla="*/ 2227944 h 4027944"/>
              <a:gd name="connsiteX1" fmla="*/ 3737657 w 3737657"/>
              <a:gd name="connsiteY1" fmla="*/ 2227944 h 4027944"/>
              <a:gd name="connsiteX2" fmla="*/ 3737657 w 3737657"/>
              <a:gd name="connsiteY2" fmla="*/ 4027944 h 4027944"/>
              <a:gd name="connsiteX3" fmla="*/ 1937657 w 3737657"/>
              <a:gd name="connsiteY3" fmla="*/ 4027944 h 4027944"/>
              <a:gd name="connsiteX4" fmla="*/ 0 w 3737657"/>
              <a:gd name="connsiteY4" fmla="*/ 1908629 h 4027944"/>
              <a:gd name="connsiteX5" fmla="*/ 1800000 w 3737657"/>
              <a:gd name="connsiteY5" fmla="*/ 1908629 h 4027944"/>
              <a:gd name="connsiteX6" fmla="*/ 1800000 w 3737657"/>
              <a:gd name="connsiteY6" fmla="*/ 3708629 h 4027944"/>
              <a:gd name="connsiteX7" fmla="*/ 0 w 3737657"/>
              <a:gd name="connsiteY7" fmla="*/ 3708629 h 4027944"/>
              <a:gd name="connsiteX8" fmla="*/ 1937657 w 3737657"/>
              <a:gd name="connsiteY8" fmla="*/ 319315 h 4027944"/>
              <a:gd name="connsiteX9" fmla="*/ 3737657 w 3737657"/>
              <a:gd name="connsiteY9" fmla="*/ 319315 h 4027944"/>
              <a:gd name="connsiteX10" fmla="*/ 3737657 w 3737657"/>
              <a:gd name="connsiteY10" fmla="*/ 2119315 h 4027944"/>
              <a:gd name="connsiteX11" fmla="*/ 1937657 w 3737657"/>
              <a:gd name="connsiteY11" fmla="*/ 2119315 h 4027944"/>
              <a:gd name="connsiteX12" fmla="*/ 39911 w 3737657"/>
              <a:gd name="connsiteY12" fmla="*/ 0 h 4027944"/>
              <a:gd name="connsiteX13" fmla="*/ 1839911 w 3737657"/>
              <a:gd name="connsiteY13" fmla="*/ 0 h 4027944"/>
              <a:gd name="connsiteX14" fmla="*/ 1839911 w 3737657"/>
              <a:gd name="connsiteY14" fmla="*/ 1800000 h 4027944"/>
              <a:gd name="connsiteX15" fmla="*/ 39911 w 3737657"/>
              <a:gd name="connsiteY15" fmla="*/ 1800000 h 402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7657" h="4027944">
                <a:moveTo>
                  <a:pt x="1937657" y="2227944"/>
                </a:moveTo>
                <a:lnTo>
                  <a:pt x="3737657" y="2227944"/>
                </a:lnTo>
                <a:lnTo>
                  <a:pt x="3737657" y="4027944"/>
                </a:lnTo>
                <a:lnTo>
                  <a:pt x="1937657" y="4027944"/>
                </a:lnTo>
                <a:close/>
                <a:moveTo>
                  <a:pt x="0" y="1908629"/>
                </a:moveTo>
                <a:lnTo>
                  <a:pt x="1800000" y="1908629"/>
                </a:lnTo>
                <a:lnTo>
                  <a:pt x="1800000" y="3708629"/>
                </a:lnTo>
                <a:lnTo>
                  <a:pt x="0" y="3708629"/>
                </a:lnTo>
                <a:close/>
                <a:moveTo>
                  <a:pt x="1937657" y="319315"/>
                </a:moveTo>
                <a:lnTo>
                  <a:pt x="3737657" y="319315"/>
                </a:lnTo>
                <a:lnTo>
                  <a:pt x="3737657" y="2119315"/>
                </a:lnTo>
                <a:lnTo>
                  <a:pt x="1937657" y="2119315"/>
                </a:lnTo>
                <a:close/>
                <a:moveTo>
                  <a:pt x="39911" y="0"/>
                </a:moveTo>
                <a:lnTo>
                  <a:pt x="1839911" y="0"/>
                </a:lnTo>
                <a:lnTo>
                  <a:pt x="1839911" y="1800000"/>
                </a:lnTo>
                <a:lnTo>
                  <a:pt x="39911" y="1800000"/>
                </a:lnTo>
                <a:close/>
              </a:path>
            </a:pathLst>
          </a:custGeom>
        </p:spPr>
        <p:txBody>
          <a:bodyPr wrap="square">
            <a:noAutofit/>
          </a:bodyPr>
          <a:lstStyle/>
          <a:p>
            <a:endParaRPr lang="zh-TW" altLang="en-US"/>
          </a:p>
        </p:txBody>
      </p:sp>
      <p:sp>
        <p:nvSpPr>
          <p:cNvPr id="2" name="頁尾版面配置區 1"/>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191968711"/>
      </p:ext>
    </p:extLst>
  </p:cSld>
  <p:clrMapOvr>
    <a:masterClrMapping/>
  </p:clrMapOvr>
  <p:timing>
    <p:tnLst>
      <p:par>
        <p:cTn id="1" dur="indefinite" restart="never" nodeType="tmRoot"/>
      </p:par>
    </p:tn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圖片版面配置251">
    <p:spTree>
      <p:nvGrpSpPr>
        <p:cNvPr id="1" name=""/>
        <p:cNvGrpSpPr/>
        <p:nvPr/>
      </p:nvGrpSpPr>
      <p:grpSpPr>
        <a:xfrm>
          <a:off x="0" y="0"/>
          <a:ext cx="0" cy="0"/>
          <a:chOff x="0" y="0"/>
          <a:chExt cx="0" cy="0"/>
        </a:xfrm>
      </p:grpSpPr>
      <p:sp>
        <p:nvSpPr>
          <p:cNvPr id="5" name="圖片版面配置區 2"/>
          <p:cNvSpPr>
            <a:spLocks noGrp="1"/>
          </p:cNvSpPr>
          <p:nvPr>
            <p:ph type="pic" sz="quarter" idx="21"/>
          </p:nvPr>
        </p:nvSpPr>
        <p:spPr>
          <a:xfrm>
            <a:off x="1379959" y="2055700"/>
            <a:ext cx="1080000" cy="1080000"/>
          </a:xfrm>
        </p:spPr>
        <p:txBody>
          <a:bodyPr/>
          <a:lstStyle/>
          <a:p>
            <a:endParaRPr lang="zh-TW" altLang="en-US"/>
          </a:p>
        </p:txBody>
      </p:sp>
      <p:sp>
        <p:nvSpPr>
          <p:cNvPr id="7" name="圖片版面配置區 2"/>
          <p:cNvSpPr>
            <a:spLocks noGrp="1"/>
          </p:cNvSpPr>
          <p:nvPr>
            <p:ph type="pic" sz="quarter" idx="23"/>
          </p:nvPr>
        </p:nvSpPr>
        <p:spPr>
          <a:xfrm>
            <a:off x="6209799" y="3465400"/>
            <a:ext cx="1080000" cy="1080000"/>
          </a:xfrm>
        </p:spPr>
        <p:txBody>
          <a:bodyPr/>
          <a:lstStyle/>
          <a:p>
            <a:endParaRPr lang="zh-TW" altLang="en-US"/>
          </a:p>
        </p:txBody>
      </p:sp>
      <p:sp>
        <p:nvSpPr>
          <p:cNvPr id="9" name="圖片版面配置區 2"/>
          <p:cNvSpPr>
            <a:spLocks noGrp="1"/>
          </p:cNvSpPr>
          <p:nvPr>
            <p:ph type="pic" sz="quarter" idx="25"/>
          </p:nvPr>
        </p:nvSpPr>
        <p:spPr>
          <a:xfrm>
            <a:off x="1379959" y="4875100"/>
            <a:ext cx="1080000" cy="1080000"/>
          </a:xfrm>
        </p:spPr>
        <p:txBody>
          <a:bodyPr/>
          <a:lstStyle/>
          <a:p>
            <a:endParaRPr lang="zh-TW" altLang="en-US"/>
          </a:p>
        </p:txBody>
      </p:sp>
      <p:sp>
        <p:nvSpPr>
          <p:cNvPr id="2" name="頁尾版面配置區 1"/>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459324730"/>
      </p:ext>
    </p:extLst>
  </p:cSld>
  <p:clrMapOvr>
    <a:masterClrMapping/>
  </p:clrMapOvr>
  <p:timing>
    <p:tnLst>
      <p:par>
        <p:cTn id="1" dur="indefinite" restart="never" nodeType="tmRoot"/>
      </p:par>
    </p:tn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圖片版面配置252">
    <p:spTree>
      <p:nvGrpSpPr>
        <p:cNvPr id="1" name=""/>
        <p:cNvGrpSpPr/>
        <p:nvPr/>
      </p:nvGrpSpPr>
      <p:grpSpPr>
        <a:xfrm>
          <a:off x="0" y="0"/>
          <a:ext cx="0" cy="0"/>
          <a:chOff x="0" y="0"/>
          <a:chExt cx="0" cy="0"/>
        </a:xfrm>
      </p:grpSpPr>
      <p:sp>
        <p:nvSpPr>
          <p:cNvPr id="2" name="圖片版面配置區 2"/>
          <p:cNvSpPr>
            <a:spLocks noGrp="1"/>
          </p:cNvSpPr>
          <p:nvPr>
            <p:ph type="pic" sz="quarter" idx="21"/>
          </p:nvPr>
        </p:nvSpPr>
        <p:spPr>
          <a:xfrm>
            <a:off x="0" y="0"/>
            <a:ext cx="4572000" cy="6858000"/>
          </a:xfrm>
        </p:spPr>
        <p:txBody>
          <a:bodyPr/>
          <a:lstStyle/>
          <a:p>
            <a:endParaRPr lang="zh-TW" altLang="en-US"/>
          </a:p>
        </p:txBody>
      </p:sp>
      <p:sp>
        <p:nvSpPr>
          <p:cNvPr id="3" name="圖片版面配置區 2"/>
          <p:cNvSpPr>
            <a:spLocks noGrp="1"/>
          </p:cNvSpPr>
          <p:nvPr>
            <p:ph type="pic" sz="quarter" idx="22"/>
          </p:nvPr>
        </p:nvSpPr>
        <p:spPr>
          <a:xfrm>
            <a:off x="4572000" y="0"/>
            <a:ext cx="4572000" cy="3429000"/>
          </a:xfrm>
        </p:spPr>
        <p:txBody>
          <a:bodyPr/>
          <a:lstStyle/>
          <a:p>
            <a:endParaRPr lang="zh-TW" altLang="en-US"/>
          </a:p>
        </p:txBody>
      </p:sp>
      <p:sp>
        <p:nvSpPr>
          <p:cNvPr id="4" name="頁尾版面配置區 3"/>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2103768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圖片版面配置253">
    <p:spTree>
      <p:nvGrpSpPr>
        <p:cNvPr id="1" name=""/>
        <p:cNvGrpSpPr/>
        <p:nvPr/>
      </p:nvGrpSpPr>
      <p:grpSpPr>
        <a:xfrm>
          <a:off x="0" y="0"/>
          <a:ext cx="0" cy="0"/>
          <a:chOff x="0" y="0"/>
          <a:chExt cx="0" cy="0"/>
        </a:xfrm>
      </p:grpSpPr>
      <p:sp>
        <p:nvSpPr>
          <p:cNvPr id="2" name="圖片版面配置區 2"/>
          <p:cNvSpPr>
            <a:spLocks noGrp="1"/>
          </p:cNvSpPr>
          <p:nvPr>
            <p:ph type="pic" sz="quarter" idx="22"/>
          </p:nvPr>
        </p:nvSpPr>
        <p:spPr>
          <a:xfrm>
            <a:off x="0" y="0"/>
            <a:ext cx="2514600" cy="3429000"/>
          </a:xfrm>
        </p:spPr>
        <p:txBody>
          <a:bodyPr/>
          <a:lstStyle/>
          <a:p>
            <a:endParaRPr lang="zh-TW" altLang="en-US"/>
          </a:p>
        </p:txBody>
      </p:sp>
      <p:sp>
        <p:nvSpPr>
          <p:cNvPr id="3" name="圖片版面配置區 2"/>
          <p:cNvSpPr>
            <a:spLocks noGrp="1"/>
          </p:cNvSpPr>
          <p:nvPr>
            <p:ph type="pic" sz="quarter" idx="23"/>
          </p:nvPr>
        </p:nvSpPr>
        <p:spPr>
          <a:xfrm>
            <a:off x="0" y="3429000"/>
            <a:ext cx="2514600" cy="3429000"/>
          </a:xfrm>
        </p:spPr>
        <p:txBody>
          <a:bodyPr/>
          <a:lstStyle/>
          <a:p>
            <a:endParaRPr lang="zh-TW" altLang="en-US"/>
          </a:p>
        </p:txBody>
      </p:sp>
      <p:sp>
        <p:nvSpPr>
          <p:cNvPr id="4" name="圖片版面配置區 2"/>
          <p:cNvSpPr>
            <a:spLocks noGrp="1"/>
          </p:cNvSpPr>
          <p:nvPr>
            <p:ph type="pic" sz="quarter" idx="24"/>
          </p:nvPr>
        </p:nvSpPr>
        <p:spPr>
          <a:xfrm>
            <a:off x="6629400" y="0"/>
            <a:ext cx="2514600" cy="3429000"/>
          </a:xfrm>
        </p:spPr>
        <p:txBody>
          <a:bodyPr/>
          <a:lstStyle/>
          <a:p>
            <a:endParaRPr lang="zh-TW" altLang="en-US"/>
          </a:p>
        </p:txBody>
      </p:sp>
      <p:sp>
        <p:nvSpPr>
          <p:cNvPr id="5" name="圖片版面配置區 2"/>
          <p:cNvSpPr>
            <a:spLocks noGrp="1"/>
          </p:cNvSpPr>
          <p:nvPr>
            <p:ph type="pic" sz="quarter" idx="25"/>
          </p:nvPr>
        </p:nvSpPr>
        <p:spPr>
          <a:xfrm>
            <a:off x="6629400" y="3429000"/>
            <a:ext cx="2514600" cy="3429000"/>
          </a:xfrm>
        </p:spPr>
        <p:txBody>
          <a:bodyPr/>
          <a:lstStyle/>
          <a:p>
            <a:endParaRPr lang="zh-TW" altLang="en-US"/>
          </a:p>
        </p:txBody>
      </p:sp>
      <p:sp>
        <p:nvSpPr>
          <p:cNvPr id="6" name="頁尾版面配置區 5"/>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83329362"/>
      </p:ext>
    </p:extLst>
  </p:cSld>
  <p:clrMapOvr>
    <a:masterClrMapping/>
  </p:clrMapOvr>
  <p:timing>
    <p:tnLst>
      <p:par>
        <p:cTn id="1" dur="indefinite" restart="never" nodeType="tmRoot"/>
      </p:par>
    </p:tn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圖片版面配置254">
    <p:spTree>
      <p:nvGrpSpPr>
        <p:cNvPr id="1" name=""/>
        <p:cNvGrpSpPr/>
        <p:nvPr/>
      </p:nvGrpSpPr>
      <p:grpSpPr>
        <a:xfrm>
          <a:off x="0" y="0"/>
          <a:ext cx="0" cy="0"/>
          <a:chOff x="0" y="0"/>
          <a:chExt cx="0" cy="0"/>
        </a:xfrm>
      </p:grpSpPr>
      <p:sp>
        <p:nvSpPr>
          <p:cNvPr id="3" name="圖片版面配置區 2"/>
          <p:cNvSpPr>
            <a:spLocks noGrp="1"/>
          </p:cNvSpPr>
          <p:nvPr>
            <p:ph type="pic" sz="quarter" idx="22"/>
          </p:nvPr>
        </p:nvSpPr>
        <p:spPr>
          <a:xfrm>
            <a:off x="6921500" y="0"/>
            <a:ext cx="2222500" cy="6858000"/>
          </a:xfrm>
        </p:spPr>
        <p:txBody>
          <a:bodyPr/>
          <a:lstStyle/>
          <a:p>
            <a:endParaRPr lang="zh-TW" altLang="en-US"/>
          </a:p>
        </p:txBody>
      </p:sp>
      <p:sp>
        <p:nvSpPr>
          <p:cNvPr id="4" name="圖片版面配置區 2"/>
          <p:cNvSpPr>
            <a:spLocks noGrp="1"/>
          </p:cNvSpPr>
          <p:nvPr>
            <p:ph type="pic" sz="quarter" idx="23"/>
          </p:nvPr>
        </p:nvSpPr>
        <p:spPr>
          <a:xfrm>
            <a:off x="0" y="3247571"/>
            <a:ext cx="6743700" cy="2362200"/>
          </a:xfrm>
        </p:spPr>
        <p:txBody>
          <a:bodyPr/>
          <a:lstStyle/>
          <a:p>
            <a:endParaRPr lang="zh-TW" altLang="en-US"/>
          </a:p>
        </p:txBody>
      </p:sp>
      <p:sp>
        <p:nvSpPr>
          <p:cNvPr id="2" name="頁尾版面配置區 1"/>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022836291"/>
      </p:ext>
    </p:extLst>
  </p:cSld>
  <p:clrMapOvr>
    <a:masterClrMapping/>
  </p:clrMapOvr>
  <p:timing>
    <p:tnLst>
      <p:par>
        <p:cTn id="1" dur="indefinite" restart="never" nodeType="tmRoot"/>
      </p:par>
    </p:tn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圖片版面配置255">
    <p:spTree>
      <p:nvGrpSpPr>
        <p:cNvPr id="1" name=""/>
        <p:cNvGrpSpPr/>
        <p:nvPr/>
      </p:nvGrpSpPr>
      <p:grpSpPr>
        <a:xfrm>
          <a:off x="0" y="0"/>
          <a:ext cx="0" cy="0"/>
          <a:chOff x="0" y="0"/>
          <a:chExt cx="0" cy="0"/>
        </a:xfrm>
      </p:grpSpPr>
      <p:sp>
        <p:nvSpPr>
          <p:cNvPr id="2" name="圖片版面配置區 2"/>
          <p:cNvSpPr>
            <a:spLocks noGrp="1"/>
          </p:cNvSpPr>
          <p:nvPr>
            <p:ph type="pic" sz="quarter" idx="22"/>
          </p:nvPr>
        </p:nvSpPr>
        <p:spPr>
          <a:xfrm>
            <a:off x="6438900" y="2538000"/>
            <a:ext cx="2705100" cy="4320000"/>
          </a:xfrm>
        </p:spPr>
        <p:txBody>
          <a:bodyPr/>
          <a:lstStyle/>
          <a:p>
            <a:endParaRPr lang="zh-TW" altLang="en-US"/>
          </a:p>
        </p:txBody>
      </p:sp>
      <p:sp>
        <p:nvSpPr>
          <p:cNvPr id="3" name="圖片版面配置區 2"/>
          <p:cNvSpPr>
            <a:spLocks noGrp="1"/>
          </p:cNvSpPr>
          <p:nvPr>
            <p:ph type="pic" sz="quarter" idx="23"/>
          </p:nvPr>
        </p:nvSpPr>
        <p:spPr>
          <a:xfrm>
            <a:off x="4572000" y="2538000"/>
            <a:ext cx="1866900" cy="2160000"/>
          </a:xfrm>
        </p:spPr>
        <p:txBody>
          <a:bodyPr/>
          <a:lstStyle/>
          <a:p>
            <a:endParaRPr lang="zh-TW" altLang="en-US"/>
          </a:p>
        </p:txBody>
      </p:sp>
      <p:sp>
        <p:nvSpPr>
          <p:cNvPr id="4" name="圖片版面配置區 2"/>
          <p:cNvSpPr>
            <a:spLocks noGrp="1"/>
          </p:cNvSpPr>
          <p:nvPr>
            <p:ph type="pic" sz="quarter" idx="24"/>
          </p:nvPr>
        </p:nvSpPr>
        <p:spPr>
          <a:xfrm>
            <a:off x="4572000" y="4698000"/>
            <a:ext cx="1866900" cy="2160000"/>
          </a:xfrm>
        </p:spPr>
        <p:txBody>
          <a:bodyPr/>
          <a:lstStyle/>
          <a:p>
            <a:endParaRPr lang="zh-TW" altLang="en-US"/>
          </a:p>
        </p:txBody>
      </p:sp>
      <p:sp>
        <p:nvSpPr>
          <p:cNvPr id="5" name="圖片版面配置區 2"/>
          <p:cNvSpPr>
            <a:spLocks noGrp="1"/>
          </p:cNvSpPr>
          <p:nvPr>
            <p:ph type="pic" sz="quarter" idx="25"/>
          </p:nvPr>
        </p:nvSpPr>
        <p:spPr>
          <a:xfrm>
            <a:off x="0" y="2538000"/>
            <a:ext cx="4572000" cy="2160000"/>
          </a:xfrm>
        </p:spPr>
        <p:txBody>
          <a:bodyPr/>
          <a:lstStyle/>
          <a:p>
            <a:endParaRPr lang="zh-TW" altLang="en-US"/>
          </a:p>
        </p:txBody>
      </p:sp>
      <p:sp>
        <p:nvSpPr>
          <p:cNvPr id="6" name="圖片版面配置區 2"/>
          <p:cNvSpPr>
            <a:spLocks noGrp="1"/>
          </p:cNvSpPr>
          <p:nvPr>
            <p:ph type="pic" sz="quarter" idx="26"/>
          </p:nvPr>
        </p:nvSpPr>
        <p:spPr>
          <a:xfrm>
            <a:off x="0" y="4698000"/>
            <a:ext cx="2286000" cy="2160000"/>
          </a:xfrm>
        </p:spPr>
        <p:txBody>
          <a:bodyPr/>
          <a:lstStyle/>
          <a:p>
            <a:endParaRPr lang="zh-TW" altLang="en-US"/>
          </a:p>
        </p:txBody>
      </p:sp>
      <p:sp>
        <p:nvSpPr>
          <p:cNvPr id="7" name="圖片版面配置區 2"/>
          <p:cNvSpPr>
            <a:spLocks noGrp="1"/>
          </p:cNvSpPr>
          <p:nvPr>
            <p:ph type="pic" sz="quarter" idx="27"/>
          </p:nvPr>
        </p:nvSpPr>
        <p:spPr>
          <a:xfrm>
            <a:off x="2286000" y="4698000"/>
            <a:ext cx="2286000" cy="2160000"/>
          </a:xfrm>
        </p:spPr>
        <p:txBody>
          <a:bodyPr/>
          <a:lstStyle/>
          <a:p>
            <a:endParaRPr lang="zh-TW" altLang="en-US"/>
          </a:p>
        </p:txBody>
      </p:sp>
      <p:sp>
        <p:nvSpPr>
          <p:cNvPr id="8" name="頁尾版面配置區 7"/>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648550897"/>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圖片版面配置256">
    <p:spTree>
      <p:nvGrpSpPr>
        <p:cNvPr id="1" name=""/>
        <p:cNvGrpSpPr/>
        <p:nvPr/>
      </p:nvGrpSpPr>
      <p:grpSpPr>
        <a:xfrm>
          <a:off x="0" y="0"/>
          <a:ext cx="0" cy="0"/>
          <a:chOff x="0" y="0"/>
          <a:chExt cx="0" cy="0"/>
        </a:xfrm>
      </p:grpSpPr>
      <p:sp>
        <p:nvSpPr>
          <p:cNvPr id="2" name="圖片版面配置區 2"/>
          <p:cNvSpPr>
            <a:spLocks noGrp="1"/>
          </p:cNvSpPr>
          <p:nvPr>
            <p:ph type="pic" sz="quarter" idx="23"/>
          </p:nvPr>
        </p:nvSpPr>
        <p:spPr>
          <a:xfrm>
            <a:off x="482600" y="0"/>
            <a:ext cx="1866900" cy="3022600"/>
          </a:xfrm>
        </p:spPr>
        <p:txBody>
          <a:bodyPr/>
          <a:lstStyle/>
          <a:p>
            <a:endParaRPr lang="zh-TW" altLang="en-US"/>
          </a:p>
        </p:txBody>
      </p:sp>
      <p:sp>
        <p:nvSpPr>
          <p:cNvPr id="3" name="圖片版面配置區 2"/>
          <p:cNvSpPr>
            <a:spLocks noGrp="1"/>
          </p:cNvSpPr>
          <p:nvPr>
            <p:ph type="pic" sz="quarter" idx="24"/>
          </p:nvPr>
        </p:nvSpPr>
        <p:spPr>
          <a:xfrm>
            <a:off x="482600" y="3149600"/>
            <a:ext cx="1866900" cy="3022600"/>
          </a:xfrm>
        </p:spPr>
        <p:txBody>
          <a:bodyPr/>
          <a:lstStyle/>
          <a:p>
            <a:endParaRPr lang="zh-TW" altLang="en-US"/>
          </a:p>
        </p:txBody>
      </p:sp>
      <p:sp>
        <p:nvSpPr>
          <p:cNvPr id="4" name="圖片版面配置區 2"/>
          <p:cNvSpPr>
            <a:spLocks noGrp="1"/>
          </p:cNvSpPr>
          <p:nvPr>
            <p:ph type="pic" sz="quarter" idx="25"/>
          </p:nvPr>
        </p:nvSpPr>
        <p:spPr>
          <a:xfrm>
            <a:off x="2527300" y="685800"/>
            <a:ext cx="1866900" cy="3022600"/>
          </a:xfrm>
        </p:spPr>
        <p:txBody>
          <a:bodyPr/>
          <a:lstStyle/>
          <a:p>
            <a:endParaRPr lang="zh-TW" altLang="en-US"/>
          </a:p>
        </p:txBody>
      </p:sp>
      <p:sp>
        <p:nvSpPr>
          <p:cNvPr id="5" name="圖片版面配置區 2"/>
          <p:cNvSpPr>
            <a:spLocks noGrp="1"/>
          </p:cNvSpPr>
          <p:nvPr>
            <p:ph type="pic" sz="quarter" idx="26"/>
          </p:nvPr>
        </p:nvSpPr>
        <p:spPr>
          <a:xfrm>
            <a:off x="2527300" y="3835400"/>
            <a:ext cx="1866900" cy="3022600"/>
          </a:xfrm>
        </p:spPr>
        <p:txBody>
          <a:bodyPr/>
          <a:lstStyle/>
          <a:p>
            <a:endParaRPr lang="zh-TW" altLang="en-US"/>
          </a:p>
        </p:txBody>
      </p:sp>
      <p:sp>
        <p:nvSpPr>
          <p:cNvPr id="6" name="頁尾版面配置區 5"/>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464778330"/>
      </p:ext>
    </p:extLst>
  </p:cSld>
  <p:clrMapOvr>
    <a:masterClrMapping/>
  </p:clrMapOvr>
  <p:timing>
    <p:tnLst>
      <p:par>
        <p:cTn id="1" dur="indefinite" restart="never" nodeType="tmRoot"/>
      </p:par>
    </p:tn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圖片版面配置257">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6134100" y="1765300"/>
            <a:ext cx="3009900" cy="4140200"/>
          </a:xfrm>
          <a:prstGeom prst="leftArrow">
            <a:avLst>
              <a:gd name="adj1" fmla="val 50000"/>
              <a:gd name="adj2" fmla="val 100000"/>
            </a:avLst>
          </a:prstGeom>
        </p:spPr>
        <p:txBody>
          <a:bodyPr/>
          <a:lstStyle/>
          <a:p>
            <a:endParaRPr lang="zh-TW" altLang="en-US"/>
          </a:p>
        </p:txBody>
      </p:sp>
      <p:sp>
        <p:nvSpPr>
          <p:cNvPr id="4" name="圖片版面配置區 2"/>
          <p:cNvSpPr>
            <a:spLocks noGrp="1"/>
          </p:cNvSpPr>
          <p:nvPr>
            <p:ph type="pic" sz="quarter" idx="11"/>
          </p:nvPr>
        </p:nvSpPr>
        <p:spPr>
          <a:xfrm>
            <a:off x="0" y="1765300"/>
            <a:ext cx="3009900" cy="4140200"/>
          </a:xfrm>
          <a:prstGeom prst="rightArrow">
            <a:avLst>
              <a:gd name="adj1" fmla="val 50000"/>
              <a:gd name="adj2" fmla="val 100000"/>
            </a:avLst>
          </a:prstGeo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168760586"/>
      </p:ext>
    </p:extLst>
  </p:cSld>
  <p:clrMapOvr>
    <a:masterClrMapping/>
  </p:clrMapOvr>
  <p:timing>
    <p:tnLst>
      <p:par>
        <p:cT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圖片版面配置258">
    <p:spTree>
      <p:nvGrpSpPr>
        <p:cNvPr id="1" name=""/>
        <p:cNvGrpSpPr/>
        <p:nvPr/>
      </p:nvGrpSpPr>
      <p:grpSpPr>
        <a:xfrm>
          <a:off x="0" y="0"/>
          <a:ext cx="0" cy="0"/>
          <a:chOff x="0" y="0"/>
          <a:chExt cx="0" cy="0"/>
        </a:xfrm>
      </p:grpSpPr>
      <p:sp>
        <p:nvSpPr>
          <p:cNvPr id="4" name="圖片版面配置區 2"/>
          <p:cNvSpPr>
            <a:spLocks noGrp="1"/>
          </p:cNvSpPr>
          <p:nvPr>
            <p:ph type="pic" sz="quarter" idx="11"/>
          </p:nvPr>
        </p:nvSpPr>
        <p:spPr>
          <a:xfrm>
            <a:off x="4330700" y="4101100"/>
            <a:ext cx="2160000" cy="2160000"/>
          </a:xfrm>
        </p:spPr>
        <p:txBody>
          <a:bodyPr/>
          <a:lstStyle/>
          <a:p>
            <a:endParaRPr lang="zh-TW" altLang="en-US"/>
          </a:p>
        </p:txBody>
      </p:sp>
      <p:sp>
        <p:nvSpPr>
          <p:cNvPr id="6" name="圖片版面配置區 2"/>
          <p:cNvSpPr>
            <a:spLocks noGrp="1"/>
          </p:cNvSpPr>
          <p:nvPr>
            <p:ph type="pic" sz="quarter" idx="12"/>
          </p:nvPr>
        </p:nvSpPr>
        <p:spPr>
          <a:xfrm>
            <a:off x="6603000" y="4101100"/>
            <a:ext cx="2160000" cy="2160000"/>
          </a:xfrm>
        </p:spPr>
        <p:txBody>
          <a:bodyPr/>
          <a:lstStyle/>
          <a:p>
            <a:endParaRPr lang="zh-TW" altLang="en-US"/>
          </a:p>
        </p:txBody>
      </p:sp>
      <p:sp>
        <p:nvSpPr>
          <p:cNvPr id="7" name="圖片版面配置區 2"/>
          <p:cNvSpPr>
            <a:spLocks noGrp="1"/>
          </p:cNvSpPr>
          <p:nvPr>
            <p:ph type="pic" sz="quarter" idx="13"/>
          </p:nvPr>
        </p:nvSpPr>
        <p:spPr>
          <a:xfrm>
            <a:off x="4330700" y="1840500"/>
            <a:ext cx="4432300" cy="21600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67705185"/>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圖片版面配置025">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7295237" y="4921200"/>
            <a:ext cx="1760727" cy="1936800"/>
          </a:xfrm>
        </p:spPr>
        <p:txBody>
          <a:bodyPr/>
          <a:lstStyle/>
          <a:p>
            <a:endParaRPr lang="zh-TW" altLang="en-US"/>
          </a:p>
        </p:txBody>
      </p:sp>
      <p:sp>
        <p:nvSpPr>
          <p:cNvPr id="5" name="圖片版面配置區 2"/>
          <p:cNvSpPr>
            <a:spLocks noGrp="1"/>
          </p:cNvSpPr>
          <p:nvPr>
            <p:ph type="pic" sz="quarter" idx="12"/>
          </p:nvPr>
        </p:nvSpPr>
        <p:spPr>
          <a:xfrm>
            <a:off x="5358437" y="4921200"/>
            <a:ext cx="1760727" cy="1936800"/>
          </a:xfrm>
        </p:spPr>
        <p:txBody>
          <a:bodyPr/>
          <a:lstStyle/>
          <a:p>
            <a:endParaRPr lang="zh-TW" altLang="en-US"/>
          </a:p>
        </p:txBody>
      </p:sp>
      <p:sp>
        <p:nvSpPr>
          <p:cNvPr id="7" name="圖片版面配置區 2"/>
          <p:cNvSpPr>
            <a:spLocks noGrp="1"/>
          </p:cNvSpPr>
          <p:nvPr>
            <p:ph type="pic" sz="quarter" idx="14"/>
          </p:nvPr>
        </p:nvSpPr>
        <p:spPr>
          <a:xfrm>
            <a:off x="3421637" y="4921200"/>
            <a:ext cx="1760727" cy="1936800"/>
          </a:xfrm>
        </p:spPr>
        <p:txBody>
          <a:bodyPr/>
          <a:lstStyle/>
          <a:p>
            <a:endParaRPr lang="zh-TW" altLang="en-US"/>
          </a:p>
        </p:txBody>
      </p:sp>
      <p:sp>
        <p:nvSpPr>
          <p:cNvPr id="11" name="圖片版面配置區 10"/>
          <p:cNvSpPr>
            <a:spLocks noGrp="1"/>
          </p:cNvSpPr>
          <p:nvPr>
            <p:ph type="pic" sz="quarter" idx="15"/>
          </p:nvPr>
        </p:nvSpPr>
        <p:spPr>
          <a:xfrm>
            <a:off x="3421637" y="2984400"/>
            <a:ext cx="5634327" cy="1760727"/>
          </a:xfrm>
          <a:custGeom>
            <a:avLst/>
            <a:gdLst>
              <a:gd name="connsiteX0" fmla="*/ 3873600 w 5634327"/>
              <a:gd name="connsiteY0" fmla="*/ 0 h 1760727"/>
              <a:gd name="connsiteX1" fmla="*/ 5634327 w 5634327"/>
              <a:gd name="connsiteY1" fmla="*/ 0 h 1760727"/>
              <a:gd name="connsiteX2" fmla="*/ 5634327 w 5634327"/>
              <a:gd name="connsiteY2" fmla="*/ 1760727 h 1760727"/>
              <a:gd name="connsiteX3" fmla="*/ 3873600 w 5634327"/>
              <a:gd name="connsiteY3" fmla="*/ 1760727 h 1760727"/>
              <a:gd name="connsiteX4" fmla="*/ 1936800 w 5634327"/>
              <a:gd name="connsiteY4" fmla="*/ 0 h 1760727"/>
              <a:gd name="connsiteX5" fmla="*/ 3697527 w 5634327"/>
              <a:gd name="connsiteY5" fmla="*/ 0 h 1760727"/>
              <a:gd name="connsiteX6" fmla="*/ 3697527 w 5634327"/>
              <a:gd name="connsiteY6" fmla="*/ 1760727 h 1760727"/>
              <a:gd name="connsiteX7" fmla="*/ 1936800 w 5634327"/>
              <a:gd name="connsiteY7" fmla="*/ 1760727 h 1760727"/>
              <a:gd name="connsiteX8" fmla="*/ 0 w 5634327"/>
              <a:gd name="connsiteY8" fmla="*/ 0 h 1760727"/>
              <a:gd name="connsiteX9" fmla="*/ 1760727 w 5634327"/>
              <a:gd name="connsiteY9" fmla="*/ 0 h 1760727"/>
              <a:gd name="connsiteX10" fmla="*/ 1760727 w 5634327"/>
              <a:gd name="connsiteY10" fmla="*/ 1760727 h 1760727"/>
              <a:gd name="connsiteX11" fmla="*/ 0 w 5634327"/>
              <a:gd name="connsiteY11" fmla="*/ 1760727 h 176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34327" h="1760727">
                <a:moveTo>
                  <a:pt x="3873600" y="0"/>
                </a:moveTo>
                <a:lnTo>
                  <a:pt x="5634327" y="0"/>
                </a:lnTo>
                <a:lnTo>
                  <a:pt x="5634327" y="1760727"/>
                </a:lnTo>
                <a:lnTo>
                  <a:pt x="3873600" y="1760727"/>
                </a:lnTo>
                <a:close/>
                <a:moveTo>
                  <a:pt x="1936800" y="0"/>
                </a:moveTo>
                <a:lnTo>
                  <a:pt x="3697527" y="0"/>
                </a:lnTo>
                <a:lnTo>
                  <a:pt x="3697527" y="1760727"/>
                </a:lnTo>
                <a:lnTo>
                  <a:pt x="1936800" y="1760727"/>
                </a:lnTo>
                <a:close/>
                <a:moveTo>
                  <a:pt x="0" y="0"/>
                </a:moveTo>
                <a:lnTo>
                  <a:pt x="1760727" y="0"/>
                </a:lnTo>
                <a:lnTo>
                  <a:pt x="1760727" y="1760727"/>
                </a:lnTo>
                <a:lnTo>
                  <a:pt x="0" y="1760727"/>
                </a:lnTo>
                <a:close/>
              </a:path>
            </a:pathLst>
          </a:custGeom>
        </p:spPr>
        <p:txBody>
          <a:bodyPr wrap="square">
            <a:noAutofit/>
          </a:bodyPr>
          <a:lstStyle/>
          <a:p>
            <a:endParaRPr lang="zh-TW" altLang="en-US"/>
          </a:p>
        </p:txBody>
      </p:sp>
      <p:sp>
        <p:nvSpPr>
          <p:cNvPr id="9" name="圖片版面配置區 2"/>
          <p:cNvSpPr>
            <a:spLocks noGrp="1"/>
          </p:cNvSpPr>
          <p:nvPr>
            <p:ph type="pic" sz="quarter" idx="16"/>
          </p:nvPr>
        </p:nvSpPr>
        <p:spPr>
          <a:xfrm>
            <a:off x="0" y="2984400"/>
            <a:ext cx="3245564" cy="3873600"/>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022103239"/>
      </p:ext>
    </p:extLst>
  </p:cSld>
  <p:clrMapOvr>
    <a:masterClrMapping/>
  </p:clrMapOvr>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圖片版面配置259">
    <p:spTree>
      <p:nvGrpSpPr>
        <p:cNvPr id="1" name=""/>
        <p:cNvGrpSpPr/>
        <p:nvPr/>
      </p:nvGrpSpPr>
      <p:grpSpPr>
        <a:xfrm>
          <a:off x="0" y="0"/>
          <a:ext cx="0" cy="0"/>
          <a:chOff x="0" y="0"/>
          <a:chExt cx="0" cy="0"/>
        </a:xfrm>
      </p:grpSpPr>
      <p:sp>
        <p:nvSpPr>
          <p:cNvPr id="5" name="圖片版面配置區 4"/>
          <p:cNvSpPr>
            <a:spLocks noGrp="1"/>
          </p:cNvSpPr>
          <p:nvPr>
            <p:ph type="pic" sz="quarter" idx="13"/>
          </p:nvPr>
        </p:nvSpPr>
        <p:spPr>
          <a:xfrm>
            <a:off x="4330700" y="1840500"/>
            <a:ext cx="4432300" cy="4420600"/>
          </a:xfrm>
          <a:custGeom>
            <a:avLst/>
            <a:gdLst>
              <a:gd name="connsiteX0" fmla="*/ 2272300 w 4432300"/>
              <a:gd name="connsiteY0" fmla="*/ 2260600 h 4420600"/>
              <a:gd name="connsiteX1" fmla="*/ 4432300 w 4432300"/>
              <a:gd name="connsiteY1" fmla="*/ 2260600 h 4420600"/>
              <a:gd name="connsiteX2" fmla="*/ 4432300 w 4432300"/>
              <a:gd name="connsiteY2" fmla="*/ 4420600 h 4420600"/>
              <a:gd name="connsiteX3" fmla="*/ 2272300 w 4432300"/>
              <a:gd name="connsiteY3" fmla="*/ 4420600 h 4420600"/>
              <a:gd name="connsiteX4" fmla="*/ 0 w 4432300"/>
              <a:gd name="connsiteY4" fmla="*/ 2260600 h 4420600"/>
              <a:gd name="connsiteX5" fmla="*/ 2160000 w 4432300"/>
              <a:gd name="connsiteY5" fmla="*/ 2260600 h 4420600"/>
              <a:gd name="connsiteX6" fmla="*/ 2160000 w 4432300"/>
              <a:gd name="connsiteY6" fmla="*/ 4420600 h 4420600"/>
              <a:gd name="connsiteX7" fmla="*/ 0 w 4432300"/>
              <a:gd name="connsiteY7" fmla="*/ 4420600 h 4420600"/>
              <a:gd name="connsiteX8" fmla="*/ 0 w 4432300"/>
              <a:gd name="connsiteY8" fmla="*/ 0 h 4420600"/>
              <a:gd name="connsiteX9" fmla="*/ 4432300 w 4432300"/>
              <a:gd name="connsiteY9" fmla="*/ 0 h 4420600"/>
              <a:gd name="connsiteX10" fmla="*/ 4432300 w 4432300"/>
              <a:gd name="connsiteY10" fmla="*/ 2160000 h 4420600"/>
              <a:gd name="connsiteX11" fmla="*/ 0 w 4432300"/>
              <a:gd name="connsiteY11" fmla="*/ 2160000 h 44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300" h="4420600">
                <a:moveTo>
                  <a:pt x="2272300" y="2260600"/>
                </a:moveTo>
                <a:lnTo>
                  <a:pt x="4432300" y="2260600"/>
                </a:lnTo>
                <a:lnTo>
                  <a:pt x="4432300" y="4420600"/>
                </a:lnTo>
                <a:lnTo>
                  <a:pt x="2272300" y="4420600"/>
                </a:lnTo>
                <a:close/>
                <a:moveTo>
                  <a:pt x="0" y="2260600"/>
                </a:moveTo>
                <a:lnTo>
                  <a:pt x="2160000" y="2260600"/>
                </a:lnTo>
                <a:lnTo>
                  <a:pt x="2160000" y="4420600"/>
                </a:lnTo>
                <a:lnTo>
                  <a:pt x="0" y="4420600"/>
                </a:lnTo>
                <a:close/>
                <a:moveTo>
                  <a:pt x="0" y="0"/>
                </a:moveTo>
                <a:lnTo>
                  <a:pt x="4432300" y="0"/>
                </a:lnTo>
                <a:lnTo>
                  <a:pt x="4432300" y="2160000"/>
                </a:lnTo>
                <a:lnTo>
                  <a:pt x="0" y="2160000"/>
                </a:ln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731222597"/>
      </p:ext>
    </p:extLst>
  </p:cSld>
  <p:clrMapOvr>
    <a:masterClrMapping/>
  </p:clrMapOvr>
  <p:timing>
    <p:tnLst>
      <p:par>
        <p:cT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圖片版面配置260">
    <p:spTree>
      <p:nvGrpSpPr>
        <p:cNvPr id="1" name=""/>
        <p:cNvGrpSpPr/>
        <p:nvPr/>
      </p:nvGrpSpPr>
      <p:grpSpPr>
        <a:xfrm>
          <a:off x="0" y="0"/>
          <a:ext cx="0" cy="0"/>
          <a:chOff x="0" y="0"/>
          <a:chExt cx="0" cy="0"/>
        </a:xfrm>
      </p:grpSpPr>
      <p:sp>
        <p:nvSpPr>
          <p:cNvPr id="6" name="圖片版面配置區 2"/>
          <p:cNvSpPr>
            <a:spLocks noGrp="1"/>
          </p:cNvSpPr>
          <p:nvPr>
            <p:ph type="pic" sz="quarter" idx="12"/>
          </p:nvPr>
        </p:nvSpPr>
        <p:spPr>
          <a:xfrm>
            <a:off x="7264400" y="457200"/>
            <a:ext cx="1866900" cy="5918200"/>
          </a:xfrm>
        </p:spPr>
        <p:txBody>
          <a:bodyPr/>
          <a:lstStyle/>
          <a:p>
            <a:endParaRPr lang="zh-TW" altLang="en-US"/>
          </a:p>
        </p:txBody>
      </p:sp>
      <p:sp>
        <p:nvSpPr>
          <p:cNvPr id="9" name="圖片版面配置區 2"/>
          <p:cNvSpPr>
            <a:spLocks noGrp="1"/>
          </p:cNvSpPr>
          <p:nvPr>
            <p:ph type="pic" sz="quarter" idx="13"/>
          </p:nvPr>
        </p:nvSpPr>
        <p:spPr>
          <a:xfrm>
            <a:off x="3302000" y="4406900"/>
            <a:ext cx="3848100" cy="1968500"/>
          </a:xfrm>
        </p:spPr>
        <p:txBody>
          <a:bodyPr/>
          <a:lstStyle/>
          <a:p>
            <a:endParaRPr lang="zh-TW" altLang="en-US"/>
          </a:p>
        </p:txBody>
      </p:sp>
      <p:sp>
        <p:nvSpPr>
          <p:cNvPr id="10" name="圖片版面配置區 2"/>
          <p:cNvSpPr>
            <a:spLocks noGrp="1"/>
          </p:cNvSpPr>
          <p:nvPr>
            <p:ph type="pic" sz="quarter" idx="14"/>
          </p:nvPr>
        </p:nvSpPr>
        <p:spPr>
          <a:xfrm>
            <a:off x="5283200" y="457200"/>
            <a:ext cx="1866900" cy="3835400"/>
          </a:xfrm>
        </p:spPr>
        <p:txBody>
          <a:bodyPr/>
          <a:lstStyle/>
          <a:p>
            <a:endParaRPr lang="zh-TW" altLang="en-US"/>
          </a:p>
        </p:txBody>
      </p:sp>
      <p:sp>
        <p:nvSpPr>
          <p:cNvPr id="11" name="圖片版面配置區 2"/>
          <p:cNvSpPr>
            <a:spLocks noGrp="1"/>
          </p:cNvSpPr>
          <p:nvPr>
            <p:ph type="pic" sz="quarter" idx="15"/>
          </p:nvPr>
        </p:nvSpPr>
        <p:spPr>
          <a:xfrm>
            <a:off x="3302000" y="457200"/>
            <a:ext cx="1866900" cy="38354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67743958"/>
      </p:ext>
    </p:extLst>
  </p:cSld>
  <p:clrMapOvr>
    <a:masterClrMapping/>
  </p:clrMapOvr>
  <p:timing>
    <p:tnLst>
      <p:par>
        <p:cT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圖片版面配置261">
    <p:spTree>
      <p:nvGrpSpPr>
        <p:cNvPr id="1" name=""/>
        <p:cNvGrpSpPr/>
        <p:nvPr/>
      </p:nvGrpSpPr>
      <p:grpSpPr>
        <a:xfrm>
          <a:off x="0" y="0"/>
          <a:ext cx="0" cy="0"/>
          <a:chOff x="0" y="0"/>
          <a:chExt cx="0" cy="0"/>
        </a:xfrm>
      </p:grpSpPr>
      <p:sp>
        <p:nvSpPr>
          <p:cNvPr id="5" name="圖片版面配置區 2"/>
          <p:cNvSpPr>
            <a:spLocks noGrp="1"/>
          </p:cNvSpPr>
          <p:nvPr>
            <p:ph type="pic" sz="quarter" idx="11"/>
          </p:nvPr>
        </p:nvSpPr>
        <p:spPr>
          <a:xfrm>
            <a:off x="7251700" y="0"/>
            <a:ext cx="1892300" cy="3695700"/>
          </a:xfrm>
        </p:spPr>
        <p:txBody>
          <a:bodyPr/>
          <a:lstStyle/>
          <a:p>
            <a:endParaRPr lang="zh-TW" altLang="en-US"/>
          </a:p>
        </p:txBody>
      </p:sp>
      <p:sp>
        <p:nvSpPr>
          <p:cNvPr id="9" name="圖片版面配置區 2"/>
          <p:cNvSpPr>
            <a:spLocks noGrp="1"/>
          </p:cNvSpPr>
          <p:nvPr>
            <p:ph type="pic" sz="quarter" idx="12"/>
          </p:nvPr>
        </p:nvSpPr>
        <p:spPr>
          <a:xfrm>
            <a:off x="5372100" y="0"/>
            <a:ext cx="1892300" cy="3695700"/>
          </a:xfrm>
        </p:spPr>
        <p:txBody>
          <a:bodyPr/>
          <a:lstStyle/>
          <a:p>
            <a:endParaRPr lang="zh-TW" altLang="en-US"/>
          </a:p>
        </p:txBody>
      </p:sp>
      <p:sp>
        <p:nvSpPr>
          <p:cNvPr id="10" name="圖片版面配置區 2"/>
          <p:cNvSpPr>
            <a:spLocks noGrp="1"/>
          </p:cNvSpPr>
          <p:nvPr>
            <p:ph type="pic" sz="quarter" idx="13"/>
          </p:nvPr>
        </p:nvSpPr>
        <p:spPr>
          <a:xfrm>
            <a:off x="3492500" y="0"/>
            <a:ext cx="1892300" cy="6858000"/>
          </a:xfrm>
        </p:spPr>
        <p:txBody>
          <a:bodyPr/>
          <a:lstStyle/>
          <a:p>
            <a:endParaRPr lang="zh-TW" altLang="en-US"/>
          </a:p>
        </p:txBody>
      </p:sp>
      <p:sp>
        <p:nvSpPr>
          <p:cNvPr id="11" name="圖片版面配置區 2"/>
          <p:cNvSpPr>
            <a:spLocks noGrp="1"/>
          </p:cNvSpPr>
          <p:nvPr>
            <p:ph type="pic" sz="quarter" idx="14"/>
          </p:nvPr>
        </p:nvSpPr>
        <p:spPr>
          <a:xfrm>
            <a:off x="5372100" y="3695700"/>
            <a:ext cx="3771900" cy="3162300"/>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360509097"/>
      </p:ext>
    </p:extLst>
  </p:cSld>
  <p:clrMapOvr>
    <a:masterClrMapping/>
  </p:clrMapOvr>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圖片版面配置262">
    <p:spTree>
      <p:nvGrpSpPr>
        <p:cNvPr id="1" name=""/>
        <p:cNvGrpSpPr/>
        <p:nvPr/>
      </p:nvGrpSpPr>
      <p:grpSpPr>
        <a:xfrm>
          <a:off x="0" y="0"/>
          <a:ext cx="0" cy="0"/>
          <a:chOff x="0" y="0"/>
          <a:chExt cx="0" cy="0"/>
        </a:xfrm>
      </p:grpSpPr>
      <p:sp>
        <p:nvSpPr>
          <p:cNvPr id="2" name="圖片版面配置區 2"/>
          <p:cNvSpPr>
            <a:spLocks noGrp="1"/>
          </p:cNvSpPr>
          <p:nvPr>
            <p:ph type="pic" sz="quarter" idx="14"/>
          </p:nvPr>
        </p:nvSpPr>
        <p:spPr>
          <a:xfrm>
            <a:off x="635000" y="2057400"/>
            <a:ext cx="1800000" cy="1800000"/>
          </a:xfrm>
        </p:spPr>
        <p:txBody>
          <a:bodyPr/>
          <a:lstStyle/>
          <a:p>
            <a:endParaRPr lang="zh-TW" altLang="en-US"/>
          </a:p>
        </p:txBody>
      </p:sp>
      <p:sp>
        <p:nvSpPr>
          <p:cNvPr id="3" name="圖片版面配置區 2"/>
          <p:cNvSpPr>
            <a:spLocks noGrp="1"/>
          </p:cNvSpPr>
          <p:nvPr>
            <p:ph type="pic" sz="quarter" idx="15"/>
          </p:nvPr>
        </p:nvSpPr>
        <p:spPr>
          <a:xfrm>
            <a:off x="635000" y="4076700"/>
            <a:ext cx="1800000" cy="1800000"/>
          </a:xfrm>
        </p:spPr>
        <p:txBody>
          <a:bodyPr/>
          <a:lstStyle/>
          <a:p>
            <a:endParaRPr lang="zh-TW" altLang="en-US"/>
          </a:p>
        </p:txBody>
      </p:sp>
      <p:sp>
        <p:nvSpPr>
          <p:cNvPr id="4" name="圖片版面配置區 2"/>
          <p:cNvSpPr>
            <a:spLocks noGrp="1"/>
          </p:cNvSpPr>
          <p:nvPr>
            <p:ph type="pic" sz="quarter" idx="16"/>
          </p:nvPr>
        </p:nvSpPr>
        <p:spPr>
          <a:xfrm>
            <a:off x="2641600" y="2057400"/>
            <a:ext cx="1800000" cy="3819300"/>
          </a:xfrm>
        </p:spPr>
        <p:txBody>
          <a:bodyPr/>
          <a:lstStyle/>
          <a:p>
            <a:endParaRPr lang="zh-TW" altLang="en-US"/>
          </a:p>
        </p:txBody>
      </p:sp>
      <p:sp>
        <p:nvSpPr>
          <p:cNvPr id="5" name="圖片版面配置區 2"/>
          <p:cNvSpPr>
            <a:spLocks noGrp="1"/>
          </p:cNvSpPr>
          <p:nvPr>
            <p:ph type="pic" sz="quarter" idx="17"/>
          </p:nvPr>
        </p:nvSpPr>
        <p:spPr>
          <a:xfrm>
            <a:off x="4648200" y="4076700"/>
            <a:ext cx="1800000" cy="1800000"/>
          </a:xfrm>
        </p:spPr>
        <p:txBody>
          <a:bodyPr/>
          <a:lstStyle/>
          <a:p>
            <a:endParaRPr lang="zh-TW" altLang="en-US"/>
          </a:p>
        </p:txBody>
      </p:sp>
      <p:sp>
        <p:nvSpPr>
          <p:cNvPr id="6" name="圖片版面配置區 2"/>
          <p:cNvSpPr>
            <a:spLocks noGrp="1"/>
          </p:cNvSpPr>
          <p:nvPr>
            <p:ph type="pic" sz="quarter" idx="18"/>
          </p:nvPr>
        </p:nvSpPr>
        <p:spPr>
          <a:xfrm>
            <a:off x="6654800" y="4076700"/>
            <a:ext cx="1800000" cy="1800000"/>
          </a:xfrm>
        </p:spPr>
        <p:txBody>
          <a:bodyPr/>
          <a:lstStyle/>
          <a:p>
            <a:endParaRPr lang="zh-TW" altLang="en-US"/>
          </a:p>
        </p:txBody>
      </p:sp>
      <p:sp>
        <p:nvSpPr>
          <p:cNvPr id="7" name="圖片版面配置區 2"/>
          <p:cNvSpPr>
            <a:spLocks noGrp="1"/>
          </p:cNvSpPr>
          <p:nvPr>
            <p:ph type="pic" sz="quarter" idx="19"/>
          </p:nvPr>
        </p:nvSpPr>
        <p:spPr>
          <a:xfrm>
            <a:off x="4648200" y="2057400"/>
            <a:ext cx="3806600" cy="1800000"/>
          </a:xfrm>
        </p:spPr>
        <p:txBody>
          <a:bodyPr/>
          <a:lstStyle/>
          <a:p>
            <a:endParaRPr lang="zh-TW" altLang="en-US"/>
          </a:p>
        </p:txBody>
      </p:sp>
      <p:sp>
        <p:nvSpPr>
          <p:cNvPr id="8" name="頁尾版面配置區 7"/>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956343759"/>
      </p:ext>
    </p:extLst>
  </p:cSld>
  <p:clrMapOvr>
    <a:masterClrMapping/>
  </p:clrMapOvr>
  <p:timing>
    <p:tnLst>
      <p:par>
        <p:cTn id="1" dur="indefinite" restart="never" nodeType="tmRoot"/>
      </p:par>
    </p:tn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圖片版面配置263">
    <p:spTree>
      <p:nvGrpSpPr>
        <p:cNvPr id="1" name=""/>
        <p:cNvGrpSpPr/>
        <p:nvPr/>
      </p:nvGrpSpPr>
      <p:grpSpPr>
        <a:xfrm>
          <a:off x="0" y="0"/>
          <a:ext cx="0" cy="0"/>
          <a:chOff x="0" y="0"/>
          <a:chExt cx="0" cy="0"/>
        </a:xfrm>
      </p:grpSpPr>
      <p:sp>
        <p:nvSpPr>
          <p:cNvPr id="2" name="圖片版面配置區 2"/>
          <p:cNvSpPr>
            <a:spLocks noGrp="1"/>
          </p:cNvSpPr>
          <p:nvPr>
            <p:ph type="pic" sz="quarter" idx="16"/>
          </p:nvPr>
        </p:nvSpPr>
        <p:spPr>
          <a:xfrm>
            <a:off x="264160" y="1765300"/>
            <a:ext cx="1955800" cy="4356100"/>
          </a:xfrm>
        </p:spPr>
        <p:txBody>
          <a:bodyPr/>
          <a:lstStyle/>
          <a:p>
            <a:endParaRPr lang="zh-TW" altLang="en-US"/>
          </a:p>
        </p:txBody>
      </p:sp>
      <p:sp>
        <p:nvSpPr>
          <p:cNvPr id="4" name="圖片版面配置區 2"/>
          <p:cNvSpPr>
            <a:spLocks noGrp="1"/>
          </p:cNvSpPr>
          <p:nvPr>
            <p:ph type="pic" sz="quarter" idx="17"/>
          </p:nvPr>
        </p:nvSpPr>
        <p:spPr>
          <a:xfrm>
            <a:off x="2484120" y="1765300"/>
            <a:ext cx="1955800" cy="2067560"/>
          </a:xfrm>
        </p:spPr>
        <p:txBody>
          <a:bodyPr/>
          <a:lstStyle/>
          <a:p>
            <a:endParaRPr lang="zh-TW" altLang="en-US"/>
          </a:p>
        </p:txBody>
      </p:sp>
      <p:sp>
        <p:nvSpPr>
          <p:cNvPr id="5" name="圖片版面配置區 2"/>
          <p:cNvSpPr>
            <a:spLocks noGrp="1"/>
          </p:cNvSpPr>
          <p:nvPr>
            <p:ph type="pic" sz="quarter" idx="18"/>
          </p:nvPr>
        </p:nvSpPr>
        <p:spPr>
          <a:xfrm>
            <a:off x="4704080" y="1765300"/>
            <a:ext cx="1955800" cy="4356100"/>
          </a:xfrm>
        </p:spPr>
        <p:txBody>
          <a:bodyPr/>
          <a:lstStyle/>
          <a:p>
            <a:endParaRPr lang="zh-TW" altLang="en-US"/>
          </a:p>
        </p:txBody>
      </p:sp>
      <p:sp>
        <p:nvSpPr>
          <p:cNvPr id="6" name="圖片版面配置區 2"/>
          <p:cNvSpPr>
            <a:spLocks noGrp="1"/>
          </p:cNvSpPr>
          <p:nvPr>
            <p:ph type="pic" sz="quarter" idx="19"/>
          </p:nvPr>
        </p:nvSpPr>
        <p:spPr>
          <a:xfrm>
            <a:off x="6924040" y="1765300"/>
            <a:ext cx="1955800" cy="4356100"/>
          </a:xfrm>
        </p:spPr>
        <p:txBody>
          <a:bodyPr/>
          <a:lstStyle/>
          <a:p>
            <a:endParaRPr lang="zh-TW" altLang="en-US"/>
          </a:p>
        </p:txBody>
      </p:sp>
      <p:sp>
        <p:nvSpPr>
          <p:cNvPr id="7" name="圖片版面配置區 2"/>
          <p:cNvSpPr>
            <a:spLocks noGrp="1"/>
          </p:cNvSpPr>
          <p:nvPr>
            <p:ph type="pic" sz="quarter" idx="20"/>
          </p:nvPr>
        </p:nvSpPr>
        <p:spPr>
          <a:xfrm>
            <a:off x="2484120" y="3995420"/>
            <a:ext cx="1955800" cy="2067560"/>
          </a:xfrm>
        </p:spPr>
        <p:txBody>
          <a:bodyPr/>
          <a:lstStyle/>
          <a:p>
            <a:endParaRPr lang="zh-TW" altLang="en-US"/>
          </a:p>
        </p:txBody>
      </p:sp>
      <p:sp>
        <p:nvSpPr>
          <p:cNvPr id="3" name="頁尾版面配置區 2"/>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541167630"/>
      </p:ext>
    </p:extLst>
  </p:cSld>
  <p:clrMapOvr>
    <a:masterClrMapping/>
  </p:clrMapOvr>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圖片版面配置264">
    <p:spTree>
      <p:nvGrpSpPr>
        <p:cNvPr id="1" name=""/>
        <p:cNvGrpSpPr/>
        <p:nvPr/>
      </p:nvGrpSpPr>
      <p:grpSpPr>
        <a:xfrm>
          <a:off x="0" y="0"/>
          <a:ext cx="0" cy="0"/>
          <a:chOff x="0" y="0"/>
          <a:chExt cx="0" cy="0"/>
        </a:xfrm>
      </p:grpSpPr>
      <p:sp>
        <p:nvSpPr>
          <p:cNvPr id="2" name="圖片版面配置區 2"/>
          <p:cNvSpPr>
            <a:spLocks noGrp="1"/>
          </p:cNvSpPr>
          <p:nvPr>
            <p:ph type="pic" sz="quarter" idx="17"/>
          </p:nvPr>
        </p:nvSpPr>
        <p:spPr>
          <a:xfrm>
            <a:off x="666000" y="1424641"/>
            <a:ext cx="2160000" cy="2160000"/>
          </a:xfrm>
          <a:prstGeom prst="roundRect">
            <a:avLst>
              <a:gd name="adj" fmla="val 42381"/>
            </a:avLst>
          </a:prstGeom>
        </p:spPr>
        <p:txBody>
          <a:bodyPr/>
          <a:lstStyle/>
          <a:p>
            <a:endParaRPr lang="zh-TW" altLang="en-US"/>
          </a:p>
        </p:txBody>
      </p:sp>
      <p:sp>
        <p:nvSpPr>
          <p:cNvPr id="3" name="圖片版面配置區 2"/>
          <p:cNvSpPr>
            <a:spLocks noGrp="1"/>
          </p:cNvSpPr>
          <p:nvPr>
            <p:ph type="pic" sz="quarter" idx="18"/>
          </p:nvPr>
        </p:nvSpPr>
        <p:spPr>
          <a:xfrm>
            <a:off x="3492000" y="1424641"/>
            <a:ext cx="2160000" cy="2160000"/>
          </a:xfrm>
          <a:prstGeom prst="roundRect">
            <a:avLst>
              <a:gd name="adj" fmla="val 42381"/>
            </a:avLst>
          </a:prstGeom>
        </p:spPr>
        <p:txBody>
          <a:bodyPr/>
          <a:lstStyle/>
          <a:p>
            <a:endParaRPr lang="zh-TW" altLang="en-US"/>
          </a:p>
        </p:txBody>
      </p:sp>
      <p:sp>
        <p:nvSpPr>
          <p:cNvPr id="4" name="圖片版面配置區 2"/>
          <p:cNvSpPr>
            <a:spLocks noGrp="1"/>
          </p:cNvSpPr>
          <p:nvPr>
            <p:ph type="pic" sz="quarter" idx="19"/>
          </p:nvPr>
        </p:nvSpPr>
        <p:spPr>
          <a:xfrm>
            <a:off x="6318000" y="1424641"/>
            <a:ext cx="2160000" cy="2160000"/>
          </a:xfrm>
          <a:prstGeom prst="roundRect">
            <a:avLst>
              <a:gd name="adj" fmla="val 42381"/>
            </a:avLst>
          </a:prstGeom>
        </p:spPr>
        <p:txBody>
          <a:bodyPr/>
          <a:lstStyle/>
          <a:p>
            <a:endParaRPr lang="zh-TW" altLang="en-US"/>
          </a:p>
        </p:txBody>
      </p:sp>
      <p:sp>
        <p:nvSpPr>
          <p:cNvPr id="5" name="頁尾版面配置區 4"/>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566685596"/>
      </p:ext>
    </p:extLst>
  </p:cSld>
  <p:clrMapOvr>
    <a:masterClrMapping/>
  </p:clrMapOvr>
  <p:timing>
    <p:tnLst>
      <p:par>
        <p:cTn id="1" dur="indefinite" restart="never" nodeType="tmRoot"/>
      </p:par>
    </p:tn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圖片版面配置265">
    <p:spTree>
      <p:nvGrpSpPr>
        <p:cNvPr id="1" name=""/>
        <p:cNvGrpSpPr/>
        <p:nvPr/>
      </p:nvGrpSpPr>
      <p:grpSpPr>
        <a:xfrm>
          <a:off x="0" y="0"/>
          <a:ext cx="0" cy="0"/>
          <a:chOff x="0" y="0"/>
          <a:chExt cx="0" cy="0"/>
        </a:xfrm>
      </p:grpSpPr>
      <p:sp>
        <p:nvSpPr>
          <p:cNvPr id="2" name="圖片版面配置區 2"/>
          <p:cNvSpPr>
            <a:spLocks noGrp="1"/>
          </p:cNvSpPr>
          <p:nvPr>
            <p:ph type="pic" sz="quarter" idx="20"/>
          </p:nvPr>
        </p:nvSpPr>
        <p:spPr>
          <a:xfrm>
            <a:off x="936000" y="2023200"/>
            <a:ext cx="1440000" cy="1440000"/>
          </a:xfrm>
          <a:prstGeom prst="ellipse">
            <a:avLst/>
          </a:prstGeom>
        </p:spPr>
        <p:txBody>
          <a:bodyPr/>
          <a:lstStyle/>
          <a:p>
            <a:endParaRPr lang="zh-TW" altLang="en-US"/>
          </a:p>
        </p:txBody>
      </p:sp>
      <p:sp>
        <p:nvSpPr>
          <p:cNvPr id="3" name="圖片版面配置區 2"/>
          <p:cNvSpPr>
            <a:spLocks noGrp="1"/>
          </p:cNvSpPr>
          <p:nvPr>
            <p:ph type="pic" sz="quarter" idx="21"/>
          </p:nvPr>
        </p:nvSpPr>
        <p:spPr>
          <a:xfrm>
            <a:off x="3571647" y="2023200"/>
            <a:ext cx="1440000" cy="1440000"/>
          </a:xfrm>
          <a:prstGeom prst="ellipse">
            <a:avLst/>
          </a:prstGeom>
        </p:spPr>
        <p:txBody>
          <a:bodyPr/>
          <a:lstStyle/>
          <a:p>
            <a:endParaRPr lang="zh-TW" altLang="en-US"/>
          </a:p>
        </p:txBody>
      </p:sp>
      <p:sp>
        <p:nvSpPr>
          <p:cNvPr id="4" name="圖片版面配置區 2"/>
          <p:cNvSpPr>
            <a:spLocks noGrp="1"/>
          </p:cNvSpPr>
          <p:nvPr>
            <p:ph type="pic" sz="quarter" idx="22"/>
          </p:nvPr>
        </p:nvSpPr>
        <p:spPr>
          <a:xfrm>
            <a:off x="6207294" y="1483200"/>
            <a:ext cx="2520000" cy="2520000"/>
          </a:xfrm>
          <a:prstGeom prst="ellipse">
            <a:avLst/>
          </a:prstGeom>
        </p:spPr>
        <p:txBody>
          <a:bodyPr/>
          <a:lstStyle/>
          <a:p>
            <a:endParaRPr lang="zh-TW" altLang="en-US"/>
          </a:p>
        </p:txBody>
      </p:sp>
      <p:sp>
        <p:nvSpPr>
          <p:cNvPr id="5" name="頁尾版面配置區 4"/>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500566146"/>
      </p:ext>
    </p:extLst>
  </p:cSld>
  <p:clrMapOvr>
    <a:masterClrMapping/>
  </p:clrMapOvr>
  <p:timing>
    <p:tnLst>
      <p:par>
        <p:cTn id="1" dur="indefinite" restart="never" nodeType="tmRoot"/>
      </p:par>
    </p:tn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圖片版面配置266">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1663700" y="3644900"/>
            <a:ext cx="1080000" cy="1080000"/>
          </a:xfrm>
        </p:spPr>
        <p:txBody>
          <a:bodyPr/>
          <a:lstStyle/>
          <a:p>
            <a:endParaRPr lang="zh-TW" altLang="en-US"/>
          </a:p>
        </p:txBody>
      </p:sp>
      <p:sp>
        <p:nvSpPr>
          <p:cNvPr id="4" name="圖片版面配置區 2"/>
          <p:cNvSpPr>
            <a:spLocks noGrp="1"/>
          </p:cNvSpPr>
          <p:nvPr>
            <p:ph type="pic" sz="quarter" idx="11"/>
          </p:nvPr>
        </p:nvSpPr>
        <p:spPr>
          <a:xfrm>
            <a:off x="2851700" y="3644900"/>
            <a:ext cx="1080000" cy="1080000"/>
          </a:xfrm>
        </p:spPr>
        <p:txBody>
          <a:bodyPr/>
          <a:lstStyle/>
          <a:p>
            <a:endParaRPr lang="zh-TW" altLang="en-US"/>
          </a:p>
        </p:txBody>
      </p:sp>
      <p:sp>
        <p:nvSpPr>
          <p:cNvPr id="5" name="圖片版面配置區 2"/>
          <p:cNvSpPr>
            <a:spLocks noGrp="1"/>
          </p:cNvSpPr>
          <p:nvPr>
            <p:ph type="pic" sz="quarter" idx="12"/>
          </p:nvPr>
        </p:nvSpPr>
        <p:spPr>
          <a:xfrm>
            <a:off x="4039700" y="3644900"/>
            <a:ext cx="1080000" cy="1080000"/>
          </a:xfrm>
        </p:spPr>
        <p:txBody>
          <a:bodyPr/>
          <a:lstStyle/>
          <a:p>
            <a:endParaRPr lang="zh-TW" altLang="en-US"/>
          </a:p>
        </p:txBody>
      </p:sp>
      <p:sp>
        <p:nvSpPr>
          <p:cNvPr id="6" name="圖片版面配置區 2"/>
          <p:cNvSpPr>
            <a:spLocks noGrp="1"/>
          </p:cNvSpPr>
          <p:nvPr>
            <p:ph type="pic" sz="quarter" idx="13"/>
          </p:nvPr>
        </p:nvSpPr>
        <p:spPr>
          <a:xfrm>
            <a:off x="5227700" y="3644900"/>
            <a:ext cx="1080000" cy="1080000"/>
          </a:xfrm>
        </p:spPr>
        <p:txBody>
          <a:bodyPr/>
          <a:lstStyle/>
          <a:p>
            <a:endParaRPr lang="zh-TW" altLang="en-US"/>
          </a:p>
        </p:txBody>
      </p:sp>
      <p:sp>
        <p:nvSpPr>
          <p:cNvPr id="7" name="圖片版面配置區 2"/>
          <p:cNvSpPr>
            <a:spLocks noGrp="1"/>
          </p:cNvSpPr>
          <p:nvPr>
            <p:ph type="pic" sz="quarter" idx="14"/>
          </p:nvPr>
        </p:nvSpPr>
        <p:spPr>
          <a:xfrm>
            <a:off x="6415700" y="3644900"/>
            <a:ext cx="1080000" cy="1080000"/>
          </a:xfrm>
        </p:spPr>
        <p:txBody>
          <a:bodyPr/>
          <a:lstStyle/>
          <a:p>
            <a:endParaRPr lang="zh-TW" altLang="en-US"/>
          </a:p>
        </p:txBody>
      </p:sp>
      <p:sp>
        <p:nvSpPr>
          <p:cNvPr id="8" name="圖片版面配置區 2"/>
          <p:cNvSpPr>
            <a:spLocks noGrp="1"/>
          </p:cNvSpPr>
          <p:nvPr>
            <p:ph type="pic" sz="quarter" idx="15"/>
          </p:nvPr>
        </p:nvSpPr>
        <p:spPr>
          <a:xfrm>
            <a:off x="1663700" y="4832900"/>
            <a:ext cx="1080000" cy="1080000"/>
          </a:xfrm>
        </p:spPr>
        <p:txBody>
          <a:bodyPr/>
          <a:lstStyle/>
          <a:p>
            <a:endParaRPr lang="zh-TW" altLang="en-US"/>
          </a:p>
        </p:txBody>
      </p:sp>
      <p:sp>
        <p:nvSpPr>
          <p:cNvPr id="9" name="圖片版面配置區 2"/>
          <p:cNvSpPr>
            <a:spLocks noGrp="1"/>
          </p:cNvSpPr>
          <p:nvPr>
            <p:ph type="pic" sz="quarter" idx="16"/>
          </p:nvPr>
        </p:nvSpPr>
        <p:spPr>
          <a:xfrm>
            <a:off x="2851700" y="4832900"/>
            <a:ext cx="1080000" cy="1080000"/>
          </a:xfrm>
        </p:spPr>
        <p:txBody>
          <a:bodyPr/>
          <a:lstStyle/>
          <a:p>
            <a:endParaRPr lang="zh-TW" altLang="en-US"/>
          </a:p>
        </p:txBody>
      </p:sp>
      <p:sp>
        <p:nvSpPr>
          <p:cNvPr id="10" name="圖片版面配置區 2"/>
          <p:cNvSpPr>
            <a:spLocks noGrp="1"/>
          </p:cNvSpPr>
          <p:nvPr>
            <p:ph type="pic" sz="quarter" idx="17"/>
          </p:nvPr>
        </p:nvSpPr>
        <p:spPr>
          <a:xfrm>
            <a:off x="4039700" y="4832900"/>
            <a:ext cx="1080000" cy="1080000"/>
          </a:xfrm>
        </p:spPr>
        <p:txBody>
          <a:bodyPr/>
          <a:lstStyle/>
          <a:p>
            <a:endParaRPr lang="zh-TW" altLang="en-US"/>
          </a:p>
        </p:txBody>
      </p:sp>
      <p:sp>
        <p:nvSpPr>
          <p:cNvPr id="11" name="圖片版面配置區 2"/>
          <p:cNvSpPr>
            <a:spLocks noGrp="1"/>
          </p:cNvSpPr>
          <p:nvPr>
            <p:ph type="pic" sz="quarter" idx="18"/>
          </p:nvPr>
        </p:nvSpPr>
        <p:spPr>
          <a:xfrm>
            <a:off x="5227700" y="4832900"/>
            <a:ext cx="1080000" cy="1080000"/>
          </a:xfrm>
        </p:spPr>
        <p:txBody>
          <a:bodyPr/>
          <a:lstStyle/>
          <a:p>
            <a:endParaRPr lang="zh-TW" altLang="en-US"/>
          </a:p>
        </p:txBody>
      </p:sp>
      <p:sp>
        <p:nvSpPr>
          <p:cNvPr id="12" name="圖片版面配置區 2"/>
          <p:cNvSpPr>
            <a:spLocks noGrp="1"/>
          </p:cNvSpPr>
          <p:nvPr>
            <p:ph type="pic" sz="quarter" idx="19"/>
          </p:nvPr>
        </p:nvSpPr>
        <p:spPr>
          <a:xfrm>
            <a:off x="6415700" y="4832900"/>
            <a:ext cx="1080000" cy="1080000"/>
          </a:xfrm>
        </p:spPr>
        <p:txBody>
          <a:bodyPr/>
          <a:lstStyle/>
          <a:p>
            <a:endParaRPr lang="zh-TW" altLang="en-US"/>
          </a:p>
        </p:txBody>
      </p:sp>
      <p:sp>
        <p:nvSpPr>
          <p:cNvPr id="2" name="頁尾版面配置區 1"/>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13" name="投影片編號版面配置區 12"/>
          <p:cNvSpPr>
            <a:spLocks noGrp="1"/>
          </p:cNvSpPr>
          <p:nvPr>
            <p:ph type="sldNum" sz="quarter" idx="2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319194035"/>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圖片版面配置267">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0" y="1602012"/>
            <a:ext cx="1440000" cy="1440000"/>
          </a:xfrm>
        </p:spPr>
        <p:txBody>
          <a:bodyPr/>
          <a:lstStyle/>
          <a:p>
            <a:endParaRPr lang="zh-TW" altLang="en-US"/>
          </a:p>
        </p:txBody>
      </p:sp>
      <p:sp>
        <p:nvSpPr>
          <p:cNvPr id="5" name="圖片版面配置區 2"/>
          <p:cNvSpPr>
            <a:spLocks noGrp="1"/>
          </p:cNvSpPr>
          <p:nvPr>
            <p:ph type="pic" sz="quarter" idx="11"/>
          </p:nvPr>
        </p:nvSpPr>
        <p:spPr>
          <a:xfrm>
            <a:off x="1440000" y="1602012"/>
            <a:ext cx="4186100" cy="1440000"/>
          </a:xfrm>
        </p:spPr>
        <p:txBody>
          <a:bodyPr/>
          <a:lstStyle/>
          <a:p>
            <a:endParaRPr lang="zh-TW" altLang="en-US"/>
          </a:p>
        </p:txBody>
      </p:sp>
      <p:sp>
        <p:nvSpPr>
          <p:cNvPr id="6" name="圖片版面配置區 2"/>
          <p:cNvSpPr>
            <a:spLocks noGrp="1"/>
          </p:cNvSpPr>
          <p:nvPr>
            <p:ph type="pic" sz="quarter" idx="12"/>
          </p:nvPr>
        </p:nvSpPr>
        <p:spPr>
          <a:xfrm>
            <a:off x="4186100" y="3042012"/>
            <a:ext cx="1440000" cy="1440000"/>
          </a:xfrm>
        </p:spPr>
        <p:txBody>
          <a:bodyPr/>
          <a:lstStyle/>
          <a:p>
            <a:endParaRPr lang="zh-TW" altLang="en-US"/>
          </a:p>
        </p:txBody>
      </p:sp>
      <p:sp>
        <p:nvSpPr>
          <p:cNvPr id="7" name="圖片版面配置區 2"/>
          <p:cNvSpPr>
            <a:spLocks noGrp="1"/>
          </p:cNvSpPr>
          <p:nvPr>
            <p:ph type="pic" sz="quarter" idx="13"/>
          </p:nvPr>
        </p:nvSpPr>
        <p:spPr>
          <a:xfrm>
            <a:off x="0" y="3042012"/>
            <a:ext cx="4186100" cy="1440000"/>
          </a:xfrm>
        </p:spPr>
        <p:txBody>
          <a:bodyPr/>
          <a:lstStyle/>
          <a:p>
            <a:endParaRPr lang="zh-TW" altLang="en-US"/>
          </a:p>
        </p:txBody>
      </p:sp>
      <p:sp>
        <p:nvSpPr>
          <p:cNvPr id="8" name="圖片版面配置區 2"/>
          <p:cNvSpPr>
            <a:spLocks noGrp="1"/>
          </p:cNvSpPr>
          <p:nvPr>
            <p:ph type="pic" sz="quarter" idx="14"/>
          </p:nvPr>
        </p:nvSpPr>
        <p:spPr>
          <a:xfrm>
            <a:off x="0" y="4482012"/>
            <a:ext cx="1440000" cy="1440000"/>
          </a:xfrm>
        </p:spPr>
        <p:txBody>
          <a:bodyPr/>
          <a:lstStyle/>
          <a:p>
            <a:endParaRPr lang="zh-TW" altLang="en-US"/>
          </a:p>
        </p:txBody>
      </p:sp>
      <p:sp>
        <p:nvSpPr>
          <p:cNvPr id="9" name="圖片版面配置區 2"/>
          <p:cNvSpPr>
            <a:spLocks noGrp="1"/>
          </p:cNvSpPr>
          <p:nvPr>
            <p:ph type="pic" sz="quarter" idx="15"/>
          </p:nvPr>
        </p:nvSpPr>
        <p:spPr>
          <a:xfrm>
            <a:off x="1440000" y="4482012"/>
            <a:ext cx="4186100" cy="14400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741493860"/>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圖片版面配置268">
    <p:spTree>
      <p:nvGrpSpPr>
        <p:cNvPr id="1" name=""/>
        <p:cNvGrpSpPr/>
        <p:nvPr/>
      </p:nvGrpSpPr>
      <p:grpSpPr>
        <a:xfrm>
          <a:off x="0" y="0"/>
          <a:ext cx="0" cy="0"/>
          <a:chOff x="0" y="0"/>
          <a:chExt cx="0" cy="0"/>
        </a:xfrm>
      </p:grpSpPr>
      <p:sp>
        <p:nvSpPr>
          <p:cNvPr id="18" name="圖片版面配置區 2"/>
          <p:cNvSpPr>
            <a:spLocks noGrp="1"/>
          </p:cNvSpPr>
          <p:nvPr>
            <p:ph type="pic" sz="quarter" idx="10"/>
          </p:nvPr>
        </p:nvSpPr>
        <p:spPr>
          <a:xfrm>
            <a:off x="761300" y="1181100"/>
            <a:ext cx="1440000" cy="1440000"/>
          </a:xfrm>
        </p:spPr>
        <p:txBody>
          <a:bodyPr/>
          <a:lstStyle/>
          <a:p>
            <a:endParaRPr lang="zh-TW" altLang="en-US"/>
          </a:p>
        </p:txBody>
      </p:sp>
      <p:sp>
        <p:nvSpPr>
          <p:cNvPr id="20" name="圖片版面配置區 2"/>
          <p:cNvSpPr>
            <a:spLocks noGrp="1"/>
          </p:cNvSpPr>
          <p:nvPr>
            <p:ph type="pic" sz="quarter" idx="12"/>
          </p:nvPr>
        </p:nvSpPr>
        <p:spPr>
          <a:xfrm>
            <a:off x="2309300" y="1181100"/>
            <a:ext cx="2988000" cy="1440000"/>
          </a:xfrm>
        </p:spPr>
        <p:txBody>
          <a:bodyPr/>
          <a:lstStyle/>
          <a:p>
            <a:endParaRPr lang="zh-TW" altLang="en-US"/>
          </a:p>
        </p:txBody>
      </p:sp>
      <p:sp>
        <p:nvSpPr>
          <p:cNvPr id="21" name="圖片版面配置區 2"/>
          <p:cNvSpPr>
            <a:spLocks noGrp="1"/>
          </p:cNvSpPr>
          <p:nvPr>
            <p:ph type="pic" sz="quarter" idx="13"/>
          </p:nvPr>
        </p:nvSpPr>
        <p:spPr>
          <a:xfrm>
            <a:off x="5405300" y="1181100"/>
            <a:ext cx="1440000" cy="1440000"/>
          </a:xfrm>
        </p:spPr>
        <p:txBody>
          <a:bodyPr/>
          <a:lstStyle/>
          <a:p>
            <a:endParaRPr lang="zh-TW" altLang="en-US"/>
          </a:p>
        </p:txBody>
      </p:sp>
      <p:sp>
        <p:nvSpPr>
          <p:cNvPr id="22" name="圖片版面配置區 2"/>
          <p:cNvSpPr>
            <a:spLocks noGrp="1"/>
          </p:cNvSpPr>
          <p:nvPr>
            <p:ph type="pic" sz="quarter" idx="14"/>
          </p:nvPr>
        </p:nvSpPr>
        <p:spPr>
          <a:xfrm>
            <a:off x="6953300" y="1181100"/>
            <a:ext cx="1440000" cy="1440000"/>
          </a:xfrm>
        </p:spPr>
        <p:txBody>
          <a:bodyPr/>
          <a:lstStyle/>
          <a:p>
            <a:endParaRPr lang="zh-TW" altLang="en-US"/>
          </a:p>
        </p:txBody>
      </p:sp>
      <p:sp>
        <p:nvSpPr>
          <p:cNvPr id="23" name="圖片版面配置區 2"/>
          <p:cNvSpPr>
            <a:spLocks noGrp="1"/>
          </p:cNvSpPr>
          <p:nvPr>
            <p:ph type="pic" sz="quarter" idx="15"/>
          </p:nvPr>
        </p:nvSpPr>
        <p:spPr>
          <a:xfrm>
            <a:off x="761300" y="2729100"/>
            <a:ext cx="1440000" cy="1440000"/>
          </a:xfrm>
        </p:spPr>
        <p:txBody>
          <a:bodyPr/>
          <a:lstStyle/>
          <a:p>
            <a:endParaRPr lang="zh-TW" altLang="en-US"/>
          </a:p>
        </p:txBody>
      </p:sp>
      <p:sp>
        <p:nvSpPr>
          <p:cNvPr id="28" name="圖片版面配置區 2"/>
          <p:cNvSpPr>
            <a:spLocks noGrp="1"/>
          </p:cNvSpPr>
          <p:nvPr>
            <p:ph type="pic" sz="quarter" idx="20"/>
          </p:nvPr>
        </p:nvSpPr>
        <p:spPr>
          <a:xfrm>
            <a:off x="761300" y="4277100"/>
            <a:ext cx="2988000" cy="1440000"/>
          </a:xfrm>
        </p:spPr>
        <p:txBody>
          <a:bodyPr/>
          <a:lstStyle/>
          <a:p>
            <a:endParaRPr lang="zh-TW" altLang="en-US"/>
          </a:p>
        </p:txBody>
      </p:sp>
      <p:sp>
        <p:nvSpPr>
          <p:cNvPr id="30" name="圖片版面配置區 2"/>
          <p:cNvSpPr>
            <a:spLocks noGrp="1"/>
          </p:cNvSpPr>
          <p:nvPr>
            <p:ph type="pic" sz="quarter" idx="22"/>
          </p:nvPr>
        </p:nvSpPr>
        <p:spPr>
          <a:xfrm>
            <a:off x="3857300" y="4277100"/>
            <a:ext cx="1440000" cy="1440000"/>
          </a:xfrm>
        </p:spPr>
        <p:txBody>
          <a:bodyPr/>
          <a:lstStyle/>
          <a:p>
            <a:endParaRPr lang="zh-TW" altLang="en-US"/>
          </a:p>
        </p:txBody>
      </p:sp>
      <p:sp>
        <p:nvSpPr>
          <p:cNvPr id="31" name="圖片版面配置區 2"/>
          <p:cNvSpPr>
            <a:spLocks noGrp="1"/>
          </p:cNvSpPr>
          <p:nvPr>
            <p:ph type="pic" sz="quarter" idx="23"/>
          </p:nvPr>
        </p:nvSpPr>
        <p:spPr>
          <a:xfrm>
            <a:off x="5405300" y="4277100"/>
            <a:ext cx="1440000" cy="1440000"/>
          </a:xfrm>
        </p:spPr>
        <p:txBody>
          <a:bodyPr/>
          <a:lstStyle/>
          <a:p>
            <a:endParaRPr lang="zh-TW" altLang="en-US"/>
          </a:p>
        </p:txBody>
      </p:sp>
      <p:sp>
        <p:nvSpPr>
          <p:cNvPr id="32" name="圖片版面配置區 2"/>
          <p:cNvSpPr>
            <a:spLocks noGrp="1"/>
          </p:cNvSpPr>
          <p:nvPr>
            <p:ph type="pic" sz="quarter" idx="24"/>
          </p:nvPr>
        </p:nvSpPr>
        <p:spPr>
          <a:xfrm>
            <a:off x="6953300" y="2729100"/>
            <a:ext cx="1440000" cy="2988000"/>
          </a:xfrm>
        </p:spPr>
        <p:txBody>
          <a:bodyPr/>
          <a:lstStyle/>
          <a:p>
            <a:endParaRPr lang="zh-TW" altLang="en-US"/>
          </a:p>
        </p:txBody>
      </p:sp>
      <p:sp>
        <p:nvSpPr>
          <p:cNvPr id="2" name="頁尾版面配置區 1"/>
          <p:cNvSpPr>
            <a:spLocks noGrp="1"/>
          </p:cNvSpPr>
          <p:nvPr>
            <p:ph type="ftr" sz="quarter" idx="2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17983316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圖片版面配置026">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6854400" y="0"/>
            <a:ext cx="2286000" cy="2286000"/>
          </a:xfrm>
        </p:spPr>
        <p:txBody>
          <a:bodyPr/>
          <a:lstStyle/>
          <a:p>
            <a:endParaRPr lang="zh-TW" altLang="en-US"/>
          </a:p>
        </p:txBody>
      </p:sp>
      <p:sp>
        <p:nvSpPr>
          <p:cNvPr id="7" name="圖片版面配置區 2"/>
          <p:cNvSpPr>
            <a:spLocks noGrp="1"/>
          </p:cNvSpPr>
          <p:nvPr>
            <p:ph type="pic" sz="quarter" idx="11"/>
          </p:nvPr>
        </p:nvSpPr>
        <p:spPr>
          <a:xfrm>
            <a:off x="6854400" y="2286000"/>
            <a:ext cx="2286000" cy="2286000"/>
          </a:xfrm>
        </p:spPr>
        <p:txBody>
          <a:bodyPr/>
          <a:lstStyle/>
          <a:p>
            <a:endParaRPr lang="zh-TW" altLang="en-US"/>
          </a:p>
        </p:txBody>
      </p:sp>
      <p:sp>
        <p:nvSpPr>
          <p:cNvPr id="8" name="圖片版面配置區 2"/>
          <p:cNvSpPr>
            <a:spLocks noGrp="1"/>
          </p:cNvSpPr>
          <p:nvPr>
            <p:ph type="pic" sz="quarter" idx="12"/>
          </p:nvPr>
        </p:nvSpPr>
        <p:spPr>
          <a:xfrm>
            <a:off x="6854400" y="4572000"/>
            <a:ext cx="2286000" cy="22860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00796408"/>
      </p:ext>
    </p:extLst>
  </p:cSld>
  <p:clrMapOvr>
    <a:masterClrMapping/>
  </p:clrMapOvr>
  <p:timing>
    <p:tnLst>
      <p:par>
        <p:cTn id="1" dur="indefinite" restart="never" nodeType="tmRoot"/>
      </p:par>
    </p:tn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圖片版面配置269">
    <p:spTree>
      <p:nvGrpSpPr>
        <p:cNvPr id="1" name=""/>
        <p:cNvGrpSpPr/>
        <p:nvPr/>
      </p:nvGrpSpPr>
      <p:grpSpPr>
        <a:xfrm>
          <a:off x="0" y="0"/>
          <a:ext cx="0" cy="0"/>
          <a:chOff x="0" y="0"/>
          <a:chExt cx="0" cy="0"/>
        </a:xfrm>
      </p:grpSpPr>
      <p:sp>
        <p:nvSpPr>
          <p:cNvPr id="5" name="圖片版面配置區 4"/>
          <p:cNvSpPr>
            <a:spLocks noGrp="1"/>
          </p:cNvSpPr>
          <p:nvPr>
            <p:ph type="pic" sz="quarter" idx="10"/>
          </p:nvPr>
        </p:nvSpPr>
        <p:spPr>
          <a:xfrm>
            <a:off x="3568700" y="2019300"/>
            <a:ext cx="1739900" cy="4051300"/>
          </a:xfrm>
          <a:prstGeom prst="roundRect">
            <a:avLst/>
          </a:prstGeom>
        </p:spPr>
        <p:txBody>
          <a:bodyPr/>
          <a:lstStyle/>
          <a:p>
            <a:endParaRPr lang="zh-TW" altLang="en-US"/>
          </a:p>
        </p:txBody>
      </p:sp>
      <p:sp>
        <p:nvSpPr>
          <p:cNvPr id="6" name="圖片版面配置區 4"/>
          <p:cNvSpPr>
            <a:spLocks noGrp="1"/>
          </p:cNvSpPr>
          <p:nvPr>
            <p:ph type="pic" sz="quarter" idx="11"/>
          </p:nvPr>
        </p:nvSpPr>
        <p:spPr>
          <a:xfrm>
            <a:off x="5486400" y="2019300"/>
            <a:ext cx="1739900" cy="4051300"/>
          </a:xfrm>
          <a:prstGeom prst="roundRect">
            <a:avLst/>
          </a:prstGeom>
        </p:spPr>
        <p:txBody>
          <a:bodyPr/>
          <a:lstStyle/>
          <a:p>
            <a:endParaRPr lang="zh-TW" altLang="en-US"/>
          </a:p>
        </p:txBody>
      </p:sp>
      <p:sp>
        <p:nvSpPr>
          <p:cNvPr id="7" name="圖片版面配置區 4"/>
          <p:cNvSpPr>
            <a:spLocks noGrp="1"/>
          </p:cNvSpPr>
          <p:nvPr>
            <p:ph type="pic" sz="quarter" idx="12"/>
          </p:nvPr>
        </p:nvSpPr>
        <p:spPr>
          <a:xfrm>
            <a:off x="7404100" y="2019300"/>
            <a:ext cx="1739900" cy="4051300"/>
          </a:xfrm>
          <a:prstGeom prst="roundRect">
            <a:avLst/>
          </a:prstGeo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2635317"/>
      </p:ext>
    </p:extLst>
  </p:cSld>
  <p:clrMapOvr>
    <a:masterClrMapping/>
  </p:clrMapOvr>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圖片版面配置270">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2349500" y="1778000"/>
            <a:ext cx="2160000" cy="2160000"/>
          </a:xfrm>
          <a:prstGeom prst="round2DiagRect">
            <a:avLst/>
          </a:prstGeom>
        </p:spPr>
        <p:txBody>
          <a:bodyPr/>
          <a:lstStyle/>
          <a:p>
            <a:endParaRPr lang="zh-TW" altLang="en-US"/>
          </a:p>
        </p:txBody>
      </p:sp>
      <p:sp>
        <p:nvSpPr>
          <p:cNvPr id="4" name="圖片版面配置區 2"/>
          <p:cNvSpPr>
            <a:spLocks noGrp="1"/>
          </p:cNvSpPr>
          <p:nvPr>
            <p:ph type="pic" sz="quarter" idx="11"/>
          </p:nvPr>
        </p:nvSpPr>
        <p:spPr>
          <a:xfrm flipH="1">
            <a:off x="4648200" y="1778000"/>
            <a:ext cx="2160000" cy="2160000"/>
          </a:xfrm>
          <a:prstGeom prst="round2DiagRect">
            <a:avLst/>
          </a:prstGeom>
        </p:spPr>
        <p:txBody>
          <a:bodyPr/>
          <a:lstStyle/>
          <a:p>
            <a:endParaRPr lang="zh-TW" altLang="en-US"/>
          </a:p>
        </p:txBody>
      </p:sp>
      <p:sp>
        <p:nvSpPr>
          <p:cNvPr id="5" name="圖片版面配置區 2"/>
          <p:cNvSpPr>
            <a:spLocks noGrp="1"/>
          </p:cNvSpPr>
          <p:nvPr>
            <p:ph type="pic" sz="quarter" idx="12"/>
          </p:nvPr>
        </p:nvSpPr>
        <p:spPr>
          <a:xfrm flipH="1">
            <a:off x="2349500" y="4064000"/>
            <a:ext cx="2160000" cy="2160000"/>
          </a:xfrm>
          <a:prstGeom prst="round2DiagRect">
            <a:avLst/>
          </a:prstGeom>
        </p:spPr>
        <p:txBody>
          <a:bodyPr/>
          <a:lstStyle/>
          <a:p>
            <a:endParaRPr lang="zh-TW" altLang="en-US"/>
          </a:p>
        </p:txBody>
      </p:sp>
      <p:sp>
        <p:nvSpPr>
          <p:cNvPr id="6" name="圖片版面配置區 2"/>
          <p:cNvSpPr>
            <a:spLocks noGrp="1"/>
          </p:cNvSpPr>
          <p:nvPr>
            <p:ph type="pic" sz="quarter" idx="13"/>
          </p:nvPr>
        </p:nvSpPr>
        <p:spPr>
          <a:xfrm>
            <a:off x="4648200" y="4064000"/>
            <a:ext cx="2160000" cy="2160000"/>
          </a:xfrm>
          <a:prstGeom prst="round2DiagRect">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195935077"/>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圖片版面配置271">
    <p:spTree>
      <p:nvGrpSpPr>
        <p:cNvPr id="1" name=""/>
        <p:cNvGrpSpPr/>
        <p:nvPr/>
      </p:nvGrpSpPr>
      <p:grpSpPr>
        <a:xfrm>
          <a:off x="0" y="0"/>
          <a:ext cx="0" cy="0"/>
          <a:chOff x="0" y="0"/>
          <a:chExt cx="0" cy="0"/>
        </a:xfrm>
      </p:grpSpPr>
      <p:sp>
        <p:nvSpPr>
          <p:cNvPr id="7" name="圖片版面配置區 6"/>
          <p:cNvSpPr>
            <a:spLocks noGrp="1"/>
          </p:cNvSpPr>
          <p:nvPr>
            <p:ph type="pic" sz="quarter" idx="13"/>
          </p:nvPr>
        </p:nvSpPr>
        <p:spPr>
          <a:xfrm>
            <a:off x="2349500" y="1778000"/>
            <a:ext cx="4458700" cy="4446000"/>
          </a:xfrm>
          <a:custGeom>
            <a:avLst/>
            <a:gdLst>
              <a:gd name="connsiteX0" fmla="*/ 2658707 w 4458700"/>
              <a:gd name="connsiteY0" fmla="*/ 2286000 h 4446000"/>
              <a:gd name="connsiteX1" fmla="*/ 4458700 w 4458700"/>
              <a:gd name="connsiteY1" fmla="*/ 2286000 h 4446000"/>
              <a:gd name="connsiteX2" fmla="*/ 4458700 w 4458700"/>
              <a:gd name="connsiteY2" fmla="*/ 4085993 h 4446000"/>
              <a:gd name="connsiteX3" fmla="*/ 4098693 w 4458700"/>
              <a:gd name="connsiteY3" fmla="*/ 4446000 h 4446000"/>
              <a:gd name="connsiteX4" fmla="*/ 2298700 w 4458700"/>
              <a:gd name="connsiteY4" fmla="*/ 4446000 h 4446000"/>
              <a:gd name="connsiteX5" fmla="*/ 2298700 w 4458700"/>
              <a:gd name="connsiteY5" fmla="*/ 2646007 h 4446000"/>
              <a:gd name="connsiteX6" fmla="*/ 2658707 w 4458700"/>
              <a:gd name="connsiteY6" fmla="*/ 2286000 h 4446000"/>
              <a:gd name="connsiteX7" fmla="*/ 0 w 4458700"/>
              <a:gd name="connsiteY7" fmla="*/ 2286000 h 4446000"/>
              <a:gd name="connsiteX8" fmla="*/ 1799993 w 4458700"/>
              <a:gd name="connsiteY8" fmla="*/ 2286000 h 4446000"/>
              <a:gd name="connsiteX9" fmla="*/ 2160000 w 4458700"/>
              <a:gd name="connsiteY9" fmla="*/ 2646007 h 4446000"/>
              <a:gd name="connsiteX10" fmla="*/ 2160000 w 4458700"/>
              <a:gd name="connsiteY10" fmla="*/ 4446000 h 4446000"/>
              <a:gd name="connsiteX11" fmla="*/ 360007 w 4458700"/>
              <a:gd name="connsiteY11" fmla="*/ 4446000 h 4446000"/>
              <a:gd name="connsiteX12" fmla="*/ 0 w 4458700"/>
              <a:gd name="connsiteY12" fmla="*/ 4085993 h 4446000"/>
              <a:gd name="connsiteX13" fmla="*/ 360007 w 4458700"/>
              <a:gd name="connsiteY13" fmla="*/ 0 h 4446000"/>
              <a:gd name="connsiteX14" fmla="*/ 2160000 w 4458700"/>
              <a:gd name="connsiteY14" fmla="*/ 0 h 4446000"/>
              <a:gd name="connsiteX15" fmla="*/ 2160000 w 4458700"/>
              <a:gd name="connsiteY15" fmla="*/ 1799993 h 4446000"/>
              <a:gd name="connsiteX16" fmla="*/ 1799993 w 4458700"/>
              <a:gd name="connsiteY16" fmla="*/ 2160000 h 4446000"/>
              <a:gd name="connsiteX17" fmla="*/ 0 w 4458700"/>
              <a:gd name="connsiteY17" fmla="*/ 2160000 h 4446000"/>
              <a:gd name="connsiteX18" fmla="*/ 0 w 4458700"/>
              <a:gd name="connsiteY18" fmla="*/ 360007 h 4446000"/>
              <a:gd name="connsiteX19" fmla="*/ 360007 w 4458700"/>
              <a:gd name="connsiteY19" fmla="*/ 0 h 4446000"/>
              <a:gd name="connsiteX20" fmla="*/ 2298700 w 4458700"/>
              <a:gd name="connsiteY20" fmla="*/ 0 h 4446000"/>
              <a:gd name="connsiteX21" fmla="*/ 4098693 w 4458700"/>
              <a:gd name="connsiteY21" fmla="*/ 0 h 4446000"/>
              <a:gd name="connsiteX22" fmla="*/ 4458700 w 4458700"/>
              <a:gd name="connsiteY22" fmla="*/ 360007 h 4446000"/>
              <a:gd name="connsiteX23" fmla="*/ 4458700 w 4458700"/>
              <a:gd name="connsiteY23" fmla="*/ 2160000 h 4446000"/>
              <a:gd name="connsiteX24" fmla="*/ 2658707 w 4458700"/>
              <a:gd name="connsiteY24" fmla="*/ 2160000 h 4446000"/>
              <a:gd name="connsiteX25" fmla="*/ 2298700 w 4458700"/>
              <a:gd name="connsiteY25" fmla="*/ 1799993 h 444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58700" h="4446000">
                <a:moveTo>
                  <a:pt x="2658707" y="2286000"/>
                </a:moveTo>
                <a:lnTo>
                  <a:pt x="4458700" y="2286000"/>
                </a:lnTo>
                <a:lnTo>
                  <a:pt x="4458700" y="4085993"/>
                </a:lnTo>
                <a:cubicBezTo>
                  <a:pt x="4458700" y="4284819"/>
                  <a:pt x="4297519" y="4446000"/>
                  <a:pt x="4098693" y="4446000"/>
                </a:cubicBezTo>
                <a:lnTo>
                  <a:pt x="2298700" y="4446000"/>
                </a:lnTo>
                <a:lnTo>
                  <a:pt x="2298700" y="2646007"/>
                </a:lnTo>
                <a:cubicBezTo>
                  <a:pt x="2298700" y="2447181"/>
                  <a:pt x="2459881" y="2286000"/>
                  <a:pt x="2658707" y="2286000"/>
                </a:cubicBezTo>
                <a:close/>
                <a:moveTo>
                  <a:pt x="0" y="2286000"/>
                </a:moveTo>
                <a:lnTo>
                  <a:pt x="1799993" y="2286000"/>
                </a:lnTo>
                <a:cubicBezTo>
                  <a:pt x="1998819" y="2286000"/>
                  <a:pt x="2160000" y="2447181"/>
                  <a:pt x="2160000" y="2646007"/>
                </a:cubicBezTo>
                <a:lnTo>
                  <a:pt x="2160000" y="4446000"/>
                </a:lnTo>
                <a:lnTo>
                  <a:pt x="360007" y="4446000"/>
                </a:lnTo>
                <a:cubicBezTo>
                  <a:pt x="161181" y="4446000"/>
                  <a:pt x="0" y="4284819"/>
                  <a:pt x="0" y="4085993"/>
                </a:cubicBezTo>
                <a:close/>
                <a:moveTo>
                  <a:pt x="360007" y="0"/>
                </a:moveTo>
                <a:lnTo>
                  <a:pt x="2160000" y="0"/>
                </a:lnTo>
                <a:lnTo>
                  <a:pt x="2160000" y="1799993"/>
                </a:lnTo>
                <a:cubicBezTo>
                  <a:pt x="2160000" y="1998819"/>
                  <a:pt x="1998819" y="2160000"/>
                  <a:pt x="1799993" y="2160000"/>
                </a:cubicBezTo>
                <a:lnTo>
                  <a:pt x="0" y="2160000"/>
                </a:lnTo>
                <a:lnTo>
                  <a:pt x="0" y="360007"/>
                </a:lnTo>
                <a:cubicBezTo>
                  <a:pt x="0" y="161181"/>
                  <a:pt x="161181" y="0"/>
                  <a:pt x="360007" y="0"/>
                </a:cubicBezTo>
                <a:close/>
                <a:moveTo>
                  <a:pt x="2298700" y="0"/>
                </a:moveTo>
                <a:lnTo>
                  <a:pt x="4098693" y="0"/>
                </a:lnTo>
                <a:cubicBezTo>
                  <a:pt x="4297519" y="0"/>
                  <a:pt x="4458700" y="161181"/>
                  <a:pt x="4458700" y="360007"/>
                </a:cubicBezTo>
                <a:lnTo>
                  <a:pt x="4458700" y="2160000"/>
                </a:lnTo>
                <a:lnTo>
                  <a:pt x="2658707" y="2160000"/>
                </a:lnTo>
                <a:cubicBezTo>
                  <a:pt x="2459881" y="2160000"/>
                  <a:pt x="2298700" y="1998819"/>
                  <a:pt x="2298700" y="1799993"/>
                </a:cubicBez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019641805"/>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圖片版面配置272">
    <p:spTree>
      <p:nvGrpSpPr>
        <p:cNvPr id="1" name=""/>
        <p:cNvGrpSpPr/>
        <p:nvPr/>
      </p:nvGrpSpPr>
      <p:grpSpPr>
        <a:xfrm>
          <a:off x="0" y="0"/>
          <a:ext cx="0" cy="0"/>
          <a:chOff x="0" y="0"/>
          <a:chExt cx="0" cy="0"/>
        </a:xfrm>
      </p:grpSpPr>
      <p:sp>
        <p:nvSpPr>
          <p:cNvPr id="2" name="圖片版面配置區 2"/>
          <p:cNvSpPr>
            <a:spLocks noGrp="1"/>
          </p:cNvSpPr>
          <p:nvPr>
            <p:ph type="pic" sz="quarter" idx="20"/>
          </p:nvPr>
        </p:nvSpPr>
        <p:spPr>
          <a:xfrm>
            <a:off x="0" y="2168900"/>
            <a:ext cx="2755900" cy="1818900"/>
          </a:xfrm>
        </p:spPr>
        <p:txBody>
          <a:bodyPr/>
          <a:lstStyle/>
          <a:p>
            <a:endParaRPr lang="zh-TW" altLang="en-US"/>
          </a:p>
        </p:txBody>
      </p:sp>
      <p:sp>
        <p:nvSpPr>
          <p:cNvPr id="3" name="圖片版面配置區 2"/>
          <p:cNvSpPr>
            <a:spLocks noGrp="1"/>
          </p:cNvSpPr>
          <p:nvPr>
            <p:ph type="pic" sz="quarter" idx="21"/>
          </p:nvPr>
        </p:nvSpPr>
        <p:spPr>
          <a:xfrm>
            <a:off x="0" y="4124700"/>
            <a:ext cx="2755900" cy="1818900"/>
          </a:xfrm>
        </p:spPr>
        <p:txBody>
          <a:bodyPr/>
          <a:lstStyle/>
          <a:p>
            <a:endParaRPr lang="zh-TW" altLang="en-US"/>
          </a:p>
        </p:txBody>
      </p:sp>
      <p:sp>
        <p:nvSpPr>
          <p:cNvPr id="4" name="圖片版面配置區 2"/>
          <p:cNvSpPr>
            <a:spLocks noGrp="1"/>
          </p:cNvSpPr>
          <p:nvPr>
            <p:ph type="pic" sz="quarter" idx="22"/>
          </p:nvPr>
        </p:nvSpPr>
        <p:spPr>
          <a:xfrm>
            <a:off x="2882900" y="2168900"/>
            <a:ext cx="1917700" cy="3774700"/>
          </a:xfrm>
        </p:spPr>
        <p:txBody>
          <a:bodyPr/>
          <a:lstStyle/>
          <a:p>
            <a:endParaRPr lang="zh-TW" altLang="en-US"/>
          </a:p>
        </p:txBody>
      </p:sp>
      <p:sp>
        <p:nvSpPr>
          <p:cNvPr id="5" name="圖片版面配置區 2"/>
          <p:cNvSpPr>
            <a:spLocks noGrp="1"/>
          </p:cNvSpPr>
          <p:nvPr>
            <p:ph type="pic" sz="quarter" idx="23"/>
          </p:nvPr>
        </p:nvSpPr>
        <p:spPr>
          <a:xfrm>
            <a:off x="4949500" y="2168900"/>
            <a:ext cx="1917700" cy="3774700"/>
          </a:xfrm>
        </p:spPr>
        <p:txBody>
          <a:bodyPr/>
          <a:lstStyle/>
          <a:p>
            <a:endParaRPr lang="zh-TW" altLang="en-US"/>
          </a:p>
        </p:txBody>
      </p:sp>
      <p:sp>
        <p:nvSpPr>
          <p:cNvPr id="6" name="頁尾版面配置區 5"/>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419737856"/>
      </p:ext>
    </p:extLst>
  </p:cSld>
  <p:clrMapOvr>
    <a:masterClrMapping/>
  </p:clrMapOvr>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圖片版面配置273">
    <p:spTree>
      <p:nvGrpSpPr>
        <p:cNvPr id="1" name=""/>
        <p:cNvGrpSpPr/>
        <p:nvPr/>
      </p:nvGrpSpPr>
      <p:grpSpPr>
        <a:xfrm>
          <a:off x="0" y="0"/>
          <a:ext cx="0" cy="0"/>
          <a:chOff x="0" y="0"/>
          <a:chExt cx="0" cy="0"/>
        </a:xfrm>
      </p:grpSpPr>
      <p:sp>
        <p:nvSpPr>
          <p:cNvPr id="2" name="圖片版面配置區 2"/>
          <p:cNvSpPr>
            <a:spLocks noGrp="1"/>
          </p:cNvSpPr>
          <p:nvPr>
            <p:ph type="pic" sz="quarter" idx="23"/>
          </p:nvPr>
        </p:nvSpPr>
        <p:spPr>
          <a:xfrm>
            <a:off x="7184700" y="3683000"/>
            <a:ext cx="1917700" cy="2463800"/>
          </a:xfrm>
        </p:spPr>
        <p:txBody>
          <a:bodyPr/>
          <a:lstStyle/>
          <a:p>
            <a:endParaRPr lang="zh-TW" altLang="en-US"/>
          </a:p>
        </p:txBody>
      </p:sp>
      <p:sp>
        <p:nvSpPr>
          <p:cNvPr id="3" name="圖片版面配置區 2"/>
          <p:cNvSpPr>
            <a:spLocks noGrp="1"/>
          </p:cNvSpPr>
          <p:nvPr>
            <p:ph type="pic" sz="quarter" idx="24"/>
          </p:nvPr>
        </p:nvSpPr>
        <p:spPr>
          <a:xfrm>
            <a:off x="5127300" y="3683000"/>
            <a:ext cx="1917700" cy="2463800"/>
          </a:xfrm>
        </p:spPr>
        <p:txBody>
          <a:bodyPr/>
          <a:lstStyle/>
          <a:p>
            <a:endParaRPr lang="zh-TW" altLang="en-US"/>
          </a:p>
        </p:txBody>
      </p:sp>
      <p:sp>
        <p:nvSpPr>
          <p:cNvPr id="4" name="圖片版面配置區 2"/>
          <p:cNvSpPr>
            <a:spLocks noGrp="1"/>
          </p:cNvSpPr>
          <p:nvPr>
            <p:ph type="pic" sz="quarter" idx="25"/>
          </p:nvPr>
        </p:nvSpPr>
        <p:spPr>
          <a:xfrm>
            <a:off x="5127300" y="1816100"/>
            <a:ext cx="4016700" cy="1739900"/>
          </a:xfrm>
        </p:spPr>
        <p:txBody>
          <a:bodyPr/>
          <a:lstStyle/>
          <a:p>
            <a:endParaRPr lang="zh-TW" altLang="en-US"/>
          </a:p>
        </p:txBody>
      </p:sp>
      <p:sp>
        <p:nvSpPr>
          <p:cNvPr id="5" name="頁尾版面配置區 4"/>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114534407"/>
      </p:ext>
    </p:extLst>
  </p:cSld>
  <p:clrMapOvr>
    <a:masterClrMapping/>
  </p:clrMapOvr>
  <p:timing>
    <p:tnLst>
      <p:par>
        <p:cTn id="1" dur="indefinite" restart="never" nodeType="tmRoot"/>
      </p:par>
    </p:tn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圖片版面配置274">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0" y="798709"/>
            <a:ext cx="4320000" cy="1620000"/>
          </a:xfrm>
        </p:spPr>
        <p:txBody>
          <a:bodyPr/>
          <a:lstStyle/>
          <a:p>
            <a:endParaRPr lang="zh-TW" altLang="en-US"/>
          </a:p>
        </p:txBody>
      </p:sp>
      <p:sp>
        <p:nvSpPr>
          <p:cNvPr id="4" name="圖片版面配置區 2"/>
          <p:cNvSpPr>
            <a:spLocks noGrp="1"/>
          </p:cNvSpPr>
          <p:nvPr>
            <p:ph type="pic" sz="quarter" idx="11"/>
          </p:nvPr>
        </p:nvSpPr>
        <p:spPr>
          <a:xfrm>
            <a:off x="0" y="2538000"/>
            <a:ext cx="1620000" cy="4320000"/>
          </a:xfrm>
        </p:spPr>
        <p:txBody>
          <a:bodyPr/>
          <a:lstStyle/>
          <a:p>
            <a:endParaRPr lang="zh-TW" altLang="en-US"/>
          </a:p>
        </p:txBody>
      </p:sp>
      <p:sp>
        <p:nvSpPr>
          <p:cNvPr id="5" name="圖片版面配置區 2"/>
          <p:cNvSpPr>
            <a:spLocks noGrp="1"/>
          </p:cNvSpPr>
          <p:nvPr>
            <p:ph type="pic" sz="quarter" idx="12"/>
          </p:nvPr>
        </p:nvSpPr>
        <p:spPr>
          <a:xfrm>
            <a:off x="1761066" y="2538000"/>
            <a:ext cx="4320000" cy="16200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827964710"/>
      </p:ext>
    </p:extLst>
  </p:cSld>
  <p:clrMapOvr>
    <a:masterClrMapping/>
  </p:clrMapOvr>
  <p:timing>
    <p:tnLst>
      <p:par>
        <p:cTn id="1" dur="indefinite" restart="never" nodeType="tmRoot"/>
      </p:par>
    </p:tn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圖片版面配置275">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180094" y="722485"/>
            <a:ext cx="3363912" cy="1682044"/>
          </a:xfrm>
          <a:prstGeom prst="snip1Rect">
            <a:avLst/>
          </a:prstGeom>
        </p:spPr>
        <p:txBody>
          <a:bodyPr/>
          <a:lstStyle/>
          <a:p>
            <a:endParaRPr lang="zh-TW" altLang="en-US"/>
          </a:p>
        </p:txBody>
      </p:sp>
      <p:sp>
        <p:nvSpPr>
          <p:cNvPr id="4" name="圖片版面配置區 2"/>
          <p:cNvSpPr>
            <a:spLocks noGrp="1"/>
          </p:cNvSpPr>
          <p:nvPr>
            <p:ph type="pic" sz="quarter" idx="11"/>
          </p:nvPr>
        </p:nvSpPr>
        <p:spPr>
          <a:xfrm>
            <a:off x="180094" y="2619018"/>
            <a:ext cx="3363912" cy="1682044"/>
          </a:xfrm>
          <a:prstGeom prst="snip1Rect">
            <a:avLst/>
          </a:prstGeom>
        </p:spPr>
        <p:txBody>
          <a:bodyPr/>
          <a:lstStyle/>
          <a:p>
            <a:endParaRPr lang="zh-TW" altLang="en-US"/>
          </a:p>
        </p:txBody>
      </p:sp>
      <p:sp>
        <p:nvSpPr>
          <p:cNvPr id="5" name="圖片版面配置區 2"/>
          <p:cNvSpPr>
            <a:spLocks noGrp="1"/>
          </p:cNvSpPr>
          <p:nvPr>
            <p:ph type="pic" sz="quarter" idx="12"/>
          </p:nvPr>
        </p:nvSpPr>
        <p:spPr>
          <a:xfrm>
            <a:off x="180094" y="4515551"/>
            <a:ext cx="3363912" cy="1682044"/>
          </a:xfrm>
          <a:prstGeom prst="snip1Rect">
            <a:avLst/>
          </a:prstGeo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8913422"/>
      </p:ext>
    </p:extLst>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圖片版面配置276">
    <p:spTree>
      <p:nvGrpSpPr>
        <p:cNvPr id="1" name=""/>
        <p:cNvGrpSpPr/>
        <p:nvPr/>
      </p:nvGrpSpPr>
      <p:grpSpPr>
        <a:xfrm>
          <a:off x="0" y="0"/>
          <a:ext cx="0" cy="0"/>
          <a:chOff x="0" y="0"/>
          <a:chExt cx="0" cy="0"/>
        </a:xfrm>
      </p:grpSpPr>
      <p:sp>
        <p:nvSpPr>
          <p:cNvPr id="5" name="圖片版面配置區 4"/>
          <p:cNvSpPr>
            <a:spLocks noGrp="1"/>
          </p:cNvSpPr>
          <p:nvPr>
            <p:ph type="pic" sz="quarter" idx="10"/>
          </p:nvPr>
        </p:nvSpPr>
        <p:spPr>
          <a:xfrm>
            <a:off x="0" y="3600000"/>
            <a:ext cx="5544000" cy="3258000"/>
          </a:xfrm>
        </p:spPr>
        <p:txBody>
          <a:bodyPr/>
          <a:lstStyle/>
          <a:p>
            <a:endParaRPr lang="zh-TW" altLang="en-US"/>
          </a:p>
        </p:txBody>
      </p:sp>
      <p:sp>
        <p:nvSpPr>
          <p:cNvPr id="6" name="圖片版面配置區 4"/>
          <p:cNvSpPr>
            <a:spLocks noGrp="1"/>
          </p:cNvSpPr>
          <p:nvPr>
            <p:ph type="pic" sz="quarter" idx="11"/>
          </p:nvPr>
        </p:nvSpPr>
        <p:spPr>
          <a:xfrm>
            <a:off x="5544000" y="0"/>
            <a:ext cx="3600000" cy="3600000"/>
          </a:xfr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844739001"/>
      </p:ext>
    </p:extLst>
  </p:cSld>
  <p:clrMapOvr>
    <a:masterClrMapping/>
  </p:clrMapOvr>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圖片版面配置277">
    <p:spTree>
      <p:nvGrpSpPr>
        <p:cNvPr id="1" name=""/>
        <p:cNvGrpSpPr/>
        <p:nvPr/>
      </p:nvGrpSpPr>
      <p:grpSpPr>
        <a:xfrm>
          <a:off x="0" y="0"/>
          <a:ext cx="0" cy="0"/>
          <a:chOff x="0" y="0"/>
          <a:chExt cx="0" cy="0"/>
        </a:xfrm>
      </p:grpSpPr>
      <p:sp>
        <p:nvSpPr>
          <p:cNvPr id="2" name="圖片版面配置區 2"/>
          <p:cNvSpPr>
            <a:spLocks noGrp="1"/>
          </p:cNvSpPr>
          <p:nvPr>
            <p:ph type="pic" sz="quarter" idx="11"/>
          </p:nvPr>
        </p:nvSpPr>
        <p:spPr>
          <a:xfrm>
            <a:off x="123364" y="81000"/>
            <a:ext cx="1800000" cy="2178000"/>
          </a:xfrm>
        </p:spPr>
        <p:txBody>
          <a:bodyPr/>
          <a:lstStyle/>
          <a:p>
            <a:endParaRPr lang="zh-TW" altLang="en-US"/>
          </a:p>
        </p:txBody>
      </p:sp>
      <p:sp>
        <p:nvSpPr>
          <p:cNvPr id="3" name="圖片版面配置區 2"/>
          <p:cNvSpPr>
            <a:spLocks noGrp="1"/>
          </p:cNvSpPr>
          <p:nvPr>
            <p:ph type="pic" sz="quarter" idx="12"/>
          </p:nvPr>
        </p:nvSpPr>
        <p:spPr>
          <a:xfrm>
            <a:off x="123364" y="2340000"/>
            <a:ext cx="1800000" cy="2178000"/>
          </a:xfrm>
        </p:spPr>
        <p:txBody>
          <a:bodyPr/>
          <a:lstStyle/>
          <a:p>
            <a:endParaRPr lang="zh-TW" altLang="en-US"/>
          </a:p>
        </p:txBody>
      </p:sp>
      <p:sp>
        <p:nvSpPr>
          <p:cNvPr id="4" name="圖片版面配置區 2"/>
          <p:cNvSpPr>
            <a:spLocks noGrp="1"/>
          </p:cNvSpPr>
          <p:nvPr>
            <p:ph type="pic" sz="quarter" idx="13"/>
          </p:nvPr>
        </p:nvSpPr>
        <p:spPr>
          <a:xfrm>
            <a:off x="123364" y="4599000"/>
            <a:ext cx="1800000" cy="2178000"/>
          </a:xfrm>
        </p:spPr>
        <p:txBody>
          <a:bodyPr/>
          <a:lstStyle/>
          <a:p>
            <a:endParaRPr lang="zh-TW" altLang="en-US"/>
          </a:p>
        </p:txBody>
      </p:sp>
      <p:sp>
        <p:nvSpPr>
          <p:cNvPr id="5" name="圖片版面配置區 2"/>
          <p:cNvSpPr>
            <a:spLocks noGrp="1"/>
          </p:cNvSpPr>
          <p:nvPr>
            <p:ph type="pic" sz="quarter" idx="14"/>
          </p:nvPr>
        </p:nvSpPr>
        <p:spPr>
          <a:xfrm>
            <a:off x="2065053" y="1215156"/>
            <a:ext cx="1800000" cy="2178000"/>
          </a:xfrm>
        </p:spPr>
        <p:txBody>
          <a:bodyPr/>
          <a:lstStyle/>
          <a:p>
            <a:endParaRPr lang="zh-TW" altLang="en-US"/>
          </a:p>
        </p:txBody>
      </p:sp>
      <p:sp>
        <p:nvSpPr>
          <p:cNvPr id="6" name="圖片版面配置區 2"/>
          <p:cNvSpPr>
            <a:spLocks noGrp="1"/>
          </p:cNvSpPr>
          <p:nvPr>
            <p:ph type="pic" sz="quarter" idx="15"/>
          </p:nvPr>
        </p:nvSpPr>
        <p:spPr>
          <a:xfrm>
            <a:off x="2065053" y="3474156"/>
            <a:ext cx="1800000" cy="2178000"/>
          </a:xfrm>
        </p:spPr>
        <p:txBody>
          <a:bodyPr/>
          <a:lstStyle/>
          <a:p>
            <a:endParaRPr lang="zh-TW" altLang="en-US"/>
          </a:p>
        </p:txBody>
      </p:sp>
      <p:sp>
        <p:nvSpPr>
          <p:cNvPr id="7" name="頁尾版面配置區 6"/>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14334319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圖片版面配置278">
    <p:spTree>
      <p:nvGrpSpPr>
        <p:cNvPr id="1" name=""/>
        <p:cNvGrpSpPr/>
        <p:nvPr/>
      </p:nvGrpSpPr>
      <p:grpSpPr>
        <a:xfrm>
          <a:off x="0" y="0"/>
          <a:ext cx="0" cy="0"/>
          <a:chOff x="0" y="0"/>
          <a:chExt cx="0" cy="0"/>
        </a:xfrm>
      </p:grpSpPr>
      <p:sp>
        <p:nvSpPr>
          <p:cNvPr id="2" name="圖片版面配置區 2"/>
          <p:cNvSpPr>
            <a:spLocks noGrp="1"/>
          </p:cNvSpPr>
          <p:nvPr>
            <p:ph type="pic" sz="quarter" idx="15"/>
          </p:nvPr>
        </p:nvSpPr>
        <p:spPr>
          <a:xfrm>
            <a:off x="4492162" y="471312"/>
            <a:ext cx="1965081" cy="2847622"/>
          </a:xfrm>
        </p:spPr>
        <p:txBody>
          <a:bodyPr/>
          <a:lstStyle/>
          <a:p>
            <a:endParaRPr lang="zh-TW" altLang="en-US"/>
          </a:p>
        </p:txBody>
      </p:sp>
      <p:sp>
        <p:nvSpPr>
          <p:cNvPr id="3" name="圖片版面配置區 2"/>
          <p:cNvSpPr>
            <a:spLocks noGrp="1"/>
          </p:cNvSpPr>
          <p:nvPr>
            <p:ph type="pic" sz="quarter" idx="16"/>
          </p:nvPr>
        </p:nvSpPr>
        <p:spPr>
          <a:xfrm>
            <a:off x="4492162" y="3553178"/>
            <a:ext cx="1965081" cy="2847622"/>
          </a:xfrm>
        </p:spPr>
        <p:txBody>
          <a:bodyPr/>
          <a:lstStyle/>
          <a:p>
            <a:endParaRPr lang="zh-TW" altLang="en-US"/>
          </a:p>
        </p:txBody>
      </p:sp>
      <p:sp>
        <p:nvSpPr>
          <p:cNvPr id="4" name="圖片版面配置區 2"/>
          <p:cNvSpPr>
            <a:spLocks noGrp="1"/>
          </p:cNvSpPr>
          <p:nvPr>
            <p:ph type="pic" sz="quarter" idx="17"/>
          </p:nvPr>
        </p:nvSpPr>
        <p:spPr>
          <a:xfrm>
            <a:off x="6727362" y="1713090"/>
            <a:ext cx="1965081" cy="2847622"/>
          </a:xfrm>
        </p:spPr>
        <p:txBody>
          <a:bodyPr/>
          <a:lstStyle/>
          <a:p>
            <a:endParaRPr lang="zh-TW" altLang="en-US"/>
          </a:p>
        </p:txBody>
      </p:sp>
      <p:sp>
        <p:nvSpPr>
          <p:cNvPr id="5" name="頁尾版面配置區 4"/>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758365505"/>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圖片版面配置027">
    <p:spTree>
      <p:nvGrpSpPr>
        <p:cNvPr id="1" name=""/>
        <p:cNvGrpSpPr/>
        <p:nvPr/>
      </p:nvGrpSpPr>
      <p:grpSpPr>
        <a:xfrm>
          <a:off x="0" y="0"/>
          <a:ext cx="0" cy="0"/>
          <a:chOff x="0" y="0"/>
          <a:chExt cx="0" cy="0"/>
        </a:xfrm>
      </p:grpSpPr>
      <p:sp>
        <p:nvSpPr>
          <p:cNvPr id="5" name="圖片版面配置區 4"/>
          <p:cNvSpPr>
            <a:spLocks noGrp="1"/>
          </p:cNvSpPr>
          <p:nvPr>
            <p:ph type="pic" sz="quarter" idx="12"/>
          </p:nvPr>
        </p:nvSpPr>
        <p:spPr>
          <a:xfrm>
            <a:off x="6940125" y="128588"/>
            <a:ext cx="2114550" cy="6600825"/>
          </a:xfrm>
          <a:custGeom>
            <a:avLst/>
            <a:gdLst>
              <a:gd name="connsiteX0" fmla="*/ 0 w 2114550"/>
              <a:gd name="connsiteY0" fmla="*/ 4486275 h 6600825"/>
              <a:gd name="connsiteX1" fmla="*/ 2114550 w 2114550"/>
              <a:gd name="connsiteY1" fmla="*/ 4486275 h 6600825"/>
              <a:gd name="connsiteX2" fmla="*/ 2114550 w 2114550"/>
              <a:gd name="connsiteY2" fmla="*/ 6600825 h 6600825"/>
              <a:gd name="connsiteX3" fmla="*/ 0 w 2114550"/>
              <a:gd name="connsiteY3" fmla="*/ 6600825 h 6600825"/>
              <a:gd name="connsiteX4" fmla="*/ 0 w 2114550"/>
              <a:gd name="connsiteY4" fmla="*/ 2243138 h 6600825"/>
              <a:gd name="connsiteX5" fmla="*/ 2114550 w 2114550"/>
              <a:gd name="connsiteY5" fmla="*/ 2243138 h 6600825"/>
              <a:gd name="connsiteX6" fmla="*/ 2114550 w 2114550"/>
              <a:gd name="connsiteY6" fmla="*/ 4357688 h 6600825"/>
              <a:gd name="connsiteX7" fmla="*/ 0 w 2114550"/>
              <a:gd name="connsiteY7" fmla="*/ 4357688 h 6600825"/>
              <a:gd name="connsiteX8" fmla="*/ 0 w 2114550"/>
              <a:gd name="connsiteY8" fmla="*/ 0 h 6600825"/>
              <a:gd name="connsiteX9" fmla="*/ 2114550 w 2114550"/>
              <a:gd name="connsiteY9" fmla="*/ 0 h 6600825"/>
              <a:gd name="connsiteX10" fmla="*/ 2114550 w 2114550"/>
              <a:gd name="connsiteY10" fmla="*/ 2114550 h 6600825"/>
              <a:gd name="connsiteX11" fmla="*/ 0 w 2114550"/>
              <a:gd name="connsiteY11" fmla="*/ 2114550 h 660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4550" h="6600825">
                <a:moveTo>
                  <a:pt x="0" y="4486275"/>
                </a:moveTo>
                <a:lnTo>
                  <a:pt x="2114550" y="4486275"/>
                </a:lnTo>
                <a:lnTo>
                  <a:pt x="2114550" y="6600825"/>
                </a:lnTo>
                <a:lnTo>
                  <a:pt x="0" y="6600825"/>
                </a:lnTo>
                <a:close/>
                <a:moveTo>
                  <a:pt x="0" y="2243138"/>
                </a:moveTo>
                <a:lnTo>
                  <a:pt x="2114550" y="2243138"/>
                </a:lnTo>
                <a:lnTo>
                  <a:pt x="2114550" y="4357688"/>
                </a:lnTo>
                <a:lnTo>
                  <a:pt x="0" y="4357688"/>
                </a:lnTo>
                <a:close/>
                <a:moveTo>
                  <a:pt x="0" y="0"/>
                </a:moveTo>
                <a:lnTo>
                  <a:pt x="2114550" y="0"/>
                </a:lnTo>
                <a:lnTo>
                  <a:pt x="2114550" y="2114550"/>
                </a:lnTo>
                <a:lnTo>
                  <a:pt x="0" y="2114550"/>
                </a:lnTo>
                <a:close/>
              </a:path>
            </a:pathLst>
          </a:custGeom>
        </p:spPr>
        <p:txBody>
          <a:bodyPr wrap="square">
            <a:noAutofit/>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53306428"/>
      </p:ext>
    </p:extLst>
  </p:cSld>
  <p:clrMapOvr>
    <a:masterClrMapping/>
  </p:clrMapOvr>
  <p:timing>
    <p:tnLst>
      <p:par>
        <p:cTn id="1" dur="indefinite" restart="never" nodeType="tmRoot"/>
      </p:par>
    </p:tn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圖片版面配置279">
    <p:spTree>
      <p:nvGrpSpPr>
        <p:cNvPr id="1" name=""/>
        <p:cNvGrpSpPr/>
        <p:nvPr/>
      </p:nvGrpSpPr>
      <p:grpSpPr>
        <a:xfrm>
          <a:off x="0" y="0"/>
          <a:ext cx="0" cy="0"/>
          <a:chOff x="0" y="0"/>
          <a:chExt cx="0" cy="0"/>
        </a:xfrm>
      </p:grpSpPr>
      <p:sp>
        <p:nvSpPr>
          <p:cNvPr id="2" name="圖片版面配置區 2"/>
          <p:cNvSpPr>
            <a:spLocks noGrp="1"/>
          </p:cNvSpPr>
          <p:nvPr>
            <p:ph type="pic" sz="quarter" idx="16"/>
          </p:nvPr>
        </p:nvSpPr>
        <p:spPr>
          <a:xfrm>
            <a:off x="902295" y="3048000"/>
            <a:ext cx="1965081" cy="3810000"/>
          </a:xfrm>
        </p:spPr>
        <p:txBody>
          <a:bodyPr/>
          <a:lstStyle/>
          <a:p>
            <a:endParaRPr lang="zh-TW" altLang="en-US"/>
          </a:p>
        </p:txBody>
      </p:sp>
      <p:sp>
        <p:nvSpPr>
          <p:cNvPr id="3" name="圖片版面配置區 2"/>
          <p:cNvSpPr>
            <a:spLocks noGrp="1"/>
          </p:cNvSpPr>
          <p:nvPr>
            <p:ph type="pic" sz="quarter" idx="17"/>
          </p:nvPr>
        </p:nvSpPr>
        <p:spPr>
          <a:xfrm>
            <a:off x="3103628" y="0"/>
            <a:ext cx="1965081" cy="3810000"/>
          </a:xfrm>
        </p:spPr>
        <p:txBody>
          <a:bodyPr/>
          <a:lstStyle/>
          <a:p>
            <a:endParaRPr lang="zh-TW" altLang="en-US"/>
          </a:p>
        </p:txBody>
      </p:sp>
      <p:sp>
        <p:nvSpPr>
          <p:cNvPr id="4" name="頁尾版面配置區 3"/>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77184498"/>
      </p:ext>
    </p:extLst>
  </p:cSld>
  <p:clrMapOvr>
    <a:masterClrMapping/>
  </p:clrMapOvr>
  <p:timing>
    <p:tnLst>
      <p:par>
        <p:cT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圖片版面配置280">
    <p:spTree>
      <p:nvGrpSpPr>
        <p:cNvPr id="1" name=""/>
        <p:cNvGrpSpPr/>
        <p:nvPr/>
      </p:nvGrpSpPr>
      <p:grpSpPr>
        <a:xfrm>
          <a:off x="0" y="0"/>
          <a:ext cx="0" cy="0"/>
          <a:chOff x="0" y="0"/>
          <a:chExt cx="0" cy="0"/>
        </a:xfrm>
      </p:grpSpPr>
      <p:sp>
        <p:nvSpPr>
          <p:cNvPr id="2" name="圖片版面配置區 2"/>
          <p:cNvSpPr>
            <a:spLocks noGrp="1"/>
          </p:cNvSpPr>
          <p:nvPr>
            <p:ph type="pic" sz="quarter" idx="17"/>
          </p:nvPr>
        </p:nvSpPr>
        <p:spPr>
          <a:xfrm>
            <a:off x="6141155" y="1467556"/>
            <a:ext cx="2777065" cy="5091288"/>
          </a:xfrm>
        </p:spPr>
        <p:txBody>
          <a:bodyPr/>
          <a:lstStyle/>
          <a:p>
            <a:endParaRPr lang="zh-TW" altLang="en-US"/>
          </a:p>
        </p:txBody>
      </p:sp>
      <p:sp>
        <p:nvSpPr>
          <p:cNvPr id="3" name="圖片版面配置區 2"/>
          <p:cNvSpPr>
            <a:spLocks noGrp="1"/>
          </p:cNvSpPr>
          <p:nvPr>
            <p:ph type="pic" sz="quarter" idx="18"/>
          </p:nvPr>
        </p:nvSpPr>
        <p:spPr>
          <a:xfrm>
            <a:off x="4413956" y="4938844"/>
            <a:ext cx="1620000" cy="1620000"/>
          </a:xfrm>
        </p:spPr>
        <p:txBody>
          <a:bodyPr/>
          <a:lstStyle/>
          <a:p>
            <a:endParaRPr lang="zh-TW" altLang="en-US"/>
          </a:p>
        </p:txBody>
      </p:sp>
      <p:sp>
        <p:nvSpPr>
          <p:cNvPr id="4" name="圖片版面配置區 2"/>
          <p:cNvSpPr>
            <a:spLocks noGrp="1"/>
          </p:cNvSpPr>
          <p:nvPr>
            <p:ph type="pic" sz="quarter" idx="19"/>
          </p:nvPr>
        </p:nvSpPr>
        <p:spPr>
          <a:xfrm>
            <a:off x="2686757" y="4938844"/>
            <a:ext cx="1620000" cy="1620000"/>
          </a:xfrm>
        </p:spPr>
        <p:txBody>
          <a:bodyPr/>
          <a:lstStyle/>
          <a:p>
            <a:endParaRPr lang="zh-TW" altLang="en-US"/>
          </a:p>
        </p:txBody>
      </p:sp>
      <p:sp>
        <p:nvSpPr>
          <p:cNvPr id="5" name="圖片版面配置區 2"/>
          <p:cNvSpPr>
            <a:spLocks noGrp="1"/>
          </p:cNvSpPr>
          <p:nvPr>
            <p:ph type="pic" sz="quarter" idx="20"/>
          </p:nvPr>
        </p:nvSpPr>
        <p:spPr>
          <a:xfrm>
            <a:off x="180622" y="4938844"/>
            <a:ext cx="2421513" cy="1620000"/>
          </a:xfrm>
        </p:spPr>
        <p:txBody>
          <a:bodyPr/>
          <a:lstStyle/>
          <a:p>
            <a:endParaRPr lang="zh-TW" altLang="en-US"/>
          </a:p>
        </p:txBody>
      </p:sp>
      <p:sp>
        <p:nvSpPr>
          <p:cNvPr id="6" name="頁尾版面配置區 5"/>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613847164"/>
      </p:ext>
    </p:extLst>
  </p:cSld>
  <p:clrMapOvr>
    <a:masterClrMapping/>
  </p:clrMapOvr>
  <p:timing>
    <p:tnLst>
      <p:par>
        <p:cT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圖片版面配置281">
    <p:spTree>
      <p:nvGrpSpPr>
        <p:cNvPr id="1" name=""/>
        <p:cNvGrpSpPr/>
        <p:nvPr/>
      </p:nvGrpSpPr>
      <p:grpSpPr>
        <a:xfrm>
          <a:off x="0" y="0"/>
          <a:ext cx="0" cy="0"/>
          <a:chOff x="0" y="0"/>
          <a:chExt cx="0" cy="0"/>
        </a:xfrm>
      </p:grpSpPr>
      <p:sp>
        <p:nvSpPr>
          <p:cNvPr id="2" name="圖片版面配置區 2"/>
          <p:cNvSpPr>
            <a:spLocks noGrp="1"/>
          </p:cNvSpPr>
          <p:nvPr>
            <p:ph type="pic" sz="quarter" idx="17"/>
          </p:nvPr>
        </p:nvSpPr>
        <p:spPr>
          <a:xfrm>
            <a:off x="6321778" y="-33866"/>
            <a:ext cx="2415820" cy="5091288"/>
          </a:xfrm>
        </p:spPr>
        <p:txBody>
          <a:bodyPr/>
          <a:lstStyle/>
          <a:p>
            <a:endParaRPr lang="zh-TW" altLang="en-US"/>
          </a:p>
        </p:txBody>
      </p:sp>
      <p:sp>
        <p:nvSpPr>
          <p:cNvPr id="3" name="圖片版面配置區 2"/>
          <p:cNvSpPr>
            <a:spLocks noGrp="1"/>
          </p:cNvSpPr>
          <p:nvPr>
            <p:ph type="pic" sz="quarter" idx="18"/>
          </p:nvPr>
        </p:nvSpPr>
        <p:spPr>
          <a:xfrm>
            <a:off x="6321778" y="5159022"/>
            <a:ext cx="2415820" cy="1698978"/>
          </a:xfrm>
        </p:spPr>
        <p:txBody>
          <a:bodyPr/>
          <a:lstStyle/>
          <a:p>
            <a:endParaRPr lang="zh-TW" altLang="en-US"/>
          </a:p>
        </p:txBody>
      </p:sp>
      <p:sp>
        <p:nvSpPr>
          <p:cNvPr id="4" name="圖片版面配置區 2"/>
          <p:cNvSpPr>
            <a:spLocks noGrp="1"/>
          </p:cNvSpPr>
          <p:nvPr>
            <p:ph type="pic" sz="quarter" idx="19"/>
          </p:nvPr>
        </p:nvSpPr>
        <p:spPr>
          <a:xfrm>
            <a:off x="3781778" y="5159022"/>
            <a:ext cx="2415820" cy="1698978"/>
          </a:xfrm>
        </p:spPr>
        <p:txBody>
          <a:bodyPr/>
          <a:lstStyle/>
          <a:p>
            <a:endParaRPr lang="zh-TW" altLang="en-US"/>
          </a:p>
        </p:txBody>
      </p:sp>
      <p:sp>
        <p:nvSpPr>
          <p:cNvPr id="5" name="圖片版面配置區 2"/>
          <p:cNvSpPr>
            <a:spLocks noGrp="1"/>
          </p:cNvSpPr>
          <p:nvPr>
            <p:ph type="pic" sz="quarter" idx="20"/>
          </p:nvPr>
        </p:nvSpPr>
        <p:spPr>
          <a:xfrm>
            <a:off x="1241778" y="5159022"/>
            <a:ext cx="2415820" cy="1698978"/>
          </a:xfrm>
        </p:spPr>
        <p:txBody>
          <a:bodyPr/>
          <a:lstStyle/>
          <a:p>
            <a:endParaRPr lang="zh-TW" altLang="en-US"/>
          </a:p>
        </p:txBody>
      </p:sp>
      <p:sp>
        <p:nvSpPr>
          <p:cNvPr id="6" name="圖片版面配置區 2"/>
          <p:cNvSpPr>
            <a:spLocks noGrp="1"/>
          </p:cNvSpPr>
          <p:nvPr>
            <p:ph type="pic" sz="quarter" idx="21"/>
          </p:nvPr>
        </p:nvSpPr>
        <p:spPr>
          <a:xfrm>
            <a:off x="3781778" y="4030132"/>
            <a:ext cx="2415820" cy="1027289"/>
          </a:xfrm>
        </p:spPr>
        <p:txBody>
          <a:bodyPr/>
          <a:lstStyle/>
          <a:p>
            <a:endParaRPr lang="zh-TW" altLang="en-US"/>
          </a:p>
        </p:txBody>
      </p:sp>
      <p:sp>
        <p:nvSpPr>
          <p:cNvPr id="7" name="圖片版面配置區 2"/>
          <p:cNvSpPr>
            <a:spLocks noGrp="1"/>
          </p:cNvSpPr>
          <p:nvPr>
            <p:ph type="pic" sz="quarter" idx="22"/>
          </p:nvPr>
        </p:nvSpPr>
        <p:spPr>
          <a:xfrm>
            <a:off x="1241778" y="4030132"/>
            <a:ext cx="2415820" cy="1027289"/>
          </a:xfrm>
        </p:spPr>
        <p:txBody>
          <a:bodyPr/>
          <a:lstStyle/>
          <a:p>
            <a:endParaRPr lang="zh-TW" altLang="en-US"/>
          </a:p>
        </p:txBody>
      </p:sp>
      <p:sp>
        <p:nvSpPr>
          <p:cNvPr id="8" name="頁尾版面配置區 7"/>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12763493"/>
      </p:ext>
    </p:extLst>
  </p:cSld>
  <p:clrMapOvr>
    <a:masterClrMapping/>
  </p:clrMapOvr>
  <p:timing>
    <p:tnLst>
      <p:par>
        <p:cT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圖片版面配置282">
    <p:spTree>
      <p:nvGrpSpPr>
        <p:cNvPr id="1" name=""/>
        <p:cNvGrpSpPr/>
        <p:nvPr/>
      </p:nvGrpSpPr>
      <p:grpSpPr>
        <a:xfrm>
          <a:off x="0" y="0"/>
          <a:ext cx="0" cy="0"/>
          <a:chOff x="0" y="0"/>
          <a:chExt cx="0" cy="0"/>
        </a:xfrm>
      </p:grpSpPr>
      <p:sp>
        <p:nvSpPr>
          <p:cNvPr id="2" name="圖片版面配置區 2"/>
          <p:cNvSpPr>
            <a:spLocks noGrp="1"/>
          </p:cNvSpPr>
          <p:nvPr>
            <p:ph type="pic" sz="quarter" idx="19"/>
          </p:nvPr>
        </p:nvSpPr>
        <p:spPr>
          <a:xfrm>
            <a:off x="7344000" y="2102957"/>
            <a:ext cx="1728000" cy="1728000"/>
          </a:xfrm>
        </p:spPr>
        <p:txBody>
          <a:bodyPr/>
          <a:lstStyle/>
          <a:p>
            <a:endParaRPr lang="zh-TW" altLang="en-US"/>
          </a:p>
        </p:txBody>
      </p:sp>
      <p:sp>
        <p:nvSpPr>
          <p:cNvPr id="3" name="圖片版面配置區 2"/>
          <p:cNvSpPr>
            <a:spLocks noGrp="1"/>
          </p:cNvSpPr>
          <p:nvPr>
            <p:ph type="pic" sz="quarter" idx="20"/>
          </p:nvPr>
        </p:nvSpPr>
        <p:spPr>
          <a:xfrm>
            <a:off x="7344000" y="3919312"/>
            <a:ext cx="1728000" cy="1728000"/>
          </a:xfrm>
        </p:spPr>
        <p:txBody>
          <a:bodyPr/>
          <a:lstStyle/>
          <a:p>
            <a:endParaRPr lang="zh-TW" altLang="en-US"/>
          </a:p>
        </p:txBody>
      </p:sp>
      <p:sp>
        <p:nvSpPr>
          <p:cNvPr id="4" name="圖片版面配置區 2"/>
          <p:cNvSpPr>
            <a:spLocks noGrp="1"/>
          </p:cNvSpPr>
          <p:nvPr>
            <p:ph type="pic" sz="quarter" idx="21"/>
          </p:nvPr>
        </p:nvSpPr>
        <p:spPr>
          <a:xfrm>
            <a:off x="5544000" y="2102957"/>
            <a:ext cx="1728000" cy="1728000"/>
          </a:xfrm>
        </p:spPr>
        <p:txBody>
          <a:bodyPr/>
          <a:lstStyle/>
          <a:p>
            <a:endParaRPr lang="zh-TW" altLang="en-US"/>
          </a:p>
        </p:txBody>
      </p:sp>
      <p:sp>
        <p:nvSpPr>
          <p:cNvPr id="5" name="圖片版面配置區 2"/>
          <p:cNvSpPr>
            <a:spLocks noGrp="1"/>
          </p:cNvSpPr>
          <p:nvPr>
            <p:ph type="pic" sz="quarter" idx="22"/>
          </p:nvPr>
        </p:nvSpPr>
        <p:spPr>
          <a:xfrm>
            <a:off x="5544000" y="3919312"/>
            <a:ext cx="1728000" cy="1728000"/>
          </a:xfrm>
        </p:spPr>
        <p:txBody>
          <a:bodyPr/>
          <a:lstStyle/>
          <a:p>
            <a:endParaRPr lang="zh-TW" altLang="en-US"/>
          </a:p>
        </p:txBody>
      </p:sp>
      <p:sp>
        <p:nvSpPr>
          <p:cNvPr id="6" name="圖片版面配置區 2"/>
          <p:cNvSpPr>
            <a:spLocks noGrp="1"/>
          </p:cNvSpPr>
          <p:nvPr>
            <p:ph type="pic" sz="quarter" idx="23"/>
          </p:nvPr>
        </p:nvSpPr>
        <p:spPr>
          <a:xfrm>
            <a:off x="3744000" y="2102957"/>
            <a:ext cx="1728000" cy="1728000"/>
          </a:xfrm>
        </p:spPr>
        <p:txBody>
          <a:bodyPr/>
          <a:lstStyle/>
          <a:p>
            <a:endParaRPr lang="zh-TW" altLang="en-US"/>
          </a:p>
        </p:txBody>
      </p:sp>
      <p:sp>
        <p:nvSpPr>
          <p:cNvPr id="7" name="圖片版面配置區 2"/>
          <p:cNvSpPr>
            <a:spLocks noGrp="1"/>
          </p:cNvSpPr>
          <p:nvPr>
            <p:ph type="pic" sz="quarter" idx="24"/>
          </p:nvPr>
        </p:nvSpPr>
        <p:spPr>
          <a:xfrm>
            <a:off x="3744000" y="3919312"/>
            <a:ext cx="1728000" cy="1728000"/>
          </a:xfrm>
        </p:spPr>
        <p:txBody>
          <a:bodyPr/>
          <a:lstStyle/>
          <a:p>
            <a:endParaRPr lang="zh-TW" altLang="en-US"/>
          </a:p>
        </p:txBody>
      </p:sp>
      <p:sp>
        <p:nvSpPr>
          <p:cNvPr id="8" name="頁尾版面配置區 7"/>
          <p:cNvSpPr>
            <a:spLocks noGrp="1"/>
          </p:cNvSpPr>
          <p:nvPr>
            <p:ph type="ftr" sz="quarter" idx="25"/>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8091070"/>
      </p:ext>
    </p:extLst>
  </p:cSld>
  <p:clrMapOvr>
    <a:masterClrMapping/>
  </p:clrMapOvr>
  <p:timing>
    <p:tnLst>
      <p:par>
        <p:cTn id="1" dur="indefinite" restart="never" nodeType="tmRoot"/>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圖片版面配置283">
    <p:spTree>
      <p:nvGrpSpPr>
        <p:cNvPr id="1" name=""/>
        <p:cNvGrpSpPr/>
        <p:nvPr/>
      </p:nvGrpSpPr>
      <p:grpSpPr>
        <a:xfrm>
          <a:off x="0" y="0"/>
          <a:ext cx="0" cy="0"/>
          <a:chOff x="0" y="0"/>
          <a:chExt cx="0" cy="0"/>
        </a:xfrm>
      </p:grpSpPr>
      <p:sp>
        <p:nvSpPr>
          <p:cNvPr id="8" name="圖片版面配置區 7"/>
          <p:cNvSpPr>
            <a:spLocks noGrp="1"/>
          </p:cNvSpPr>
          <p:nvPr>
            <p:ph type="pic" sz="quarter" idx="24"/>
          </p:nvPr>
        </p:nvSpPr>
        <p:spPr>
          <a:xfrm>
            <a:off x="3744000" y="2204559"/>
            <a:ext cx="5328000" cy="3544355"/>
          </a:xfrm>
          <a:custGeom>
            <a:avLst/>
            <a:gdLst>
              <a:gd name="connsiteX0" fmla="*/ 3600000 w 5328000"/>
              <a:gd name="connsiteY0" fmla="*/ 1816355 h 3544355"/>
              <a:gd name="connsiteX1" fmla="*/ 5328000 w 5328000"/>
              <a:gd name="connsiteY1" fmla="*/ 1816355 h 3544355"/>
              <a:gd name="connsiteX2" fmla="*/ 5328000 w 5328000"/>
              <a:gd name="connsiteY2" fmla="*/ 3544355 h 3544355"/>
              <a:gd name="connsiteX3" fmla="*/ 3600000 w 5328000"/>
              <a:gd name="connsiteY3" fmla="*/ 3544355 h 3544355"/>
              <a:gd name="connsiteX4" fmla="*/ 1800000 w 5328000"/>
              <a:gd name="connsiteY4" fmla="*/ 1816355 h 3544355"/>
              <a:gd name="connsiteX5" fmla="*/ 3528000 w 5328000"/>
              <a:gd name="connsiteY5" fmla="*/ 1816355 h 3544355"/>
              <a:gd name="connsiteX6" fmla="*/ 3528000 w 5328000"/>
              <a:gd name="connsiteY6" fmla="*/ 3544355 h 3544355"/>
              <a:gd name="connsiteX7" fmla="*/ 1800000 w 5328000"/>
              <a:gd name="connsiteY7" fmla="*/ 3544355 h 3544355"/>
              <a:gd name="connsiteX8" fmla="*/ 0 w 5328000"/>
              <a:gd name="connsiteY8" fmla="*/ 1816355 h 3544355"/>
              <a:gd name="connsiteX9" fmla="*/ 1728000 w 5328000"/>
              <a:gd name="connsiteY9" fmla="*/ 1816355 h 3544355"/>
              <a:gd name="connsiteX10" fmla="*/ 1728000 w 5328000"/>
              <a:gd name="connsiteY10" fmla="*/ 3544355 h 3544355"/>
              <a:gd name="connsiteX11" fmla="*/ 0 w 5328000"/>
              <a:gd name="connsiteY11" fmla="*/ 3544355 h 3544355"/>
              <a:gd name="connsiteX12" fmla="*/ 3600000 w 5328000"/>
              <a:gd name="connsiteY12" fmla="*/ 0 h 3544355"/>
              <a:gd name="connsiteX13" fmla="*/ 5328000 w 5328000"/>
              <a:gd name="connsiteY13" fmla="*/ 0 h 3544355"/>
              <a:gd name="connsiteX14" fmla="*/ 5328000 w 5328000"/>
              <a:gd name="connsiteY14" fmla="*/ 1728000 h 3544355"/>
              <a:gd name="connsiteX15" fmla="*/ 3600000 w 5328000"/>
              <a:gd name="connsiteY15" fmla="*/ 1728000 h 3544355"/>
              <a:gd name="connsiteX16" fmla="*/ 1800000 w 5328000"/>
              <a:gd name="connsiteY16" fmla="*/ 0 h 3544355"/>
              <a:gd name="connsiteX17" fmla="*/ 3528000 w 5328000"/>
              <a:gd name="connsiteY17" fmla="*/ 0 h 3544355"/>
              <a:gd name="connsiteX18" fmla="*/ 3528000 w 5328000"/>
              <a:gd name="connsiteY18" fmla="*/ 1728000 h 3544355"/>
              <a:gd name="connsiteX19" fmla="*/ 1800000 w 5328000"/>
              <a:gd name="connsiteY19" fmla="*/ 1728000 h 3544355"/>
              <a:gd name="connsiteX20" fmla="*/ 0 w 5328000"/>
              <a:gd name="connsiteY20" fmla="*/ 0 h 3544355"/>
              <a:gd name="connsiteX21" fmla="*/ 1728000 w 5328000"/>
              <a:gd name="connsiteY21" fmla="*/ 0 h 3544355"/>
              <a:gd name="connsiteX22" fmla="*/ 1728000 w 5328000"/>
              <a:gd name="connsiteY22" fmla="*/ 1728000 h 3544355"/>
              <a:gd name="connsiteX23" fmla="*/ 0 w 5328000"/>
              <a:gd name="connsiteY23" fmla="*/ 1728000 h 3544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28000" h="3544355">
                <a:moveTo>
                  <a:pt x="3600000" y="1816355"/>
                </a:moveTo>
                <a:lnTo>
                  <a:pt x="5328000" y="1816355"/>
                </a:lnTo>
                <a:lnTo>
                  <a:pt x="5328000" y="3544355"/>
                </a:lnTo>
                <a:lnTo>
                  <a:pt x="3600000" y="3544355"/>
                </a:lnTo>
                <a:close/>
                <a:moveTo>
                  <a:pt x="1800000" y="1816355"/>
                </a:moveTo>
                <a:lnTo>
                  <a:pt x="3528000" y="1816355"/>
                </a:lnTo>
                <a:lnTo>
                  <a:pt x="3528000" y="3544355"/>
                </a:lnTo>
                <a:lnTo>
                  <a:pt x="1800000" y="3544355"/>
                </a:lnTo>
                <a:close/>
                <a:moveTo>
                  <a:pt x="0" y="1816355"/>
                </a:moveTo>
                <a:lnTo>
                  <a:pt x="1728000" y="1816355"/>
                </a:lnTo>
                <a:lnTo>
                  <a:pt x="1728000" y="3544355"/>
                </a:lnTo>
                <a:lnTo>
                  <a:pt x="0" y="3544355"/>
                </a:lnTo>
                <a:close/>
                <a:moveTo>
                  <a:pt x="3600000" y="0"/>
                </a:moveTo>
                <a:lnTo>
                  <a:pt x="5328000" y="0"/>
                </a:lnTo>
                <a:lnTo>
                  <a:pt x="5328000" y="1728000"/>
                </a:lnTo>
                <a:lnTo>
                  <a:pt x="3600000" y="1728000"/>
                </a:lnTo>
                <a:close/>
                <a:moveTo>
                  <a:pt x="1800000" y="0"/>
                </a:moveTo>
                <a:lnTo>
                  <a:pt x="3528000" y="0"/>
                </a:lnTo>
                <a:lnTo>
                  <a:pt x="3528000" y="1728000"/>
                </a:lnTo>
                <a:lnTo>
                  <a:pt x="1800000" y="1728000"/>
                </a:lnTo>
                <a:close/>
                <a:moveTo>
                  <a:pt x="0" y="0"/>
                </a:moveTo>
                <a:lnTo>
                  <a:pt x="1728000" y="0"/>
                </a:lnTo>
                <a:lnTo>
                  <a:pt x="1728000" y="1728000"/>
                </a:lnTo>
                <a:lnTo>
                  <a:pt x="0" y="1728000"/>
                </a:lnTo>
                <a:close/>
              </a:path>
            </a:pathLst>
          </a:custGeom>
        </p:spPr>
        <p:txBody>
          <a:bodyPr wrap="square">
            <a:noAutofit/>
          </a:bodyPr>
          <a:lstStyle/>
          <a:p>
            <a:endParaRPr lang="zh-TW" altLang="en-US"/>
          </a:p>
        </p:txBody>
      </p:sp>
      <p:sp>
        <p:nvSpPr>
          <p:cNvPr id="2" name="頁尾版面配置區 1"/>
          <p:cNvSpPr>
            <a:spLocks noGrp="1"/>
          </p:cNvSpPr>
          <p:nvPr>
            <p:ph type="ftr" sz="quarter" idx="2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15929730"/>
      </p:ext>
    </p:extLst>
  </p:cSld>
  <p:clrMapOvr>
    <a:masterClrMapping/>
  </p:clrMapOvr>
  <p:timing>
    <p:tnLst>
      <p:par>
        <p:cTn id="1" dur="indefinite" restart="never" nodeType="tmRoot"/>
      </p:par>
    </p:tn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圖片版面配置284">
    <p:spTree>
      <p:nvGrpSpPr>
        <p:cNvPr id="1" name=""/>
        <p:cNvGrpSpPr/>
        <p:nvPr/>
      </p:nvGrpSpPr>
      <p:grpSpPr>
        <a:xfrm>
          <a:off x="0" y="0"/>
          <a:ext cx="0" cy="0"/>
          <a:chOff x="0" y="0"/>
          <a:chExt cx="0" cy="0"/>
        </a:xfrm>
      </p:grpSpPr>
      <p:sp>
        <p:nvSpPr>
          <p:cNvPr id="2" name="圖片版面配置區 2"/>
          <p:cNvSpPr>
            <a:spLocks noGrp="1"/>
          </p:cNvSpPr>
          <p:nvPr>
            <p:ph type="pic" sz="quarter" idx="23"/>
          </p:nvPr>
        </p:nvSpPr>
        <p:spPr>
          <a:xfrm>
            <a:off x="808889" y="3476978"/>
            <a:ext cx="1728000" cy="3381022"/>
          </a:xfrm>
        </p:spPr>
        <p:txBody>
          <a:bodyPr/>
          <a:lstStyle/>
          <a:p>
            <a:endParaRPr lang="zh-TW" altLang="en-US"/>
          </a:p>
        </p:txBody>
      </p:sp>
      <p:sp>
        <p:nvSpPr>
          <p:cNvPr id="3" name="圖片版面配置區 2"/>
          <p:cNvSpPr>
            <a:spLocks noGrp="1"/>
          </p:cNvSpPr>
          <p:nvPr>
            <p:ph type="pic" sz="quarter" idx="24"/>
          </p:nvPr>
        </p:nvSpPr>
        <p:spPr>
          <a:xfrm>
            <a:off x="2931201" y="5294489"/>
            <a:ext cx="2487466" cy="1563510"/>
          </a:xfrm>
        </p:spPr>
        <p:txBody>
          <a:bodyPr/>
          <a:lstStyle/>
          <a:p>
            <a:endParaRPr lang="zh-TW" altLang="en-US"/>
          </a:p>
        </p:txBody>
      </p:sp>
      <p:sp>
        <p:nvSpPr>
          <p:cNvPr id="4" name="圖片版面配置區 2"/>
          <p:cNvSpPr>
            <a:spLocks noGrp="1"/>
          </p:cNvSpPr>
          <p:nvPr>
            <p:ph type="pic" sz="quarter" idx="25"/>
          </p:nvPr>
        </p:nvSpPr>
        <p:spPr>
          <a:xfrm>
            <a:off x="2931201" y="2065867"/>
            <a:ext cx="2487466" cy="2782710"/>
          </a:xfrm>
        </p:spPr>
        <p:txBody>
          <a:bodyPr/>
          <a:lstStyle/>
          <a:p>
            <a:endParaRPr lang="zh-TW" altLang="en-US"/>
          </a:p>
        </p:txBody>
      </p:sp>
      <p:sp>
        <p:nvSpPr>
          <p:cNvPr id="5" name="圖片版面配置區 2"/>
          <p:cNvSpPr>
            <a:spLocks noGrp="1"/>
          </p:cNvSpPr>
          <p:nvPr>
            <p:ph type="pic" sz="quarter" idx="26"/>
          </p:nvPr>
        </p:nvSpPr>
        <p:spPr>
          <a:xfrm>
            <a:off x="5812978" y="2065867"/>
            <a:ext cx="3331021" cy="1919111"/>
          </a:xfrm>
        </p:spPr>
        <p:txBody>
          <a:bodyPr/>
          <a:lstStyle/>
          <a:p>
            <a:endParaRPr lang="zh-TW" altLang="en-US"/>
          </a:p>
        </p:txBody>
      </p:sp>
      <p:sp>
        <p:nvSpPr>
          <p:cNvPr id="6" name="頁尾版面配置區 5"/>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348270476"/>
      </p:ext>
    </p:extLst>
  </p:cSld>
  <p:clrMapOvr>
    <a:masterClrMapping/>
  </p:clrMapOvr>
  <p:timing>
    <p:tnLst>
      <p:par>
        <p:cTn id="1" dur="indefinite" restart="never" nodeType="tmRoot"/>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圖片版面配置285">
    <p:spTree>
      <p:nvGrpSpPr>
        <p:cNvPr id="1" name=""/>
        <p:cNvGrpSpPr/>
        <p:nvPr/>
      </p:nvGrpSpPr>
      <p:grpSpPr>
        <a:xfrm>
          <a:off x="0" y="0"/>
          <a:ext cx="0" cy="0"/>
          <a:chOff x="0" y="0"/>
          <a:chExt cx="0" cy="0"/>
        </a:xfrm>
      </p:grpSpPr>
      <p:sp>
        <p:nvSpPr>
          <p:cNvPr id="2" name="圖片版面配置區 2"/>
          <p:cNvSpPr>
            <a:spLocks noGrp="1"/>
          </p:cNvSpPr>
          <p:nvPr>
            <p:ph type="pic" sz="quarter" idx="25"/>
          </p:nvPr>
        </p:nvSpPr>
        <p:spPr>
          <a:xfrm>
            <a:off x="3328267" y="0"/>
            <a:ext cx="2487466" cy="6858000"/>
          </a:xfrm>
        </p:spPr>
        <p:txBody>
          <a:bodyPr/>
          <a:lstStyle/>
          <a:p>
            <a:endParaRPr lang="zh-TW" altLang="en-US"/>
          </a:p>
        </p:txBody>
      </p:sp>
      <p:sp>
        <p:nvSpPr>
          <p:cNvPr id="3" name="圖片版面配置區 2"/>
          <p:cNvSpPr>
            <a:spLocks noGrp="1"/>
          </p:cNvSpPr>
          <p:nvPr>
            <p:ph type="pic" sz="quarter" idx="26"/>
          </p:nvPr>
        </p:nvSpPr>
        <p:spPr>
          <a:xfrm>
            <a:off x="6195644" y="5091288"/>
            <a:ext cx="2487466" cy="1766711"/>
          </a:xfrm>
        </p:spPr>
        <p:txBody>
          <a:bodyPr/>
          <a:lstStyle/>
          <a:p>
            <a:endParaRPr lang="zh-TW" altLang="en-US"/>
          </a:p>
        </p:txBody>
      </p:sp>
      <p:sp>
        <p:nvSpPr>
          <p:cNvPr id="4" name="圖片版面配置區 2"/>
          <p:cNvSpPr>
            <a:spLocks noGrp="1"/>
          </p:cNvSpPr>
          <p:nvPr>
            <p:ph type="pic" sz="quarter" idx="27"/>
          </p:nvPr>
        </p:nvSpPr>
        <p:spPr>
          <a:xfrm>
            <a:off x="6195644" y="2957688"/>
            <a:ext cx="2487466" cy="1766711"/>
          </a:xfrm>
        </p:spPr>
        <p:txBody>
          <a:bodyPr/>
          <a:lstStyle/>
          <a:p>
            <a:endParaRPr lang="zh-TW" altLang="en-US"/>
          </a:p>
        </p:txBody>
      </p:sp>
      <p:sp>
        <p:nvSpPr>
          <p:cNvPr id="5" name="圖片版面配置區 2"/>
          <p:cNvSpPr>
            <a:spLocks noGrp="1"/>
          </p:cNvSpPr>
          <p:nvPr>
            <p:ph type="pic" sz="quarter" idx="28"/>
          </p:nvPr>
        </p:nvSpPr>
        <p:spPr>
          <a:xfrm>
            <a:off x="359288" y="666044"/>
            <a:ext cx="2487466" cy="1766711"/>
          </a:xfrm>
        </p:spPr>
        <p:txBody>
          <a:bodyPr/>
          <a:lstStyle/>
          <a:p>
            <a:endParaRPr lang="zh-TW" altLang="en-US"/>
          </a:p>
        </p:txBody>
      </p:sp>
      <p:sp>
        <p:nvSpPr>
          <p:cNvPr id="6" name="頁尾版面配置區 5"/>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3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840133219"/>
      </p:ext>
    </p:extLst>
  </p:cSld>
  <p:clrMapOvr>
    <a:masterClrMapping/>
  </p:clrMapOvr>
  <p:timing>
    <p:tnLst>
      <p:par>
        <p:cTn id="1" dur="indefinite" restart="never" nodeType="tmRoot"/>
      </p:par>
    </p:tn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圖片版面配置286">
    <p:spTree>
      <p:nvGrpSpPr>
        <p:cNvPr id="1" name=""/>
        <p:cNvGrpSpPr/>
        <p:nvPr/>
      </p:nvGrpSpPr>
      <p:grpSpPr>
        <a:xfrm>
          <a:off x="0" y="0"/>
          <a:ext cx="0" cy="0"/>
          <a:chOff x="0" y="0"/>
          <a:chExt cx="0" cy="0"/>
        </a:xfrm>
      </p:grpSpPr>
      <p:sp>
        <p:nvSpPr>
          <p:cNvPr id="2" name="圖片版面配置區 2"/>
          <p:cNvSpPr>
            <a:spLocks noGrp="1"/>
          </p:cNvSpPr>
          <p:nvPr>
            <p:ph type="pic" sz="quarter" idx="25"/>
          </p:nvPr>
        </p:nvSpPr>
        <p:spPr>
          <a:xfrm>
            <a:off x="3328267" y="0"/>
            <a:ext cx="2487466" cy="6858000"/>
          </a:xfrm>
        </p:spPr>
        <p:txBody>
          <a:bodyPr/>
          <a:lstStyle/>
          <a:p>
            <a:endParaRPr lang="zh-TW" altLang="en-US"/>
          </a:p>
        </p:txBody>
      </p:sp>
      <p:sp>
        <p:nvSpPr>
          <p:cNvPr id="3" name="圖片版面配置區 2"/>
          <p:cNvSpPr>
            <a:spLocks noGrp="1"/>
          </p:cNvSpPr>
          <p:nvPr>
            <p:ph type="pic" sz="quarter" idx="26"/>
          </p:nvPr>
        </p:nvSpPr>
        <p:spPr>
          <a:xfrm>
            <a:off x="6195644" y="4921958"/>
            <a:ext cx="2487466" cy="1766711"/>
          </a:xfrm>
        </p:spPr>
        <p:txBody>
          <a:bodyPr/>
          <a:lstStyle/>
          <a:p>
            <a:endParaRPr lang="zh-TW" altLang="en-US"/>
          </a:p>
        </p:txBody>
      </p:sp>
      <p:sp>
        <p:nvSpPr>
          <p:cNvPr id="5" name="圖片版面配置區 2"/>
          <p:cNvSpPr>
            <a:spLocks noGrp="1"/>
          </p:cNvSpPr>
          <p:nvPr>
            <p:ph type="pic" sz="quarter" idx="28"/>
          </p:nvPr>
        </p:nvSpPr>
        <p:spPr>
          <a:xfrm>
            <a:off x="359288" y="158042"/>
            <a:ext cx="2487466" cy="1766711"/>
          </a:xfrm>
        </p:spPr>
        <p:txBody>
          <a:bodyPr/>
          <a:lstStyle/>
          <a:p>
            <a:endParaRPr lang="zh-TW" altLang="en-US"/>
          </a:p>
        </p:txBody>
      </p:sp>
      <p:sp>
        <p:nvSpPr>
          <p:cNvPr id="6" name="圖片版面配置區 2"/>
          <p:cNvSpPr>
            <a:spLocks noGrp="1"/>
          </p:cNvSpPr>
          <p:nvPr>
            <p:ph type="pic" sz="quarter" idx="29"/>
          </p:nvPr>
        </p:nvSpPr>
        <p:spPr>
          <a:xfrm>
            <a:off x="6195644" y="158042"/>
            <a:ext cx="2487466" cy="1766711"/>
          </a:xfrm>
        </p:spPr>
        <p:txBody>
          <a:bodyPr/>
          <a:lstStyle/>
          <a:p>
            <a:endParaRPr lang="zh-TW" altLang="en-US"/>
          </a:p>
        </p:txBody>
      </p:sp>
      <p:sp>
        <p:nvSpPr>
          <p:cNvPr id="7" name="圖片版面配置區 2"/>
          <p:cNvSpPr>
            <a:spLocks noGrp="1"/>
          </p:cNvSpPr>
          <p:nvPr>
            <p:ph type="pic" sz="quarter" idx="30"/>
          </p:nvPr>
        </p:nvSpPr>
        <p:spPr>
          <a:xfrm>
            <a:off x="359288" y="4921958"/>
            <a:ext cx="2487466" cy="1766711"/>
          </a:xfrm>
        </p:spPr>
        <p:txBody>
          <a:bodyPr/>
          <a:lstStyle/>
          <a:p>
            <a:endParaRPr lang="zh-TW" altLang="en-US"/>
          </a:p>
        </p:txBody>
      </p:sp>
      <p:sp>
        <p:nvSpPr>
          <p:cNvPr id="4" name="頁尾版面配置區 3"/>
          <p:cNvSpPr>
            <a:spLocks noGrp="1"/>
          </p:cNvSpPr>
          <p:nvPr>
            <p:ph type="ftr" sz="quarter" idx="31"/>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3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1196737"/>
      </p:ext>
    </p:extLst>
  </p:cSld>
  <p:clrMapOvr>
    <a:masterClrMapping/>
  </p:clrMapOvr>
  <p:timing>
    <p:tnLst>
      <p:par>
        <p:cTn id="1" dur="indefinite" restart="never" nodeType="tmRoot"/>
      </p:par>
    </p:tn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圖片版面配置287">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3138844" y="1986844"/>
            <a:ext cx="1440000" cy="1440000"/>
          </a:xfrm>
        </p:spPr>
        <p:txBody>
          <a:bodyPr/>
          <a:lstStyle/>
          <a:p>
            <a:endParaRPr lang="zh-TW" altLang="en-US"/>
          </a:p>
        </p:txBody>
      </p:sp>
      <p:sp>
        <p:nvSpPr>
          <p:cNvPr id="4" name="圖片版面配置區 2"/>
          <p:cNvSpPr>
            <a:spLocks noGrp="1"/>
          </p:cNvSpPr>
          <p:nvPr>
            <p:ph type="pic" sz="quarter" idx="11"/>
          </p:nvPr>
        </p:nvSpPr>
        <p:spPr>
          <a:xfrm>
            <a:off x="4578844" y="1986844"/>
            <a:ext cx="1440000" cy="1440000"/>
          </a:xfrm>
        </p:spPr>
        <p:txBody>
          <a:bodyPr/>
          <a:lstStyle/>
          <a:p>
            <a:endParaRPr lang="zh-TW" altLang="en-US"/>
          </a:p>
        </p:txBody>
      </p:sp>
      <p:sp>
        <p:nvSpPr>
          <p:cNvPr id="5" name="圖片版面配置區 2"/>
          <p:cNvSpPr>
            <a:spLocks noGrp="1"/>
          </p:cNvSpPr>
          <p:nvPr>
            <p:ph type="pic" sz="quarter" idx="12"/>
          </p:nvPr>
        </p:nvSpPr>
        <p:spPr>
          <a:xfrm>
            <a:off x="3138844" y="3426844"/>
            <a:ext cx="1440000" cy="1440000"/>
          </a:xfrm>
        </p:spPr>
        <p:txBody>
          <a:bodyPr/>
          <a:lstStyle/>
          <a:p>
            <a:endParaRPr lang="zh-TW" altLang="en-US"/>
          </a:p>
        </p:txBody>
      </p:sp>
      <p:sp>
        <p:nvSpPr>
          <p:cNvPr id="6" name="圖片版面配置區 2"/>
          <p:cNvSpPr>
            <a:spLocks noGrp="1"/>
          </p:cNvSpPr>
          <p:nvPr>
            <p:ph type="pic" sz="quarter" idx="13"/>
          </p:nvPr>
        </p:nvSpPr>
        <p:spPr>
          <a:xfrm>
            <a:off x="4578844" y="3426844"/>
            <a:ext cx="1440000" cy="1440000"/>
          </a:xfrm>
        </p:spPr>
        <p:txBody>
          <a:bodyPr/>
          <a:lstStyle/>
          <a:p>
            <a:endParaRPr lang="zh-TW" altLang="en-US"/>
          </a:p>
        </p:txBody>
      </p:sp>
      <p:sp>
        <p:nvSpPr>
          <p:cNvPr id="7" name="圖片版面配置區 2"/>
          <p:cNvSpPr>
            <a:spLocks noGrp="1"/>
          </p:cNvSpPr>
          <p:nvPr>
            <p:ph type="pic" sz="quarter" idx="14"/>
          </p:nvPr>
        </p:nvSpPr>
        <p:spPr>
          <a:xfrm>
            <a:off x="3138844" y="4866844"/>
            <a:ext cx="1440000" cy="1440000"/>
          </a:xfrm>
        </p:spPr>
        <p:txBody>
          <a:bodyPr/>
          <a:lstStyle/>
          <a:p>
            <a:endParaRPr lang="zh-TW" altLang="en-US"/>
          </a:p>
        </p:txBody>
      </p:sp>
      <p:sp>
        <p:nvSpPr>
          <p:cNvPr id="8" name="圖片版面配置區 2"/>
          <p:cNvSpPr>
            <a:spLocks noGrp="1"/>
          </p:cNvSpPr>
          <p:nvPr>
            <p:ph type="pic" sz="quarter" idx="15"/>
          </p:nvPr>
        </p:nvSpPr>
        <p:spPr>
          <a:xfrm>
            <a:off x="4578844" y="4866844"/>
            <a:ext cx="1440000" cy="14400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68397097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圖片版面配置288">
    <p:spTree>
      <p:nvGrpSpPr>
        <p:cNvPr id="1" name=""/>
        <p:cNvGrpSpPr/>
        <p:nvPr/>
      </p:nvGrpSpPr>
      <p:grpSpPr>
        <a:xfrm>
          <a:off x="0" y="0"/>
          <a:ext cx="0" cy="0"/>
          <a:chOff x="0" y="0"/>
          <a:chExt cx="0" cy="0"/>
        </a:xfrm>
      </p:grpSpPr>
      <p:sp>
        <p:nvSpPr>
          <p:cNvPr id="17" name="圖片版面配置區 2"/>
          <p:cNvSpPr>
            <a:spLocks noGrp="1"/>
          </p:cNvSpPr>
          <p:nvPr>
            <p:ph type="pic" sz="quarter" idx="12"/>
          </p:nvPr>
        </p:nvSpPr>
        <p:spPr>
          <a:xfrm>
            <a:off x="4492876" y="1926978"/>
            <a:ext cx="2113434" cy="2113434"/>
          </a:xfrm>
          <a:prstGeom prst="diamond">
            <a:avLst/>
          </a:prstGeom>
        </p:spPr>
        <p:txBody>
          <a:bodyPr/>
          <a:lstStyle>
            <a:lvl1pPr marL="0" indent="0">
              <a:buNone/>
              <a:defRPr/>
            </a:lvl1pPr>
          </a:lstStyle>
          <a:p>
            <a:endParaRPr lang="zh-TW" altLang="en-US" dirty="0"/>
          </a:p>
        </p:txBody>
      </p:sp>
      <p:sp>
        <p:nvSpPr>
          <p:cNvPr id="11" name="圖片版面配置區 2"/>
          <p:cNvSpPr>
            <a:spLocks noGrp="1"/>
          </p:cNvSpPr>
          <p:nvPr>
            <p:ph type="pic" sz="quarter" idx="10"/>
          </p:nvPr>
        </p:nvSpPr>
        <p:spPr>
          <a:xfrm>
            <a:off x="3362883" y="3069374"/>
            <a:ext cx="2113434" cy="2113434"/>
          </a:xfrm>
          <a:prstGeom prst="diamond">
            <a:avLst/>
          </a:prstGeom>
        </p:spPr>
        <p:txBody>
          <a:bodyPr/>
          <a:lstStyle/>
          <a:p>
            <a:endParaRPr lang="zh-TW" altLang="en-US"/>
          </a:p>
        </p:txBody>
      </p:sp>
      <p:sp>
        <p:nvSpPr>
          <p:cNvPr id="16" name="圖片版面配置區 2"/>
          <p:cNvSpPr>
            <a:spLocks noGrp="1"/>
          </p:cNvSpPr>
          <p:nvPr>
            <p:ph type="pic" sz="quarter" idx="11"/>
          </p:nvPr>
        </p:nvSpPr>
        <p:spPr>
          <a:xfrm>
            <a:off x="2220484" y="1926978"/>
            <a:ext cx="2113434" cy="2113434"/>
          </a:xfrm>
          <a:prstGeom prst="diamond">
            <a:avLst/>
          </a:prstGeom>
        </p:spPr>
        <p:txBody>
          <a:bodyPr/>
          <a:lstStyle/>
          <a:p>
            <a:endParaRPr lang="zh-TW" altLang="en-US"/>
          </a:p>
        </p:txBody>
      </p:sp>
      <p:sp>
        <p:nvSpPr>
          <p:cNvPr id="18" name="圖片版面配置區 2"/>
          <p:cNvSpPr>
            <a:spLocks noGrp="1"/>
          </p:cNvSpPr>
          <p:nvPr>
            <p:ph type="pic" sz="quarter" idx="13"/>
          </p:nvPr>
        </p:nvSpPr>
        <p:spPr>
          <a:xfrm>
            <a:off x="2220484" y="4211769"/>
            <a:ext cx="2113434" cy="2113434"/>
          </a:xfrm>
          <a:prstGeom prst="diamond">
            <a:avLst/>
          </a:prstGeom>
        </p:spPr>
        <p:txBody>
          <a:bodyPr/>
          <a:lstStyle/>
          <a:p>
            <a:endParaRPr lang="zh-TW" altLang="en-US"/>
          </a:p>
        </p:txBody>
      </p:sp>
      <p:sp>
        <p:nvSpPr>
          <p:cNvPr id="19" name="圖片版面配置區 2"/>
          <p:cNvSpPr>
            <a:spLocks noGrp="1"/>
          </p:cNvSpPr>
          <p:nvPr>
            <p:ph type="pic" sz="quarter" idx="14"/>
          </p:nvPr>
        </p:nvSpPr>
        <p:spPr>
          <a:xfrm>
            <a:off x="4492876" y="4211769"/>
            <a:ext cx="2113434" cy="2113434"/>
          </a:xfrm>
          <a:prstGeom prst="diamond">
            <a:avLst/>
          </a:prstGeo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75407764"/>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圖片版面配置028">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6854400" y="0"/>
            <a:ext cx="2286000" cy="2286000"/>
          </a:xfrm>
        </p:spPr>
        <p:txBody>
          <a:bodyPr/>
          <a:lstStyle/>
          <a:p>
            <a:endParaRPr lang="zh-TW" altLang="en-US"/>
          </a:p>
        </p:txBody>
      </p:sp>
      <p:sp>
        <p:nvSpPr>
          <p:cNvPr id="7" name="圖片版面配置區 2"/>
          <p:cNvSpPr>
            <a:spLocks noGrp="1"/>
          </p:cNvSpPr>
          <p:nvPr>
            <p:ph type="pic" sz="quarter" idx="11"/>
          </p:nvPr>
        </p:nvSpPr>
        <p:spPr>
          <a:xfrm>
            <a:off x="6854400" y="2286000"/>
            <a:ext cx="2286000" cy="2286000"/>
          </a:xfrm>
        </p:spPr>
        <p:txBody>
          <a:bodyPr/>
          <a:lstStyle/>
          <a:p>
            <a:endParaRPr lang="zh-TW" altLang="en-US"/>
          </a:p>
        </p:txBody>
      </p:sp>
      <p:sp>
        <p:nvSpPr>
          <p:cNvPr id="8" name="圖片版面配置區 2"/>
          <p:cNvSpPr>
            <a:spLocks noGrp="1"/>
          </p:cNvSpPr>
          <p:nvPr>
            <p:ph type="pic" sz="quarter" idx="12"/>
          </p:nvPr>
        </p:nvSpPr>
        <p:spPr>
          <a:xfrm>
            <a:off x="6854400" y="4572000"/>
            <a:ext cx="2286000" cy="2286000"/>
          </a:xfrm>
        </p:spPr>
        <p:txBody>
          <a:bodyPr/>
          <a:lstStyle/>
          <a:p>
            <a:endParaRPr lang="zh-TW" altLang="en-US"/>
          </a:p>
        </p:txBody>
      </p:sp>
      <p:sp>
        <p:nvSpPr>
          <p:cNvPr id="5" name="圖片版面配置區 2"/>
          <p:cNvSpPr>
            <a:spLocks noGrp="1"/>
          </p:cNvSpPr>
          <p:nvPr>
            <p:ph type="pic" sz="quarter" idx="13"/>
          </p:nvPr>
        </p:nvSpPr>
        <p:spPr>
          <a:xfrm>
            <a:off x="4568400" y="4572000"/>
            <a:ext cx="2286000" cy="2286000"/>
          </a:xfrm>
        </p:spPr>
        <p:txBody>
          <a:bodyPr/>
          <a:lstStyle/>
          <a:p>
            <a:endParaRPr lang="zh-TW" altLang="en-US"/>
          </a:p>
        </p:txBody>
      </p:sp>
      <p:sp>
        <p:nvSpPr>
          <p:cNvPr id="6" name="圖片版面配置區 2"/>
          <p:cNvSpPr>
            <a:spLocks noGrp="1"/>
          </p:cNvSpPr>
          <p:nvPr>
            <p:ph type="pic" sz="quarter" idx="14"/>
          </p:nvPr>
        </p:nvSpPr>
        <p:spPr>
          <a:xfrm>
            <a:off x="2282400" y="4572000"/>
            <a:ext cx="2286000" cy="2286000"/>
          </a:xfrm>
        </p:spPr>
        <p:txBody>
          <a:bodyPr/>
          <a:lstStyle/>
          <a:p>
            <a:endParaRPr lang="zh-TW" altLang="en-US"/>
          </a:p>
        </p:txBody>
      </p:sp>
      <p:sp>
        <p:nvSpPr>
          <p:cNvPr id="9" name="圖片版面配置區 2"/>
          <p:cNvSpPr>
            <a:spLocks noGrp="1"/>
          </p:cNvSpPr>
          <p:nvPr>
            <p:ph type="pic" sz="quarter" idx="15"/>
          </p:nvPr>
        </p:nvSpPr>
        <p:spPr>
          <a:xfrm>
            <a:off x="-3600" y="4572000"/>
            <a:ext cx="2286000" cy="22860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40055099"/>
      </p:ext>
    </p:extLst>
  </p:cSld>
  <p:clrMapOvr>
    <a:masterClrMapping/>
  </p:clrMapOvr>
  <p:timing>
    <p:tnLst>
      <p:par>
        <p:cTn id="1" dur="indefinite" restart="never" nodeType="tmRoot"/>
      </p:par>
    </p:tn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圖片版面配置289">
    <p:spTree>
      <p:nvGrpSpPr>
        <p:cNvPr id="1" name=""/>
        <p:cNvGrpSpPr/>
        <p:nvPr/>
      </p:nvGrpSpPr>
      <p:grpSpPr>
        <a:xfrm>
          <a:off x="0" y="0"/>
          <a:ext cx="0" cy="0"/>
          <a:chOff x="0" y="0"/>
          <a:chExt cx="0" cy="0"/>
        </a:xfrm>
      </p:grpSpPr>
      <p:sp>
        <p:nvSpPr>
          <p:cNvPr id="7" name="圖片版面配置區 6"/>
          <p:cNvSpPr>
            <a:spLocks noGrp="1"/>
          </p:cNvSpPr>
          <p:nvPr>
            <p:ph type="pic" sz="quarter" idx="14"/>
          </p:nvPr>
        </p:nvSpPr>
        <p:spPr>
          <a:xfrm>
            <a:off x="2220484" y="1926978"/>
            <a:ext cx="4385826" cy="4398225"/>
          </a:xfrm>
          <a:custGeom>
            <a:avLst/>
            <a:gdLst>
              <a:gd name="connsiteX0" fmla="*/ 3329109 w 4385826"/>
              <a:gd name="connsiteY0" fmla="*/ 2284791 h 4398225"/>
              <a:gd name="connsiteX1" fmla="*/ 4385826 w 4385826"/>
              <a:gd name="connsiteY1" fmla="*/ 3341508 h 4398225"/>
              <a:gd name="connsiteX2" fmla="*/ 3329109 w 4385826"/>
              <a:gd name="connsiteY2" fmla="*/ 4398225 h 4398225"/>
              <a:gd name="connsiteX3" fmla="*/ 2272392 w 4385826"/>
              <a:gd name="connsiteY3" fmla="*/ 3341508 h 4398225"/>
              <a:gd name="connsiteX4" fmla="*/ 1056717 w 4385826"/>
              <a:gd name="connsiteY4" fmla="*/ 2284791 h 4398225"/>
              <a:gd name="connsiteX5" fmla="*/ 2113434 w 4385826"/>
              <a:gd name="connsiteY5" fmla="*/ 3341508 h 4398225"/>
              <a:gd name="connsiteX6" fmla="*/ 1056717 w 4385826"/>
              <a:gd name="connsiteY6" fmla="*/ 4398225 h 4398225"/>
              <a:gd name="connsiteX7" fmla="*/ 0 w 4385826"/>
              <a:gd name="connsiteY7" fmla="*/ 3341508 h 4398225"/>
              <a:gd name="connsiteX8" fmla="*/ 2199116 w 4385826"/>
              <a:gd name="connsiteY8" fmla="*/ 1142396 h 4398225"/>
              <a:gd name="connsiteX9" fmla="*/ 3255833 w 4385826"/>
              <a:gd name="connsiteY9" fmla="*/ 2199113 h 4398225"/>
              <a:gd name="connsiteX10" fmla="*/ 2199116 w 4385826"/>
              <a:gd name="connsiteY10" fmla="*/ 3255830 h 4398225"/>
              <a:gd name="connsiteX11" fmla="*/ 1142399 w 4385826"/>
              <a:gd name="connsiteY11" fmla="*/ 2199113 h 4398225"/>
              <a:gd name="connsiteX12" fmla="*/ 3329109 w 4385826"/>
              <a:gd name="connsiteY12" fmla="*/ 0 h 4398225"/>
              <a:gd name="connsiteX13" fmla="*/ 4385826 w 4385826"/>
              <a:gd name="connsiteY13" fmla="*/ 1056717 h 4398225"/>
              <a:gd name="connsiteX14" fmla="*/ 3329109 w 4385826"/>
              <a:gd name="connsiteY14" fmla="*/ 2113434 h 4398225"/>
              <a:gd name="connsiteX15" fmla="*/ 2272392 w 4385826"/>
              <a:gd name="connsiteY15" fmla="*/ 1056717 h 4398225"/>
              <a:gd name="connsiteX16" fmla="*/ 1056717 w 4385826"/>
              <a:gd name="connsiteY16" fmla="*/ 0 h 4398225"/>
              <a:gd name="connsiteX17" fmla="*/ 2113434 w 4385826"/>
              <a:gd name="connsiteY17" fmla="*/ 1056717 h 4398225"/>
              <a:gd name="connsiteX18" fmla="*/ 1056717 w 4385826"/>
              <a:gd name="connsiteY18" fmla="*/ 2113434 h 4398225"/>
              <a:gd name="connsiteX19" fmla="*/ 0 w 4385826"/>
              <a:gd name="connsiteY19" fmla="*/ 1056717 h 439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85826" h="4398225">
                <a:moveTo>
                  <a:pt x="3329109" y="2284791"/>
                </a:moveTo>
                <a:lnTo>
                  <a:pt x="4385826" y="3341508"/>
                </a:lnTo>
                <a:lnTo>
                  <a:pt x="3329109" y="4398225"/>
                </a:lnTo>
                <a:lnTo>
                  <a:pt x="2272392" y="3341508"/>
                </a:lnTo>
                <a:close/>
                <a:moveTo>
                  <a:pt x="1056717" y="2284791"/>
                </a:moveTo>
                <a:lnTo>
                  <a:pt x="2113434" y="3341508"/>
                </a:lnTo>
                <a:lnTo>
                  <a:pt x="1056717" y="4398225"/>
                </a:lnTo>
                <a:lnTo>
                  <a:pt x="0" y="3341508"/>
                </a:lnTo>
                <a:close/>
                <a:moveTo>
                  <a:pt x="2199116" y="1142396"/>
                </a:moveTo>
                <a:lnTo>
                  <a:pt x="3255833" y="2199113"/>
                </a:lnTo>
                <a:lnTo>
                  <a:pt x="2199116" y="3255830"/>
                </a:lnTo>
                <a:lnTo>
                  <a:pt x="1142399" y="2199113"/>
                </a:lnTo>
                <a:close/>
                <a:moveTo>
                  <a:pt x="3329109" y="0"/>
                </a:moveTo>
                <a:lnTo>
                  <a:pt x="4385826" y="1056717"/>
                </a:lnTo>
                <a:lnTo>
                  <a:pt x="3329109" y="2113434"/>
                </a:lnTo>
                <a:lnTo>
                  <a:pt x="2272392" y="1056717"/>
                </a:lnTo>
                <a:close/>
                <a:moveTo>
                  <a:pt x="1056717" y="0"/>
                </a:moveTo>
                <a:lnTo>
                  <a:pt x="2113434" y="1056717"/>
                </a:lnTo>
                <a:lnTo>
                  <a:pt x="1056717" y="2113434"/>
                </a:lnTo>
                <a:lnTo>
                  <a:pt x="0" y="1056717"/>
                </a:lnTo>
                <a:close/>
              </a:path>
            </a:pathLst>
          </a:custGeom>
        </p:spPr>
        <p:txBody>
          <a:bodyPr wrap="square">
            <a:noAutofit/>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326826283"/>
      </p:ext>
    </p:extLst>
  </p:cSld>
  <p:clrMapOvr>
    <a:masterClrMapping/>
  </p:clrMapOvr>
  <p:timing>
    <p:tnLst>
      <p:par>
        <p:cTn id="1" dur="indefinite" restart="never" nodeType="tmRoot"/>
      </p:par>
    </p:tn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圖片版面配置290">
    <p:spTree>
      <p:nvGrpSpPr>
        <p:cNvPr id="1" name=""/>
        <p:cNvGrpSpPr/>
        <p:nvPr/>
      </p:nvGrpSpPr>
      <p:grpSpPr>
        <a:xfrm>
          <a:off x="0" y="0"/>
          <a:ext cx="0" cy="0"/>
          <a:chOff x="0" y="0"/>
          <a:chExt cx="0" cy="0"/>
        </a:xfrm>
      </p:grpSpPr>
      <p:sp>
        <p:nvSpPr>
          <p:cNvPr id="6" name="圖片版面配置區 5"/>
          <p:cNvSpPr>
            <a:spLocks noGrp="1"/>
          </p:cNvSpPr>
          <p:nvPr>
            <p:ph type="pic" sz="quarter" idx="12"/>
          </p:nvPr>
        </p:nvSpPr>
        <p:spPr>
          <a:xfrm>
            <a:off x="3668890" y="2020888"/>
            <a:ext cx="5475110" cy="3624262"/>
          </a:xfrm>
          <a:custGeom>
            <a:avLst/>
            <a:gdLst>
              <a:gd name="connsiteX0" fmla="*/ 3747910 w 5475110"/>
              <a:gd name="connsiteY0" fmla="*/ 0 h 3624262"/>
              <a:gd name="connsiteX1" fmla="*/ 5475110 w 5475110"/>
              <a:gd name="connsiteY1" fmla="*/ 0 h 3624262"/>
              <a:gd name="connsiteX2" fmla="*/ 5475110 w 5475110"/>
              <a:gd name="connsiteY2" fmla="*/ 3624262 h 3624262"/>
              <a:gd name="connsiteX3" fmla="*/ 3747910 w 5475110"/>
              <a:gd name="connsiteY3" fmla="*/ 3624262 h 3624262"/>
              <a:gd name="connsiteX4" fmla="*/ 1873955 w 5475110"/>
              <a:gd name="connsiteY4" fmla="*/ 0 h 3624262"/>
              <a:gd name="connsiteX5" fmla="*/ 3601155 w 5475110"/>
              <a:gd name="connsiteY5" fmla="*/ 0 h 3624262"/>
              <a:gd name="connsiteX6" fmla="*/ 3601155 w 5475110"/>
              <a:gd name="connsiteY6" fmla="*/ 3624262 h 3624262"/>
              <a:gd name="connsiteX7" fmla="*/ 1873955 w 5475110"/>
              <a:gd name="connsiteY7" fmla="*/ 3624262 h 3624262"/>
              <a:gd name="connsiteX8" fmla="*/ 0 w 5475110"/>
              <a:gd name="connsiteY8" fmla="*/ 0 h 3624262"/>
              <a:gd name="connsiteX9" fmla="*/ 1727200 w 5475110"/>
              <a:gd name="connsiteY9" fmla="*/ 0 h 3624262"/>
              <a:gd name="connsiteX10" fmla="*/ 1727200 w 5475110"/>
              <a:gd name="connsiteY10" fmla="*/ 3624262 h 3624262"/>
              <a:gd name="connsiteX11" fmla="*/ 0 w 5475110"/>
              <a:gd name="connsiteY11" fmla="*/ 3624262 h 362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75110" h="3624262">
                <a:moveTo>
                  <a:pt x="3747910" y="0"/>
                </a:moveTo>
                <a:lnTo>
                  <a:pt x="5475110" y="0"/>
                </a:lnTo>
                <a:lnTo>
                  <a:pt x="5475110" y="3624262"/>
                </a:lnTo>
                <a:lnTo>
                  <a:pt x="3747910" y="3624262"/>
                </a:lnTo>
                <a:close/>
                <a:moveTo>
                  <a:pt x="1873955" y="0"/>
                </a:moveTo>
                <a:lnTo>
                  <a:pt x="3601155" y="0"/>
                </a:lnTo>
                <a:lnTo>
                  <a:pt x="3601155" y="3624262"/>
                </a:lnTo>
                <a:lnTo>
                  <a:pt x="1873955" y="3624262"/>
                </a:lnTo>
                <a:close/>
                <a:moveTo>
                  <a:pt x="0" y="0"/>
                </a:moveTo>
                <a:lnTo>
                  <a:pt x="1727200" y="0"/>
                </a:lnTo>
                <a:lnTo>
                  <a:pt x="1727200" y="3624262"/>
                </a:lnTo>
                <a:lnTo>
                  <a:pt x="0" y="3624262"/>
                </a:lnTo>
                <a:close/>
              </a:path>
            </a:pathLst>
          </a:custGeom>
        </p:spPr>
        <p:txBody>
          <a:bodyPr wrap="square">
            <a:noAutofit/>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080065551"/>
      </p:ext>
    </p:extLst>
  </p:cSld>
  <p:clrMapOvr>
    <a:masterClrMapping/>
  </p:clrMapOvr>
  <p:timing>
    <p:tnLst>
      <p:par>
        <p:cT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圖片版面配置291">
    <p:spTree>
      <p:nvGrpSpPr>
        <p:cNvPr id="1" name=""/>
        <p:cNvGrpSpPr/>
        <p:nvPr/>
      </p:nvGrpSpPr>
      <p:grpSpPr>
        <a:xfrm>
          <a:off x="0" y="0"/>
          <a:ext cx="0" cy="0"/>
          <a:chOff x="0" y="0"/>
          <a:chExt cx="0" cy="0"/>
        </a:xfrm>
      </p:grpSpPr>
      <p:sp>
        <p:nvSpPr>
          <p:cNvPr id="6" name="圖片版面配置區 5"/>
          <p:cNvSpPr>
            <a:spLocks noGrp="1"/>
          </p:cNvSpPr>
          <p:nvPr>
            <p:ph type="pic" sz="quarter" idx="12"/>
          </p:nvPr>
        </p:nvSpPr>
        <p:spPr>
          <a:xfrm>
            <a:off x="5249332" y="2042586"/>
            <a:ext cx="3894668" cy="3951288"/>
          </a:xfrm>
          <a:custGeom>
            <a:avLst/>
            <a:gdLst>
              <a:gd name="connsiteX0" fmla="*/ 2043290 w 3894668"/>
              <a:gd name="connsiteY0" fmla="*/ 1174750 h 3951288"/>
              <a:gd name="connsiteX1" fmla="*/ 3894668 w 3894668"/>
              <a:gd name="connsiteY1" fmla="*/ 1174750 h 3951288"/>
              <a:gd name="connsiteX2" fmla="*/ 3894668 w 3894668"/>
              <a:gd name="connsiteY2" fmla="*/ 3951288 h 3951288"/>
              <a:gd name="connsiteX3" fmla="*/ 2043290 w 3894668"/>
              <a:gd name="connsiteY3" fmla="*/ 3951288 h 3951288"/>
              <a:gd name="connsiteX4" fmla="*/ 2043290 w 3894668"/>
              <a:gd name="connsiteY4" fmla="*/ 0 h 3951288"/>
              <a:gd name="connsiteX5" fmla="*/ 3894668 w 3894668"/>
              <a:gd name="connsiteY5" fmla="*/ 0 h 3951288"/>
              <a:gd name="connsiteX6" fmla="*/ 3894668 w 3894668"/>
              <a:gd name="connsiteY6" fmla="*/ 1050570 h 3951288"/>
              <a:gd name="connsiteX7" fmla="*/ 2043290 w 3894668"/>
              <a:gd name="connsiteY7" fmla="*/ 1050570 h 3951288"/>
              <a:gd name="connsiteX8" fmla="*/ 0 w 3894668"/>
              <a:gd name="connsiteY8" fmla="*/ 0 h 3951288"/>
              <a:gd name="connsiteX9" fmla="*/ 1907823 w 3894668"/>
              <a:gd name="connsiteY9" fmla="*/ 0 h 3951288"/>
              <a:gd name="connsiteX10" fmla="*/ 1907823 w 3894668"/>
              <a:gd name="connsiteY10" fmla="*/ 3951288 h 3951288"/>
              <a:gd name="connsiteX11" fmla="*/ 0 w 3894668"/>
              <a:gd name="connsiteY11" fmla="*/ 3951288 h 395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94668" h="3951288">
                <a:moveTo>
                  <a:pt x="2043290" y="1174750"/>
                </a:moveTo>
                <a:lnTo>
                  <a:pt x="3894668" y="1174750"/>
                </a:lnTo>
                <a:lnTo>
                  <a:pt x="3894668" y="3951288"/>
                </a:lnTo>
                <a:lnTo>
                  <a:pt x="2043290" y="3951288"/>
                </a:lnTo>
                <a:close/>
                <a:moveTo>
                  <a:pt x="2043290" y="0"/>
                </a:moveTo>
                <a:lnTo>
                  <a:pt x="3894668" y="0"/>
                </a:lnTo>
                <a:lnTo>
                  <a:pt x="3894668" y="1050570"/>
                </a:lnTo>
                <a:lnTo>
                  <a:pt x="2043290" y="1050570"/>
                </a:lnTo>
                <a:close/>
                <a:moveTo>
                  <a:pt x="0" y="0"/>
                </a:moveTo>
                <a:lnTo>
                  <a:pt x="1907823" y="0"/>
                </a:lnTo>
                <a:lnTo>
                  <a:pt x="1907823" y="3951288"/>
                </a:lnTo>
                <a:lnTo>
                  <a:pt x="0" y="3951288"/>
                </a:lnTo>
                <a:close/>
              </a:path>
            </a:pathLst>
          </a:custGeom>
        </p:spPr>
        <p:txBody>
          <a:bodyPr wrap="square">
            <a:noAutofit/>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103784472"/>
      </p:ext>
    </p:extLst>
  </p:cSld>
  <p:clrMapOvr>
    <a:masterClrMapping/>
  </p:clrMapOvr>
  <p:timing>
    <p:tnLst>
      <p:par>
        <p:cT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圖片版面配置292">
    <p:spTree>
      <p:nvGrpSpPr>
        <p:cNvPr id="1" name=""/>
        <p:cNvGrpSpPr/>
        <p:nvPr/>
      </p:nvGrpSpPr>
      <p:grpSpPr>
        <a:xfrm>
          <a:off x="0" y="0"/>
          <a:ext cx="0" cy="0"/>
          <a:chOff x="0" y="0"/>
          <a:chExt cx="0" cy="0"/>
        </a:xfrm>
      </p:grpSpPr>
      <p:sp>
        <p:nvSpPr>
          <p:cNvPr id="8" name="圖片版面配置區 7"/>
          <p:cNvSpPr>
            <a:spLocks noGrp="1"/>
          </p:cNvSpPr>
          <p:nvPr>
            <p:ph type="pic" sz="quarter" idx="10"/>
          </p:nvPr>
        </p:nvSpPr>
        <p:spPr>
          <a:xfrm>
            <a:off x="0" y="1004961"/>
            <a:ext cx="5124450" cy="5853041"/>
          </a:xfrm>
          <a:custGeom>
            <a:avLst/>
            <a:gdLst>
              <a:gd name="connsiteX0" fmla="*/ 0 w 5124450"/>
              <a:gd name="connsiteY0" fmla="*/ 0 h 5853041"/>
              <a:gd name="connsiteX1" fmla="*/ 1693 w 5124450"/>
              <a:gd name="connsiteY1" fmla="*/ 43 h 5853041"/>
              <a:gd name="connsiteX2" fmla="*/ 5124450 w 5124450"/>
              <a:gd name="connsiteY2" fmla="*/ 5393690 h 5853041"/>
              <a:gd name="connsiteX3" fmla="*/ 5117854 w 5124450"/>
              <a:gd name="connsiteY3" fmla="*/ 5662977 h 5853041"/>
              <a:gd name="connsiteX4" fmla="*/ 5103853 w 5124450"/>
              <a:gd name="connsiteY4" fmla="*/ 5853041 h 5853041"/>
              <a:gd name="connsiteX5" fmla="*/ 0 w 5124450"/>
              <a:gd name="connsiteY5" fmla="*/ 5853041 h 5853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24450" h="5853041">
                <a:moveTo>
                  <a:pt x="0" y="0"/>
                </a:moveTo>
                <a:lnTo>
                  <a:pt x="1693" y="43"/>
                </a:lnTo>
                <a:cubicBezTo>
                  <a:pt x="2855247" y="144690"/>
                  <a:pt x="5124450" y="2504191"/>
                  <a:pt x="5124450" y="5393690"/>
                </a:cubicBezTo>
                <a:cubicBezTo>
                  <a:pt x="5124450" y="5483987"/>
                  <a:pt x="5122234" y="5573767"/>
                  <a:pt x="5117854" y="5662977"/>
                </a:cubicBezTo>
                <a:lnTo>
                  <a:pt x="5103853" y="5853041"/>
                </a:lnTo>
                <a:lnTo>
                  <a:pt x="0" y="5853041"/>
                </a:lnTo>
                <a:close/>
              </a:path>
            </a:pathLst>
          </a:custGeom>
        </p:spPr>
        <p:txBody>
          <a:bodyPr wrap="square">
            <a:noAutofit/>
          </a:bodyPr>
          <a:lstStyle/>
          <a:p>
            <a:endParaRPr lang="zh-TW" altLang="en-US"/>
          </a:p>
        </p:txBody>
      </p:sp>
      <p:sp>
        <p:nvSpPr>
          <p:cNvPr id="2" name="頁尾版面配置區 1"/>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972546445"/>
      </p:ext>
    </p:extLst>
  </p:cSld>
  <p:clrMapOvr>
    <a:masterClrMapping/>
  </p:clrMapOvr>
  <p:timing>
    <p:tnLst>
      <p:par>
        <p:cT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圖片版面配置293">
    <p:spTree>
      <p:nvGrpSpPr>
        <p:cNvPr id="1" name=""/>
        <p:cNvGrpSpPr/>
        <p:nvPr/>
      </p:nvGrpSpPr>
      <p:grpSpPr>
        <a:xfrm>
          <a:off x="0" y="0"/>
          <a:ext cx="0" cy="0"/>
          <a:chOff x="0" y="0"/>
          <a:chExt cx="0" cy="0"/>
        </a:xfrm>
      </p:grpSpPr>
      <p:sp>
        <p:nvSpPr>
          <p:cNvPr id="7" name="圖片版面配置區 6"/>
          <p:cNvSpPr>
            <a:spLocks noGrp="1"/>
          </p:cNvSpPr>
          <p:nvPr>
            <p:ph type="pic" sz="quarter" idx="28"/>
          </p:nvPr>
        </p:nvSpPr>
        <p:spPr>
          <a:xfrm>
            <a:off x="430688" y="2030673"/>
            <a:ext cx="5459472" cy="3752603"/>
          </a:xfrm>
          <a:custGeom>
            <a:avLst/>
            <a:gdLst>
              <a:gd name="connsiteX0" fmla="*/ 3752602 w 5459472"/>
              <a:gd name="connsiteY0" fmla="*/ 2755068 h 3752603"/>
              <a:gd name="connsiteX1" fmla="*/ 5459472 w 5459472"/>
              <a:gd name="connsiteY1" fmla="*/ 2755068 h 3752603"/>
              <a:gd name="connsiteX2" fmla="*/ 5459472 w 5459472"/>
              <a:gd name="connsiteY2" fmla="*/ 3752603 h 3752603"/>
              <a:gd name="connsiteX3" fmla="*/ 3752602 w 5459472"/>
              <a:gd name="connsiteY3" fmla="*/ 3752603 h 3752603"/>
              <a:gd name="connsiteX4" fmla="*/ 3752602 w 5459472"/>
              <a:gd name="connsiteY4" fmla="*/ 0 h 3752603"/>
              <a:gd name="connsiteX5" fmla="*/ 5459472 w 5459472"/>
              <a:gd name="connsiteY5" fmla="*/ 0 h 3752603"/>
              <a:gd name="connsiteX6" fmla="*/ 5459472 w 5459472"/>
              <a:gd name="connsiteY6" fmla="*/ 997535 h 3752603"/>
              <a:gd name="connsiteX7" fmla="*/ 3752602 w 5459472"/>
              <a:gd name="connsiteY7" fmla="*/ 997535 h 3752603"/>
              <a:gd name="connsiteX8" fmla="*/ 1876301 w 5459472"/>
              <a:gd name="connsiteY8" fmla="*/ 0 h 3752603"/>
              <a:gd name="connsiteX9" fmla="*/ 3583171 w 5459472"/>
              <a:gd name="connsiteY9" fmla="*/ 0 h 3752603"/>
              <a:gd name="connsiteX10" fmla="*/ 3583171 w 5459472"/>
              <a:gd name="connsiteY10" fmla="*/ 3752603 h 3752603"/>
              <a:gd name="connsiteX11" fmla="*/ 1876301 w 5459472"/>
              <a:gd name="connsiteY11" fmla="*/ 3752603 h 3752603"/>
              <a:gd name="connsiteX12" fmla="*/ 0 w 5459472"/>
              <a:gd name="connsiteY12" fmla="*/ 0 h 3752603"/>
              <a:gd name="connsiteX13" fmla="*/ 1706870 w 5459472"/>
              <a:gd name="connsiteY13" fmla="*/ 0 h 3752603"/>
              <a:gd name="connsiteX14" fmla="*/ 1706870 w 5459472"/>
              <a:gd name="connsiteY14" fmla="*/ 3752603 h 3752603"/>
              <a:gd name="connsiteX15" fmla="*/ 0 w 5459472"/>
              <a:gd name="connsiteY15" fmla="*/ 3752603 h 375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59472" h="3752603">
                <a:moveTo>
                  <a:pt x="3752602" y="2755068"/>
                </a:moveTo>
                <a:lnTo>
                  <a:pt x="5459472" y="2755068"/>
                </a:lnTo>
                <a:lnTo>
                  <a:pt x="5459472" y="3752603"/>
                </a:lnTo>
                <a:lnTo>
                  <a:pt x="3752602" y="3752603"/>
                </a:lnTo>
                <a:close/>
                <a:moveTo>
                  <a:pt x="3752602" y="0"/>
                </a:moveTo>
                <a:lnTo>
                  <a:pt x="5459472" y="0"/>
                </a:lnTo>
                <a:lnTo>
                  <a:pt x="5459472" y="997535"/>
                </a:lnTo>
                <a:lnTo>
                  <a:pt x="3752602" y="997535"/>
                </a:lnTo>
                <a:close/>
                <a:moveTo>
                  <a:pt x="1876301" y="0"/>
                </a:moveTo>
                <a:lnTo>
                  <a:pt x="3583171" y="0"/>
                </a:lnTo>
                <a:lnTo>
                  <a:pt x="3583171" y="3752603"/>
                </a:lnTo>
                <a:lnTo>
                  <a:pt x="1876301" y="3752603"/>
                </a:lnTo>
                <a:close/>
                <a:moveTo>
                  <a:pt x="0" y="0"/>
                </a:moveTo>
                <a:lnTo>
                  <a:pt x="1706870" y="0"/>
                </a:lnTo>
                <a:lnTo>
                  <a:pt x="1706870" y="3752603"/>
                </a:lnTo>
                <a:lnTo>
                  <a:pt x="0" y="3752603"/>
                </a:lnTo>
                <a:close/>
              </a:path>
            </a:pathLst>
          </a:custGeom>
        </p:spPr>
        <p:txBody>
          <a:bodyPr wrap="square">
            <a:noAutofit/>
          </a:bodyPr>
          <a:lstStyle/>
          <a:p>
            <a:endParaRPr lang="zh-TW" altLang="en-US"/>
          </a:p>
        </p:txBody>
      </p:sp>
      <p:sp>
        <p:nvSpPr>
          <p:cNvPr id="2" name="頁尾版面配置區 1"/>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3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717561953"/>
      </p:ext>
    </p:extLst>
  </p:cSld>
  <p:clrMapOvr>
    <a:masterClrMapping/>
  </p:clrMapOvr>
  <p:timing>
    <p:tnLst>
      <p:par>
        <p:cTn id="1" dur="indefinite" restart="never" nodeType="tmRoot"/>
      </p:par>
    </p:tn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圖片版面配置294">
    <p:spTree>
      <p:nvGrpSpPr>
        <p:cNvPr id="1" name=""/>
        <p:cNvGrpSpPr/>
        <p:nvPr/>
      </p:nvGrpSpPr>
      <p:grpSpPr>
        <a:xfrm>
          <a:off x="0" y="0"/>
          <a:ext cx="0" cy="0"/>
          <a:chOff x="0" y="0"/>
          <a:chExt cx="0" cy="0"/>
        </a:xfrm>
      </p:grpSpPr>
      <p:sp>
        <p:nvSpPr>
          <p:cNvPr id="19" name="圖片版面配置區 18"/>
          <p:cNvSpPr>
            <a:spLocks noGrp="1"/>
          </p:cNvSpPr>
          <p:nvPr>
            <p:ph type="pic" sz="quarter" idx="10"/>
          </p:nvPr>
        </p:nvSpPr>
        <p:spPr>
          <a:xfrm>
            <a:off x="0" y="0"/>
            <a:ext cx="6411730" cy="6858000"/>
          </a:xfrm>
          <a:custGeom>
            <a:avLst/>
            <a:gdLst>
              <a:gd name="connsiteX0" fmla="*/ 0 w 6411730"/>
              <a:gd name="connsiteY0" fmla="*/ 0 h 6858000"/>
              <a:gd name="connsiteX1" fmla="*/ 2448698 w 6411730"/>
              <a:gd name="connsiteY1" fmla="*/ 0 h 6858000"/>
              <a:gd name="connsiteX2" fmla="*/ 6411730 w 6411730"/>
              <a:gd name="connsiteY2" fmla="*/ 6858000 h 6858000"/>
              <a:gd name="connsiteX3" fmla="*/ 0 w 641173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411730" h="6858000">
                <a:moveTo>
                  <a:pt x="0" y="0"/>
                </a:moveTo>
                <a:lnTo>
                  <a:pt x="2448698" y="0"/>
                </a:lnTo>
                <a:lnTo>
                  <a:pt x="6411730" y="6858000"/>
                </a:lnTo>
                <a:lnTo>
                  <a:pt x="0" y="6858000"/>
                </a:lnTo>
                <a:close/>
              </a:path>
            </a:pathLst>
          </a:custGeom>
        </p:spPr>
        <p:txBody>
          <a:bodyPr wrap="square">
            <a:noAutofit/>
          </a:bodyPr>
          <a:lstStyle/>
          <a:p>
            <a:endParaRPr lang="zh-TW" altLang="en-US"/>
          </a:p>
        </p:txBody>
      </p:sp>
      <p:sp>
        <p:nvSpPr>
          <p:cNvPr id="2" name="頁尾版面配置區 1"/>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79842586"/>
      </p:ext>
    </p:extLst>
  </p:cSld>
  <p:clrMapOvr>
    <a:masterClrMapping/>
  </p:clrMapOvr>
  <p:timing>
    <p:tnLst>
      <p:par>
        <p:cTn id="1" dur="indefinite" restart="never" nodeType="tmRoot"/>
      </p:par>
    </p:tn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圖片版面配置295">
    <p:spTree>
      <p:nvGrpSpPr>
        <p:cNvPr id="1" name=""/>
        <p:cNvGrpSpPr/>
        <p:nvPr/>
      </p:nvGrpSpPr>
      <p:grpSpPr>
        <a:xfrm>
          <a:off x="0" y="0"/>
          <a:ext cx="0" cy="0"/>
          <a:chOff x="0" y="0"/>
          <a:chExt cx="0" cy="0"/>
        </a:xfrm>
      </p:grpSpPr>
      <p:sp>
        <p:nvSpPr>
          <p:cNvPr id="6" name="圖片版面配置區 5"/>
          <p:cNvSpPr>
            <a:spLocks noGrp="1"/>
          </p:cNvSpPr>
          <p:nvPr>
            <p:ph type="pic" sz="quarter" idx="10"/>
          </p:nvPr>
        </p:nvSpPr>
        <p:spPr>
          <a:xfrm>
            <a:off x="2525760" y="0"/>
            <a:ext cx="6618241" cy="6858000"/>
          </a:xfrm>
          <a:custGeom>
            <a:avLst/>
            <a:gdLst>
              <a:gd name="connsiteX0" fmla="*/ 0 w 6618241"/>
              <a:gd name="connsiteY0" fmla="*/ 0 h 6858000"/>
              <a:gd name="connsiteX1" fmla="*/ 6618241 w 6618241"/>
              <a:gd name="connsiteY1" fmla="*/ 0 h 6858000"/>
              <a:gd name="connsiteX2" fmla="*/ 6618241 w 6618241"/>
              <a:gd name="connsiteY2" fmla="*/ 6858000 h 6858000"/>
              <a:gd name="connsiteX3" fmla="*/ 3963032 w 661824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618241" h="6858000">
                <a:moveTo>
                  <a:pt x="0" y="0"/>
                </a:moveTo>
                <a:lnTo>
                  <a:pt x="6618241" y="0"/>
                </a:lnTo>
                <a:lnTo>
                  <a:pt x="6618241" y="6858000"/>
                </a:lnTo>
                <a:lnTo>
                  <a:pt x="3963032" y="6858000"/>
                </a:lnTo>
                <a:close/>
              </a:path>
            </a:pathLst>
          </a:custGeom>
        </p:spPr>
        <p:txBody>
          <a:bodyPr wrap="square">
            <a:noAutofit/>
          </a:bodyPr>
          <a:lstStyle/>
          <a:p>
            <a:endParaRPr lang="zh-TW" altLang="en-US"/>
          </a:p>
        </p:txBody>
      </p:sp>
      <p:sp>
        <p:nvSpPr>
          <p:cNvPr id="2" name="頁尾版面配置區 1"/>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50518603"/>
      </p:ext>
    </p:extLst>
  </p:cSld>
  <p:clrMapOvr>
    <a:masterClrMapping/>
  </p:clrMapOvr>
  <p:timing>
    <p:tnLst>
      <p:par>
        <p:cTn id="1" dur="indefinite" restart="never" nodeType="tmRoot"/>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圖片版面配置296">
    <p:spTree>
      <p:nvGrpSpPr>
        <p:cNvPr id="1" name=""/>
        <p:cNvGrpSpPr/>
        <p:nvPr/>
      </p:nvGrpSpPr>
      <p:grpSpPr>
        <a:xfrm>
          <a:off x="0" y="0"/>
          <a:ext cx="0" cy="0"/>
          <a:chOff x="0" y="0"/>
          <a:chExt cx="0" cy="0"/>
        </a:xfrm>
      </p:grpSpPr>
      <p:sp>
        <p:nvSpPr>
          <p:cNvPr id="16" name="圖片版面配置區 15"/>
          <p:cNvSpPr>
            <a:spLocks noGrp="1"/>
          </p:cNvSpPr>
          <p:nvPr>
            <p:ph type="pic" sz="quarter" idx="14"/>
          </p:nvPr>
        </p:nvSpPr>
        <p:spPr>
          <a:xfrm>
            <a:off x="5102708" y="1592878"/>
            <a:ext cx="4041293" cy="4171125"/>
          </a:xfrm>
          <a:custGeom>
            <a:avLst/>
            <a:gdLst>
              <a:gd name="connsiteX0" fmla="*/ 949940 w 4041293"/>
              <a:gd name="connsiteY0" fmla="*/ 3451125 h 4171125"/>
              <a:gd name="connsiteX1" fmla="*/ 4041293 w 4041293"/>
              <a:gd name="connsiteY1" fmla="*/ 3451125 h 4171125"/>
              <a:gd name="connsiteX2" fmla="*/ 4041293 w 4041293"/>
              <a:gd name="connsiteY2" fmla="*/ 4171125 h 4171125"/>
              <a:gd name="connsiteX3" fmla="*/ 949940 w 4041293"/>
              <a:gd name="connsiteY3" fmla="*/ 4171125 h 4171125"/>
              <a:gd name="connsiteX4" fmla="*/ 589940 w 4041293"/>
              <a:gd name="connsiteY4" fmla="*/ 3811125 h 4171125"/>
              <a:gd name="connsiteX5" fmla="*/ 949940 w 4041293"/>
              <a:gd name="connsiteY5" fmla="*/ 3451125 h 4171125"/>
              <a:gd name="connsiteX6" fmla="*/ 1126919 w 4041293"/>
              <a:gd name="connsiteY6" fmla="*/ 2588343 h 4171125"/>
              <a:gd name="connsiteX7" fmla="*/ 4041293 w 4041293"/>
              <a:gd name="connsiteY7" fmla="*/ 2588343 h 4171125"/>
              <a:gd name="connsiteX8" fmla="*/ 4041293 w 4041293"/>
              <a:gd name="connsiteY8" fmla="*/ 3308343 h 4171125"/>
              <a:gd name="connsiteX9" fmla="*/ 1126919 w 4041293"/>
              <a:gd name="connsiteY9" fmla="*/ 3308343 h 4171125"/>
              <a:gd name="connsiteX10" fmla="*/ 766919 w 4041293"/>
              <a:gd name="connsiteY10" fmla="*/ 2948343 h 4171125"/>
              <a:gd name="connsiteX11" fmla="*/ 1126919 w 4041293"/>
              <a:gd name="connsiteY11" fmla="*/ 2588343 h 4171125"/>
              <a:gd name="connsiteX12" fmla="*/ 949940 w 4041293"/>
              <a:gd name="connsiteY12" fmla="*/ 1725562 h 4171125"/>
              <a:gd name="connsiteX13" fmla="*/ 4041293 w 4041293"/>
              <a:gd name="connsiteY13" fmla="*/ 1725562 h 4171125"/>
              <a:gd name="connsiteX14" fmla="*/ 4041293 w 4041293"/>
              <a:gd name="connsiteY14" fmla="*/ 2445562 h 4171125"/>
              <a:gd name="connsiteX15" fmla="*/ 949940 w 4041293"/>
              <a:gd name="connsiteY15" fmla="*/ 2445562 h 4171125"/>
              <a:gd name="connsiteX16" fmla="*/ 589940 w 4041293"/>
              <a:gd name="connsiteY16" fmla="*/ 2085562 h 4171125"/>
              <a:gd name="connsiteX17" fmla="*/ 949940 w 4041293"/>
              <a:gd name="connsiteY17" fmla="*/ 1725562 h 4171125"/>
              <a:gd name="connsiteX18" fmla="*/ 595976 w 4041293"/>
              <a:gd name="connsiteY18" fmla="*/ 862781 h 4171125"/>
              <a:gd name="connsiteX19" fmla="*/ 4041293 w 4041293"/>
              <a:gd name="connsiteY19" fmla="*/ 862781 h 4171125"/>
              <a:gd name="connsiteX20" fmla="*/ 4041293 w 4041293"/>
              <a:gd name="connsiteY20" fmla="*/ 1582781 h 4171125"/>
              <a:gd name="connsiteX21" fmla="*/ 595976 w 4041293"/>
              <a:gd name="connsiteY21" fmla="*/ 1582781 h 4171125"/>
              <a:gd name="connsiteX22" fmla="*/ 235976 w 4041293"/>
              <a:gd name="connsiteY22" fmla="*/ 1222781 h 4171125"/>
              <a:gd name="connsiteX23" fmla="*/ 595976 w 4041293"/>
              <a:gd name="connsiteY23" fmla="*/ 862781 h 4171125"/>
              <a:gd name="connsiteX24" fmla="*/ 360000 w 4041293"/>
              <a:gd name="connsiteY24" fmla="*/ 0 h 4171125"/>
              <a:gd name="connsiteX25" fmla="*/ 4041293 w 4041293"/>
              <a:gd name="connsiteY25" fmla="*/ 0 h 4171125"/>
              <a:gd name="connsiteX26" fmla="*/ 4041293 w 4041293"/>
              <a:gd name="connsiteY26" fmla="*/ 720000 h 4171125"/>
              <a:gd name="connsiteX27" fmla="*/ 360000 w 4041293"/>
              <a:gd name="connsiteY27" fmla="*/ 720000 h 4171125"/>
              <a:gd name="connsiteX28" fmla="*/ 0 w 4041293"/>
              <a:gd name="connsiteY28" fmla="*/ 360000 h 4171125"/>
              <a:gd name="connsiteX29" fmla="*/ 360000 w 4041293"/>
              <a:gd name="connsiteY29" fmla="*/ 0 h 417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041293" h="4171125">
                <a:moveTo>
                  <a:pt x="949940" y="3451125"/>
                </a:moveTo>
                <a:lnTo>
                  <a:pt x="4041293" y="3451125"/>
                </a:lnTo>
                <a:lnTo>
                  <a:pt x="4041293" y="4171125"/>
                </a:lnTo>
                <a:lnTo>
                  <a:pt x="949940" y="4171125"/>
                </a:lnTo>
                <a:cubicBezTo>
                  <a:pt x="751117" y="4171125"/>
                  <a:pt x="589940" y="4009948"/>
                  <a:pt x="589940" y="3811125"/>
                </a:cubicBezTo>
                <a:cubicBezTo>
                  <a:pt x="589940" y="3612302"/>
                  <a:pt x="751117" y="3451125"/>
                  <a:pt x="949940" y="3451125"/>
                </a:cubicBezTo>
                <a:close/>
                <a:moveTo>
                  <a:pt x="1126919" y="2588343"/>
                </a:moveTo>
                <a:lnTo>
                  <a:pt x="4041293" y="2588343"/>
                </a:lnTo>
                <a:lnTo>
                  <a:pt x="4041293" y="3308343"/>
                </a:lnTo>
                <a:lnTo>
                  <a:pt x="1126919" y="3308343"/>
                </a:lnTo>
                <a:cubicBezTo>
                  <a:pt x="928096" y="3308343"/>
                  <a:pt x="766919" y="3147166"/>
                  <a:pt x="766919" y="2948343"/>
                </a:cubicBezTo>
                <a:cubicBezTo>
                  <a:pt x="766919" y="2749520"/>
                  <a:pt x="928096" y="2588343"/>
                  <a:pt x="1126919" y="2588343"/>
                </a:cubicBezTo>
                <a:close/>
                <a:moveTo>
                  <a:pt x="949940" y="1725562"/>
                </a:moveTo>
                <a:lnTo>
                  <a:pt x="4041293" y="1725562"/>
                </a:lnTo>
                <a:lnTo>
                  <a:pt x="4041293" y="2445562"/>
                </a:lnTo>
                <a:lnTo>
                  <a:pt x="949940" y="2445562"/>
                </a:lnTo>
                <a:cubicBezTo>
                  <a:pt x="751117" y="2445562"/>
                  <a:pt x="589940" y="2284385"/>
                  <a:pt x="589940" y="2085562"/>
                </a:cubicBezTo>
                <a:cubicBezTo>
                  <a:pt x="589940" y="1886739"/>
                  <a:pt x="751117" y="1725562"/>
                  <a:pt x="949940" y="1725562"/>
                </a:cubicBezTo>
                <a:close/>
                <a:moveTo>
                  <a:pt x="595976" y="862781"/>
                </a:moveTo>
                <a:lnTo>
                  <a:pt x="4041293" y="862781"/>
                </a:lnTo>
                <a:lnTo>
                  <a:pt x="4041293" y="1582781"/>
                </a:lnTo>
                <a:lnTo>
                  <a:pt x="595976" y="1582781"/>
                </a:lnTo>
                <a:cubicBezTo>
                  <a:pt x="397153" y="1582781"/>
                  <a:pt x="235976" y="1421604"/>
                  <a:pt x="235976" y="1222781"/>
                </a:cubicBezTo>
                <a:cubicBezTo>
                  <a:pt x="235976" y="1023958"/>
                  <a:pt x="397153" y="862781"/>
                  <a:pt x="595976" y="862781"/>
                </a:cubicBezTo>
                <a:close/>
                <a:moveTo>
                  <a:pt x="360000" y="0"/>
                </a:moveTo>
                <a:lnTo>
                  <a:pt x="4041293" y="0"/>
                </a:lnTo>
                <a:lnTo>
                  <a:pt x="4041293" y="720000"/>
                </a:lnTo>
                <a:lnTo>
                  <a:pt x="360000" y="720000"/>
                </a:lnTo>
                <a:cubicBezTo>
                  <a:pt x="161177" y="720000"/>
                  <a:pt x="0" y="558823"/>
                  <a:pt x="0" y="360000"/>
                </a:cubicBezTo>
                <a:cubicBezTo>
                  <a:pt x="0" y="161177"/>
                  <a:pt x="161177" y="0"/>
                  <a:pt x="360000" y="0"/>
                </a:cubicBezTo>
                <a:close/>
              </a:path>
            </a:pathLst>
          </a:custGeom>
        </p:spPr>
        <p:txBody>
          <a:bodyPr wrap="square">
            <a:noAutofit/>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874850012"/>
      </p:ext>
    </p:extLst>
  </p:cSld>
  <p:clrMapOvr>
    <a:masterClrMapping/>
  </p:clrMapOvr>
  <p:timing>
    <p:tnLst>
      <p:par>
        <p:cTn id="1" dur="indefinite" restart="never" nodeType="tmRoot"/>
      </p:par>
    </p:tn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圖片版面配置297">
    <p:spTree>
      <p:nvGrpSpPr>
        <p:cNvPr id="1" name=""/>
        <p:cNvGrpSpPr/>
        <p:nvPr/>
      </p:nvGrpSpPr>
      <p:grpSpPr>
        <a:xfrm>
          <a:off x="0" y="0"/>
          <a:ext cx="0" cy="0"/>
          <a:chOff x="0" y="0"/>
          <a:chExt cx="0" cy="0"/>
        </a:xfrm>
      </p:grpSpPr>
      <p:sp>
        <p:nvSpPr>
          <p:cNvPr id="9" name="圖片版面配置區 8"/>
          <p:cNvSpPr>
            <a:spLocks noGrp="1"/>
          </p:cNvSpPr>
          <p:nvPr>
            <p:ph type="pic" sz="quarter" idx="13"/>
          </p:nvPr>
        </p:nvSpPr>
        <p:spPr>
          <a:xfrm>
            <a:off x="328612" y="328608"/>
            <a:ext cx="3500438" cy="6186490"/>
          </a:xfrm>
          <a:custGeom>
            <a:avLst/>
            <a:gdLst>
              <a:gd name="connsiteX0" fmla="*/ 1814513 w 3500438"/>
              <a:gd name="connsiteY0" fmla="*/ 3157540 h 6186490"/>
              <a:gd name="connsiteX1" fmla="*/ 3500438 w 3500438"/>
              <a:gd name="connsiteY1" fmla="*/ 3157540 h 6186490"/>
              <a:gd name="connsiteX2" fmla="*/ 3500438 w 3500438"/>
              <a:gd name="connsiteY2" fmla="*/ 6186490 h 6186490"/>
              <a:gd name="connsiteX3" fmla="*/ 1814513 w 3500438"/>
              <a:gd name="connsiteY3" fmla="*/ 6186490 h 6186490"/>
              <a:gd name="connsiteX4" fmla="*/ 0 w 3500438"/>
              <a:gd name="connsiteY4" fmla="*/ 3157540 h 6186490"/>
              <a:gd name="connsiteX5" fmla="*/ 1685925 w 3500438"/>
              <a:gd name="connsiteY5" fmla="*/ 3157540 h 6186490"/>
              <a:gd name="connsiteX6" fmla="*/ 1685925 w 3500438"/>
              <a:gd name="connsiteY6" fmla="*/ 6186490 h 6186490"/>
              <a:gd name="connsiteX7" fmla="*/ 0 w 3500438"/>
              <a:gd name="connsiteY7" fmla="*/ 6186490 h 6186490"/>
              <a:gd name="connsiteX8" fmla="*/ 0 w 3500438"/>
              <a:gd name="connsiteY8" fmla="*/ 0 h 6186490"/>
              <a:gd name="connsiteX9" fmla="*/ 1685925 w 3500438"/>
              <a:gd name="connsiteY9" fmla="*/ 0 h 6186490"/>
              <a:gd name="connsiteX10" fmla="*/ 1685925 w 3500438"/>
              <a:gd name="connsiteY10" fmla="*/ 3028950 h 6186490"/>
              <a:gd name="connsiteX11" fmla="*/ 0 w 3500438"/>
              <a:gd name="connsiteY11" fmla="*/ 3028950 h 6186490"/>
              <a:gd name="connsiteX12" fmla="*/ 1814513 w 3500438"/>
              <a:gd name="connsiteY12" fmla="*/ 0 h 6186490"/>
              <a:gd name="connsiteX13" fmla="*/ 3500438 w 3500438"/>
              <a:gd name="connsiteY13" fmla="*/ 0 h 6186490"/>
              <a:gd name="connsiteX14" fmla="*/ 3500438 w 3500438"/>
              <a:gd name="connsiteY14" fmla="*/ 3028950 h 6186490"/>
              <a:gd name="connsiteX15" fmla="*/ 1814513 w 3500438"/>
              <a:gd name="connsiteY15" fmla="*/ 3028950 h 618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00438" h="6186490">
                <a:moveTo>
                  <a:pt x="1814513" y="3157540"/>
                </a:moveTo>
                <a:lnTo>
                  <a:pt x="3500438" y="3157540"/>
                </a:lnTo>
                <a:lnTo>
                  <a:pt x="3500438" y="6186490"/>
                </a:lnTo>
                <a:lnTo>
                  <a:pt x="1814513" y="6186490"/>
                </a:lnTo>
                <a:close/>
                <a:moveTo>
                  <a:pt x="0" y="3157540"/>
                </a:moveTo>
                <a:lnTo>
                  <a:pt x="1685925" y="3157540"/>
                </a:lnTo>
                <a:lnTo>
                  <a:pt x="1685925" y="6186490"/>
                </a:lnTo>
                <a:lnTo>
                  <a:pt x="0" y="6186490"/>
                </a:lnTo>
                <a:close/>
                <a:moveTo>
                  <a:pt x="0" y="0"/>
                </a:moveTo>
                <a:lnTo>
                  <a:pt x="1685925" y="0"/>
                </a:lnTo>
                <a:lnTo>
                  <a:pt x="1685925" y="3028950"/>
                </a:lnTo>
                <a:lnTo>
                  <a:pt x="0" y="3028950"/>
                </a:lnTo>
                <a:close/>
                <a:moveTo>
                  <a:pt x="1814513" y="0"/>
                </a:moveTo>
                <a:lnTo>
                  <a:pt x="3500438" y="0"/>
                </a:lnTo>
                <a:lnTo>
                  <a:pt x="3500438" y="3028950"/>
                </a:lnTo>
                <a:lnTo>
                  <a:pt x="1814513" y="3028950"/>
                </a:ln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326601178"/>
      </p:ext>
    </p:extLst>
  </p:cSld>
  <p:clrMapOvr>
    <a:masterClrMapping/>
  </p:clrMapOvr>
  <p:timing>
    <p:tnLst>
      <p:par>
        <p:cTn id="1" dur="indefinite" restart="never" nodeType="tmRoot"/>
      </p:par>
    </p:tn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圖片版面配置298">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1" y="0"/>
            <a:ext cx="4910666" cy="6858000"/>
          </a:xfrm>
          <a:prstGeom prst="parallelogram">
            <a:avLst>
              <a:gd name="adj" fmla="val 33824"/>
            </a:avLst>
          </a:prstGeom>
        </p:spPr>
        <p:txBody>
          <a:bodyPr/>
          <a:lstStyle/>
          <a:p>
            <a:endParaRPr lang="zh-TW" altLang="en-US"/>
          </a:p>
        </p:txBody>
      </p:sp>
      <p:sp>
        <p:nvSpPr>
          <p:cNvPr id="2" name="頁尾版面配置區 1"/>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55653547"/>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圖片版面配置002">
    <p:spTree>
      <p:nvGrpSpPr>
        <p:cNvPr id="1" name=""/>
        <p:cNvGrpSpPr/>
        <p:nvPr/>
      </p:nvGrpSpPr>
      <p:grpSpPr>
        <a:xfrm>
          <a:off x="0" y="0"/>
          <a:ext cx="0" cy="0"/>
          <a:chOff x="0" y="0"/>
          <a:chExt cx="0" cy="0"/>
        </a:xfrm>
      </p:grpSpPr>
      <p:sp>
        <p:nvSpPr>
          <p:cNvPr id="7" name="圖片版面配置區 6"/>
          <p:cNvSpPr>
            <a:spLocks noGrp="1"/>
          </p:cNvSpPr>
          <p:nvPr>
            <p:ph type="pic" sz="quarter" idx="10"/>
          </p:nvPr>
        </p:nvSpPr>
        <p:spPr>
          <a:xfrm>
            <a:off x="0" y="1654025"/>
            <a:ext cx="3049200" cy="3049200"/>
          </a:xfrm>
        </p:spPr>
        <p:txBody>
          <a:bodyPr/>
          <a:lstStyle/>
          <a:p>
            <a:endParaRPr lang="zh-TW" altLang="en-US"/>
          </a:p>
        </p:txBody>
      </p:sp>
      <p:sp>
        <p:nvSpPr>
          <p:cNvPr id="8" name="圖片版面配置區 6"/>
          <p:cNvSpPr>
            <a:spLocks noGrp="1"/>
          </p:cNvSpPr>
          <p:nvPr>
            <p:ph type="pic" sz="quarter" idx="11"/>
          </p:nvPr>
        </p:nvSpPr>
        <p:spPr>
          <a:xfrm>
            <a:off x="3049200" y="1654025"/>
            <a:ext cx="3049200" cy="3049200"/>
          </a:xfrm>
        </p:spPr>
        <p:txBody>
          <a:bodyPr/>
          <a:lstStyle/>
          <a:p>
            <a:endParaRPr lang="zh-TW" altLang="en-US"/>
          </a:p>
        </p:txBody>
      </p:sp>
      <p:sp>
        <p:nvSpPr>
          <p:cNvPr id="9" name="圖片版面配置區 6"/>
          <p:cNvSpPr>
            <a:spLocks noGrp="1"/>
          </p:cNvSpPr>
          <p:nvPr>
            <p:ph type="pic" sz="quarter" idx="12"/>
          </p:nvPr>
        </p:nvSpPr>
        <p:spPr>
          <a:xfrm>
            <a:off x="6098400" y="1654025"/>
            <a:ext cx="3049200" cy="30492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527217539"/>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圖片版面配置029">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0" y="0"/>
            <a:ext cx="9140400" cy="2286000"/>
          </a:xfrm>
        </p:spPr>
        <p:txBody>
          <a:bodyPr/>
          <a:lstStyle/>
          <a:p>
            <a:endParaRPr lang="zh-TW" altLang="en-US"/>
          </a:p>
        </p:txBody>
      </p:sp>
      <p:sp>
        <p:nvSpPr>
          <p:cNvPr id="7" name="圖片版面配置區 2"/>
          <p:cNvSpPr>
            <a:spLocks noGrp="1"/>
          </p:cNvSpPr>
          <p:nvPr>
            <p:ph type="pic" sz="quarter" idx="11"/>
          </p:nvPr>
        </p:nvSpPr>
        <p:spPr>
          <a:xfrm>
            <a:off x="4572000" y="2286000"/>
            <a:ext cx="4568400" cy="2286000"/>
          </a:xfrm>
        </p:spPr>
        <p:txBody>
          <a:bodyPr/>
          <a:lstStyle/>
          <a:p>
            <a:endParaRPr lang="zh-TW" altLang="en-US"/>
          </a:p>
        </p:txBody>
      </p:sp>
      <p:sp>
        <p:nvSpPr>
          <p:cNvPr id="10" name="圖片版面配置區 2"/>
          <p:cNvSpPr>
            <a:spLocks noGrp="1"/>
          </p:cNvSpPr>
          <p:nvPr>
            <p:ph type="pic" sz="quarter" idx="12"/>
          </p:nvPr>
        </p:nvSpPr>
        <p:spPr>
          <a:xfrm>
            <a:off x="0" y="4572000"/>
            <a:ext cx="4568400" cy="22860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19171174"/>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圖片版面配置299">
    <p:spTree>
      <p:nvGrpSpPr>
        <p:cNvPr id="1" name=""/>
        <p:cNvGrpSpPr/>
        <p:nvPr/>
      </p:nvGrpSpPr>
      <p:grpSpPr>
        <a:xfrm>
          <a:off x="0" y="0"/>
          <a:ext cx="0" cy="0"/>
          <a:chOff x="0" y="0"/>
          <a:chExt cx="0" cy="0"/>
        </a:xfrm>
      </p:grpSpPr>
      <p:sp>
        <p:nvSpPr>
          <p:cNvPr id="13" name="圖片版面配置區 12"/>
          <p:cNvSpPr>
            <a:spLocks noGrp="1"/>
          </p:cNvSpPr>
          <p:nvPr>
            <p:ph type="pic" sz="quarter" idx="15"/>
          </p:nvPr>
        </p:nvSpPr>
        <p:spPr>
          <a:xfrm>
            <a:off x="542220" y="711198"/>
            <a:ext cx="8082492" cy="5429780"/>
          </a:xfrm>
          <a:custGeom>
            <a:avLst/>
            <a:gdLst>
              <a:gd name="connsiteX0" fmla="*/ 5892800 w 8082492"/>
              <a:gd name="connsiteY0" fmla="*/ 3962400 h 5429780"/>
              <a:gd name="connsiteX1" fmla="*/ 8082492 w 8082492"/>
              <a:gd name="connsiteY1" fmla="*/ 3962400 h 5429780"/>
              <a:gd name="connsiteX2" fmla="*/ 8082492 w 8082492"/>
              <a:gd name="connsiteY2" fmla="*/ 5429780 h 5429780"/>
              <a:gd name="connsiteX3" fmla="*/ 5892800 w 8082492"/>
              <a:gd name="connsiteY3" fmla="*/ 5429780 h 5429780"/>
              <a:gd name="connsiteX4" fmla="*/ 2946400 w 8082492"/>
              <a:gd name="connsiteY4" fmla="*/ 3962400 h 5429780"/>
              <a:gd name="connsiteX5" fmla="*/ 5768270 w 8082492"/>
              <a:gd name="connsiteY5" fmla="*/ 3962400 h 5429780"/>
              <a:gd name="connsiteX6" fmla="*/ 5768270 w 8082492"/>
              <a:gd name="connsiteY6" fmla="*/ 5429780 h 5429780"/>
              <a:gd name="connsiteX7" fmla="*/ 2946400 w 8082492"/>
              <a:gd name="connsiteY7" fmla="*/ 5429780 h 5429780"/>
              <a:gd name="connsiteX8" fmla="*/ 1 w 8082492"/>
              <a:gd name="connsiteY8" fmla="*/ 3962400 h 5429780"/>
              <a:gd name="connsiteX9" fmla="*/ 2821870 w 8082492"/>
              <a:gd name="connsiteY9" fmla="*/ 3962400 h 5429780"/>
              <a:gd name="connsiteX10" fmla="*/ 2821870 w 8082492"/>
              <a:gd name="connsiteY10" fmla="*/ 5429780 h 5429780"/>
              <a:gd name="connsiteX11" fmla="*/ 1 w 8082492"/>
              <a:gd name="connsiteY11" fmla="*/ 5429780 h 5429780"/>
              <a:gd name="connsiteX12" fmla="*/ 5892800 w 8082492"/>
              <a:gd name="connsiteY12" fmla="*/ 0 h 5429780"/>
              <a:gd name="connsiteX13" fmla="*/ 8082492 w 8082492"/>
              <a:gd name="connsiteY13" fmla="*/ 0 h 5429780"/>
              <a:gd name="connsiteX14" fmla="*/ 8082492 w 8082492"/>
              <a:gd name="connsiteY14" fmla="*/ 3849335 h 5429780"/>
              <a:gd name="connsiteX15" fmla="*/ 5892800 w 8082492"/>
              <a:gd name="connsiteY15" fmla="*/ 3849335 h 5429780"/>
              <a:gd name="connsiteX16" fmla="*/ 0 w 8082492"/>
              <a:gd name="connsiteY16" fmla="*/ 0 h 5429780"/>
              <a:gd name="connsiteX17" fmla="*/ 2821870 w 8082492"/>
              <a:gd name="connsiteY17" fmla="*/ 0 h 5429780"/>
              <a:gd name="connsiteX18" fmla="*/ 2821870 w 8082492"/>
              <a:gd name="connsiteY18" fmla="*/ 3849335 h 5429780"/>
              <a:gd name="connsiteX19" fmla="*/ 0 w 8082492"/>
              <a:gd name="connsiteY19" fmla="*/ 3849335 h 5429780"/>
              <a:gd name="connsiteX20" fmla="*/ 2946400 w 8082492"/>
              <a:gd name="connsiteY20" fmla="*/ 0 h 5429780"/>
              <a:gd name="connsiteX21" fmla="*/ 5768270 w 8082492"/>
              <a:gd name="connsiteY21" fmla="*/ 0 h 5429780"/>
              <a:gd name="connsiteX22" fmla="*/ 5768270 w 8082492"/>
              <a:gd name="connsiteY22" fmla="*/ 3849335 h 5429780"/>
              <a:gd name="connsiteX23" fmla="*/ 2946400 w 8082492"/>
              <a:gd name="connsiteY23" fmla="*/ 3849335 h 542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082492" h="5429780">
                <a:moveTo>
                  <a:pt x="5892800" y="3962400"/>
                </a:moveTo>
                <a:lnTo>
                  <a:pt x="8082492" y="3962400"/>
                </a:lnTo>
                <a:lnTo>
                  <a:pt x="8082492" y="5429780"/>
                </a:lnTo>
                <a:lnTo>
                  <a:pt x="5892800" y="5429780"/>
                </a:lnTo>
                <a:close/>
                <a:moveTo>
                  <a:pt x="2946400" y="3962400"/>
                </a:moveTo>
                <a:lnTo>
                  <a:pt x="5768270" y="3962400"/>
                </a:lnTo>
                <a:lnTo>
                  <a:pt x="5768270" y="5429780"/>
                </a:lnTo>
                <a:lnTo>
                  <a:pt x="2946400" y="5429780"/>
                </a:lnTo>
                <a:close/>
                <a:moveTo>
                  <a:pt x="1" y="3962400"/>
                </a:moveTo>
                <a:lnTo>
                  <a:pt x="2821870" y="3962400"/>
                </a:lnTo>
                <a:lnTo>
                  <a:pt x="2821870" y="5429780"/>
                </a:lnTo>
                <a:lnTo>
                  <a:pt x="1" y="5429780"/>
                </a:lnTo>
                <a:close/>
                <a:moveTo>
                  <a:pt x="5892800" y="0"/>
                </a:moveTo>
                <a:lnTo>
                  <a:pt x="8082492" y="0"/>
                </a:lnTo>
                <a:lnTo>
                  <a:pt x="8082492" y="3849335"/>
                </a:lnTo>
                <a:lnTo>
                  <a:pt x="5892800" y="3849335"/>
                </a:lnTo>
                <a:close/>
                <a:moveTo>
                  <a:pt x="0" y="0"/>
                </a:moveTo>
                <a:lnTo>
                  <a:pt x="2821870" y="0"/>
                </a:lnTo>
                <a:lnTo>
                  <a:pt x="2821870" y="3849335"/>
                </a:lnTo>
                <a:lnTo>
                  <a:pt x="0" y="3849335"/>
                </a:lnTo>
                <a:close/>
                <a:moveTo>
                  <a:pt x="2946400" y="0"/>
                </a:moveTo>
                <a:lnTo>
                  <a:pt x="5768270" y="0"/>
                </a:lnTo>
                <a:lnTo>
                  <a:pt x="5768270" y="3849335"/>
                </a:lnTo>
                <a:lnTo>
                  <a:pt x="2946400" y="3849335"/>
                </a:lnTo>
                <a:close/>
              </a:path>
            </a:pathLst>
          </a:custGeom>
        </p:spPr>
        <p:txBody>
          <a:bodyPr wrap="square">
            <a:noAutofit/>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16487556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圖片版面配置300">
    <p:spTree>
      <p:nvGrpSpPr>
        <p:cNvPr id="1" name=""/>
        <p:cNvGrpSpPr/>
        <p:nvPr/>
      </p:nvGrpSpPr>
      <p:grpSpPr>
        <a:xfrm>
          <a:off x="0" y="0"/>
          <a:ext cx="0" cy="0"/>
          <a:chOff x="0" y="0"/>
          <a:chExt cx="0" cy="0"/>
        </a:xfrm>
      </p:grpSpPr>
      <p:sp>
        <p:nvSpPr>
          <p:cNvPr id="18" name="圖片版面配置區 17"/>
          <p:cNvSpPr>
            <a:spLocks noGrp="1"/>
          </p:cNvSpPr>
          <p:nvPr>
            <p:ph type="pic" sz="quarter" idx="13"/>
          </p:nvPr>
        </p:nvSpPr>
        <p:spPr>
          <a:xfrm>
            <a:off x="-1" y="1760769"/>
            <a:ext cx="3972173" cy="4595282"/>
          </a:xfrm>
          <a:custGeom>
            <a:avLst/>
            <a:gdLst>
              <a:gd name="connsiteX0" fmla="*/ 0 w 3972173"/>
              <a:gd name="connsiteY0" fmla="*/ 3522132 h 4595282"/>
              <a:gd name="connsiteX1" fmla="*/ 3858429 w 3972173"/>
              <a:gd name="connsiteY1" fmla="*/ 3522132 h 4595282"/>
              <a:gd name="connsiteX2" fmla="*/ 3837565 w 3972173"/>
              <a:gd name="connsiteY2" fmla="*/ 3638965 h 4595282"/>
              <a:gd name="connsiteX3" fmla="*/ 3567865 w 3972173"/>
              <a:gd name="connsiteY3" fmla="*/ 4589778 h 4595282"/>
              <a:gd name="connsiteX4" fmla="*/ 3565694 w 3972173"/>
              <a:gd name="connsiteY4" fmla="*/ 4595282 h 4595282"/>
              <a:gd name="connsiteX5" fmla="*/ 0 w 3972173"/>
              <a:gd name="connsiteY5" fmla="*/ 4595282 h 4595282"/>
              <a:gd name="connsiteX6" fmla="*/ 0 w 3972173"/>
              <a:gd name="connsiteY6" fmla="*/ 2348088 h 4595282"/>
              <a:gd name="connsiteX7" fmla="*/ 3971906 w 3972173"/>
              <a:gd name="connsiteY7" fmla="*/ 2348088 h 4595282"/>
              <a:gd name="connsiteX8" fmla="*/ 3964621 w 3972173"/>
              <a:gd name="connsiteY8" fmla="*/ 2636192 h 4595282"/>
              <a:gd name="connsiteX9" fmla="*/ 3896326 w 3972173"/>
              <a:gd name="connsiteY9" fmla="*/ 3309921 h 4595282"/>
              <a:gd name="connsiteX10" fmla="*/ 3876446 w 3972173"/>
              <a:gd name="connsiteY10" fmla="*/ 3421238 h 4595282"/>
              <a:gd name="connsiteX11" fmla="*/ 0 w 3972173"/>
              <a:gd name="connsiteY11" fmla="*/ 3421238 h 4595282"/>
              <a:gd name="connsiteX12" fmla="*/ 0 w 3972173"/>
              <a:gd name="connsiteY12" fmla="*/ 1174044 h 4595282"/>
              <a:gd name="connsiteX13" fmla="*/ 3878337 w 3972173"/>
              <a:gd name="connsiteY13" fmla="*/ 1174044 h 4595282"/>
              <a:gd name="connsiteX14" fmla="*/ 3896326 w 3972173"/>
              <a:gd name="connsiteY14" fmla="*/ 1274773 h 4595282"/>
              <a:gd name="connsiteX15" fmla="*/ 3964621 w 3972173"/>
              <a:gd name="connsiteY15" fmla="*/ 1948502 h 4595282"/>
              <a:gd name="connsiteX16" fmla="*/ 3972173 w 3972173"/>
              <a:gd name="connsiteY16" fmla="*/ 2247194 h 4595282"/>
              <a:gd name="connsiteX17" fmla="*/ 0 w 3972173"/>
              <a:gd name="connsiteY17" fmla="*/ 2247194 h 4595282"/>
              <a:gd name="connsiteX18" fmla="*/ 0 w 3972173"/>
              <a:gd name="connsiteY18" fmla="*/ 0 h 4595282"/>
              <a:gd name="connsiteX19" fmla="*/ 3569585 w 3972173"/>
              <a:gd name="connsiteY19" fmla="*/ 0 h 4595282"/>
              <a:gd name="connsiteX20" fmla="*/ 3672914 w 3972173"/>
              <a:gd name="connsiteY20" fmla="*/ 305381 h 4595282"/>
              <a:gd name="connsiteX21" fmla="*/ 3837565 w 3972173"/>
              <a:gd name="connsiteY21" fmla="*/ 945729 h 4595282"/>
              <a:gd name="connsiteX22" fmla="*/ 3860320 w 3972173"/>
              <a:gd name="connsiteY22" fmla="*/ 1073150 h 4595282"/>
              <a:gd name="connsiteX23" fmla="*/ 0 w 3972173"/>
              <a:gd name="connsiteY23" fmla="*/ 1073150 h 459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72173" h="4595282">
                <a:moveTo>
                  <a:pt x="0" y="3522132"/>
                </a:moveTo>
                <a:lnTo>
                  <a:pt x="3858429" y="3522132"/>
                </a:lnTo>
                <a:lnTo>
                  <a:pt x="3837565" y="3638965"/>
                </a:lnTo>
                <a:cubicBezTo>
                  <a:pt x="3770809" y="3965192"/>
                  <a:pt x="3680279" y="4282760"/>
                  <a:pt x="3567865" y="4589778"/>
                </a:cubicBezTo>
                <a:lnTo>
                  <a:pt x="3565694" y="4595282"/>
                </a:lnTo>
                <a:lnTo>
                  <a:pt x="0" y="4595282"/>
                </a:lnTo>
                <a:close/>
                <a:moveTo>
                  <a:pt x="0" y="2348088"/>
                </a:moveTo>
                <a:lnTo>
                  <a:pt x="3971906" y="2348088"/>
                </a:lnTo>
                <a:lnTo>
                  <a:pt x="3964621" y="2636192"/>
                </a:lnTo>
                <a:cubicBezTo>
                  <a:pt x="3953075" y="2863964"/>
                  <a:pt x="3930123" y="3088727"/>
                  <a:pt x="3896326" y="3309921"/>
                </a:cubicBezTo>
                <a:lnTo>
                  <a:pt x="3876446" y="3421238"/>
                </a:lnTo>
                <a:lnTo>
                  <a:pt x="0" y="3421238"/>
                </a:lnTo>
                <a:close/>
                <a:moveTo>
                  <a:pt x="0" y="1174044"/>
                </a:moveTo>
                <a:lnTo>
                  <a:pt x="3878337" y="1174044"/>
                </a:lnTo>
                <a:lnTo>
                  <a:pt x="3896326" y="1274773"/>
                </a:lnTo>
                <a:cubicBezTo>
                  <a:pt x="3930123" y="1495967"/>
                  <a:pt x="3953075" y="1720730"/>
                  <a:pt x="3964621" y="1948502"/>
                </a:cubicBezTo>
                <a:lnTo>
                  <a:pt x="3972173" y="2247194"/>
                </a:lnTo>
                <a:lnTo>
                  <a:pt x="0" y="2247194"/>
                </a:lnTo>
                <a:close/>
                <a:moveTo>
                  <a:pt x="0" y="0"/>
                </a:moveTo>
                <a:lnTo>
                  <a:pt x="3569585" y="0"/>
                </a:lnTo>
                <a:lnTo>
                  <a:pt x="3672914" y="305381"/>
                </a:lnTo>
                <a:cubicBezTo>
                  <a:pt x="3737991" y="514608"/>
                  <a:pt x="3793061" y="728244"/>
                  <a:pt x="3837565" y="945729"/>
                </a:cubicBezTo>
                <a:lnTo>
                  <a:pt x="3860320" y="1073150"/>
                </a:lnTo>
                <a:lnTo>
                  <a:pt x="0" y="1073150"/>
                </a:ln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69571154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圖片版面配置301">
    <p:spTree>
      <p:nvGrpSpPr>
        <p:cNvPr id="1" name=""/>
        <p:cNvGrpSpPr/>
        <p:nvPr/>
      </p:nvGrpSpPr>
      <p:grpSpPr>
        <a:xfrm>
          <a:off x="0" y="0"/>
          <a:ext cx="0" cy="0"/>
          <a:chOff x="0" y="0"/>
          <a:chExt cx="0" cy="0"/>
        </a:xfrm>
      </p:grpSpPr>
      <p:sp>
        <p:nvSpPr>
          <p:cNvPr id="5" name="圖片版面配置區 4"/>
          <p:cNvSpPr>
            <a:spLocks noGrp="1"/>
          </p:cNvSpPr>
          <p:nvPr>
            <p:ph type="pic" sz="quarter" idx="10"/>
          </p:nvPr>
        </p:nvSpPr>
        <p:spPr>
          <a:xfrm>
            <a:off x="0" y="1775692"/>
            <a:ext cx="2227263" cy="4561834"/>
          </a:xfrm>
        </p:spPr>
        <p:txBody>
          <a:bodyPr/>
          <a:lstStyle/>
          <a:p>
            <a:endParaRPr lang="zh-TW" altLang="en-US"/>
          </a:p>
        </p:txBody>
      </p:sp>
      <p:sp>
        <p:nvSpPr>
          <p:cNvPr id="6" name="圖片版面配置區 4"/>
          <p:cNvSpPr>
            <a:spLocks noGrp="1"/>
          </p:cNvSpPr>
          <p:nvPr>
            <p:ph type="pic" sz="quarter" idx="11"/>
          </p:nvPr>
        </p:nvSpPr>
        <p:spPr>
          <a:xfrm>
            <a:off x="2232661" y="4349032"/>
            <a:ext cx="4320540" cy="1988493"/>
          </a:xfr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09357588"/>
      </p:ext>
    </p:extLst>
  </p:cSld>
  <p:clrMapOvr>
    <a:masterClrMapping/>
  </p:clrMapOvr>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圖片版面配置302">
    <p:spTree>
      <p:nvGrpSpPr>
        <p:cNvPr id="1" name=""/>
        <p:cNvGrpSpPr/>
        <p:nvPr/>
      </p:nvGrpSpPr>
      <p:grpSpPr>
        <a:xfrm>
          <a:off x="0" y="0"/>
          <a:ext cx="0" cy="0"/>
          <a:chOff x="0" y="0"/>
          <a:chExt cx="0" cy="0"/>
        </a:xfrm>
      </p:grpSpPr>
      <p:sp>
        <p:nvSpPr>
          <p:cNvPr id="4" name="圖片版面配置區 4"/>
          <p:cNvSpPr>
            <a:spLocks noGrp="1"/>
          </p:cNvSpPr>
          <p:nvPr>
            <p:ph type="pic" sz="quarter" idx="12"/>
          </p:nvPr>
        </p:nvSpPr>
        <p:spPr>
          <a:xfrm>
            <a:off x="614401" y="2815696"/>
            <a:ext cx="4176000" cy="1843200"/>
          </a:xfrm>
        </p:spPr>
        <p:txBody>
          <a:bodyPr/>
          <a:lstStyle/>
          <a:p>
            <a:endParaRPr lang="zh-TW" altLang="en-US"/>
          </a:p>
        </p:txBody>
      </p:sp>
      <p:sp>
        <p:nvSpPr>
          <p:cNvPr id="7" name="圖片版面配置區 6"/>
          <p:cNvSpPr>
            <a:spLocks noGrp="1"/>
          </p:cNvSpPr>
          <p:nvPr>
            <p:ph type="pic" sz="quarter" idx="10"/>
          </p:nvPr>
        </p:nvSpPr>
        <p:spPr>
          <a:xfrm>
            <a:off x="0" y="1456380"/>
            <a:ext cx="2227263" cy="4561834"/>
          </a:xfrm>
          <a:custGeom>
            <a:avLst/>
            <a:gdLst>
              <a:gd name="connsiteX0" fmla="*/ 0 w 2227263"/>
              <a:gd name="connsiteY0" fmla="*/ 0 h 4561834"/>
              <a:gd name="connsiteX1" fmla="*/ 2227263 w 2227263"/>
              <a:gd name="connsiteY1" fmla="*/ 0 h 4561834"/>
              <a:gd name="connsiteX2" fmla="*/ 2227263 w 2227263"/>
              <a:gd name="connsiteY2" fmla="*/ 1286670 h 4561834"/>
              <a:gd name="connsiteX3" fmla="*/ 542131 w 2227263"/>
              <a:gd name="connsiteY3" fmla="*/ 1286670 h 4561834"/>
              <a:gd name="connsiteX4" fmla="*/ 542131 w 2227263"/>
              <a:gd name="connsiteY4" fmla="*/ 3275163 h 4561834"/>
              <a:gd name="connsiteX5" fmla="*/ 2227263 w 2227263"/>
              <a:gd name="connsiteY5" fmla="*/ 3275163 h 4561834"/>
              <a:gd name="connsiteX6" fmla="*/ 2227263 w 2227263"/>
              <a:gd name="connsiteY6" fmla="*/ 4561834 h 4561834"/>
              <a:gd name="connsiteX7" fmla="*/ 0 w 2227263"/>
              <a:gd name="connsiteY7" fmla="*/ 4561834 h 456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7263" h="4561834">
                <a:moveTo>
                  <a:pt x="0" y="0"/>
                </a:moveTo>
                <a:lnTo>
                  <a:pt x="2227263" y="0"/>
                </a:lnTo>
                <a:lnTo>
                  <a:pt x="2227263" y="1286670"/>
                </a:lnTo>
                <a:lnTo>
                  <a:pt x="542131" y="1286670"/>
                </a:lnTo>
                <a:lnTo>
                  <a:pt x="542131" y="3275163"/>
                </a:lnTo>
                <a:lnTo>
                  <a:pt x="2227263" y="3275163"/>
                </a:lnTo>
                <a:lnTo>
                  <a:pt x="2227263" y="4561834"/>
                </a:lnTo>
                <a:lnTo>
                  <a:pt x="0" y="4561834"/>
                </a:lnTo>
                <a:close/>
              </a:path>
            </a:pathLst>
          </a:custGeom>
        </p:spPr>
        <p:txBody>
          <a:bodyPr wrap="square">
            <a:noAutofit/>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727451478"/>
      </p:ext>
    </p:extLst>
  </p:cSld>
  <p:clrMapOvr>
    <a:masterClrMapping/>
  </p:clrMapOvr>
  <p:timing>
    <p:tnLst>
      <p:par>
        <p:cT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圖片版面配置30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6" name="圖片版面配置區 5"/>
          <p:cNvSpPr>
            <a:spLocks noGrp="1"/>
          </p:cNvSpPr>
          <p:nvPr>
            <p:ph type="pic" sz="quarter" idx="12"/>
          </p:nvPr>
        </p:nvSpPr>
        <p:spPr>
          <a:xfrm>
            <a:off x="4915784" y="2155467"/>
            <a:ext cx="1338262" cy="3467100"/>
          </a:xfrm>
        </p:spPr>
        <p:txBody>
          <a:bodyPr/>
          <a:lstStyle/>
          <a:p>
            <a:endParaRPr lang="zh-TW" altLang="en-US"/>
          </a:p>
        </p:txBody>
      </p:sp>
      <p:sp>
        <p:nvSpPr>
          <p:cNvPr id="7" name="圖片版面配置區 5"/>
          <p:cNvSpPr>
            <a:spLocks noGrp="1"/>
          </p:cNvSpPr>
          <p:nvPr>
            <p:ph type="pic" sz="quarter" idx="13"/>
          </p:nvPr>
        </p:nvSpPr>
        <p:spPr>
          <a:xfrm>
            <a:off x="6360761" y="3443105"/>
            <a:ext cx="1338262" cy="2179461"/>
          </a:xfrm>
        </p:spPr>
        <p:txBody>
          <a:bodyPr/>
          <a:lstStyle/>
          <a:p>
            <a:endParaRPr lang="zh-TW" altLang="en-US"/>
          </a:p>
        </p:txBody>
      </p:sp>
      <p:sp>
        <p:nvSpPr>
          <p:cNvPr id="8" name="圖片版面配置區 5"/>
          <p:cNvSpPr>
            <a:spLocks noGrp="1"/>
          </p:cNvSpPr>
          <p:nvPr>
            <p:ph type="pic" sz="quarter" idx="14"/>
          </p:nvPr>
        </p:nvSpPr>
        <p:spPr>
          <a:xfrm>
            <a:off x="7805738" y="3443105"/>
            <a:ext cx="1338262" cy="2179461"/>
          </a:xfrm>
        </p:spPr>
        <p:txBody>
          <a:bodyPr/>
          <a:lstStyle/>
          <a:p>
            <a:endParaRPr lang="zh-TW" altLang="en-US"/>
          </a:p>
        </p:txBody>
      </p:sp>
      <p:sp>
        <p:nvSpPr>
          <p:cNvPr id="9" name="圖片版面配置區 5"/>
          <p:cNvSpPr>
            <a:spLocks noGrp="1"/>
          </p:cNvSpPr>
          <p:nvPr>
            <p:ph type="pic" sz="quarter" idx="15"/>
          </p:nvPr>
        </p:nvSpPr>
        <p:spPr>
          <a:xfrm>
            <a:off x="6360760" y="2155467"/>
            <a:ext cx="2783239" cy="1174750"/>
          </a:xfrm>
        </p:spPr>
        <p:txBody>
          <a:bodyPr/>
          <a:lstStyle/>
          <a:p>
            <a:endParaRPr lang="zh-TW" altLang="en-US"/>
          </a:p>
        </p:txBody>
      </p:sp>
    </p:spTree>
    <p:extLst>
      <p:ext uri="{BB962C8B-B14F-4D97-AF65-F5344CB8AC3E}">
        <p14:creationId xmlns:p14="http://schemas.microsoft.com/office/powerpoint/2010/main" val="44941462"/>
      </p:ext>
    </p:extLst>
  </p:cSld>
  <p:clrMapOvr>
    <a:masterClrMapping/>
  </p:clrMapOvr>
  <p:timing>
    <p:tnLst>
      <p:par>
        <p:cT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圖片版面配置30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0" name="圖片版面配置區 9"/>
          <p:cNvSpPr>
            <a:spLocks noGrp="1"/>
          </p:cNvSpPr>
          <p:nvPr>
            <p:ph type="pic" sz="quarter" idx="15"/>
          </p:nvPr>
        </p:nvSpPr>
        <p:spPr>
          <a:xfrm>
            <a:off x="4915783" y="2155467"/>
            <a:ext cx="4228216" cy="3467100"/>
          </a:xfrm>
          <a:custGeom>
            <a:avLst/>
            <a:gdLst>
              <a:gd name="connsiteX0" fmla="*/ 2889954 w 4228216"/>
              <a:gd name="connsiteY0" fmla="*/ 1287638 h 3467100"/>
              <a:gd name="connsiteX1" fmla="*/ 4228216 w 4228216"/>
              <a:gd name="connsiteY1" fmla="*/ 1287638 h 3467100"/>
              <a:gd name="connsiteX2" fmla="*/ 4228216 w 4228216"/>
              <a:gd name="connsiteY2" fmla="*/ 3467099 h 3467100"/>
              <a:gd name="connsiteX3" fmla="*/ 2889954 w 4228216"/>
              <a:gd name="connsiteY3" fmla="*/ 3467099 h 3467100"/>
              <a:gd name="connsiteX4" fmla="*/ 1444977 w 4228216"/>
              <a:gd name="connsiteY4" fmla="*/ 1287638 h 3467100"/>
              <a:gd name="connsiteX5" fmla="*/ 2783239 w 4228216"/>
              <a:gd name="connsiteY5" fmla="*/ 1287638 h 3467100"/>
              <a:gd name="connsiteX6" fmla="*/ 2783239 w 4228216"/>
              <a:gd name="connsiteY6" fmla="*/ 3467099 h 3467100"/>
              <a:gd name="connsiteX7" fmla="*/ 1444977 w 4228216"/>
              <a:gd name="connsiteY7" fmla="*/ 3467099 h 3467100"/>
              <a:gd name="connsiteX8" fmla="*/ 1444976 w 4228216"/>
              <a:gd name="connsiteY8" fmla="*/ 0 h 3467100"/>
              <a:gd name="connsiteX9" fmla="*/ 4228215 w 4228216"/>
              <a:gd name="connsiteY9" fmla="*/ 0 h 3467100"/>
              <a:gd name="connsiteX10" fmla="*/ 4228215 w 4228216"/>
              <a:gd name="connsiteY10" fmla="*/ 1174750 h 3467100"/>
              <a:gd name="connsiteX11" fmla="*/ 1444976 w 4228216"/>
              <a:gd name="connsiteY11" fmla="*/ 1174750 h 3467100"/>
              <a:gd name="connsiteX12" fmla="*/ 0 w 4228216"/>
              <a:gd name="connsiteY12" fmla="*/ 0 h 3467100"/>
              <a:gd name="connsiteX13" fmla="*/ 1338262 w 4228216"/>
              <a:gd name="connsiteY13" fmla="*/ 0 h 3467100"/>
              <a:gd name="connsiteX14" fmla="*/ 1338262 w 4228216"/>
              <a:gd name="connsiteY14" fmla="*/ 3467100 h 3467100"/>
              <a:gd name="connsiteX15" fmla="*/ 0 w 4228216"/>
              <a:gd name="connsiteY15" fmla="*/ 3467100 h 346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28216" h="3467100">
                <a:moveTo>
                  <a:pt x="2889954" y="1287638"/>
                </a:moveTo>
                <a:lnTo>
                  <a:pt x="4228216" y="1287638"/>
                </a:lnTo>
                <a:lnTo>
                  <a:pt x="4228216" y="3467099"/>
                </a:lnTo>
                <a:lnTo>
                  <a:pt x="2889954" y="3467099"/>
                </a:lnTo>
                <a:close/>
                <a:moveTo>
                  <a:pt x="1444977" y="1287638"/>
                </a:moveTo>
                <a:lnTo>
                  <a:pt x="2783239" y="1287638"/>
                </a:lnTo>
                <a:lnTo>
                  <a:pt x="2783239" y="3467099"/>
                </a:lnTo>
                <a:lnTo>
                  <a:pt x="1444977" y="3467099"/>
                </a:lnTo>
                <a:close/>
                <a:moveTo>
                  <a:pt x="1444976" y="0"/>
                </a:moveTo>
                <a:lnTo>
                  <a:pt x="4228215" y="0"/>
                </a:lnTo>
                <a:lnTo>
                  <a:pt x="4228215" y="1174750"/>
                </a:lnTo>
                <a:lnTo>
                  <a:pt x="1444976" y="1174750"/>
                </a:lnTo>
                <a:close/>
                <a:moveTo>
                  <a:pt x="0" y="0"/>
                </a:moveTo>
                <a:lnTo>
                  <a:pt x="1338262" y="0"/>
                </a:lnTo>
                <a:lnTo>
                  <a:pt x="1338262" y="3467100"/>
                </a:lnTo>
                <a:lnTo>
                  <a:pt x="0" y="346710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571401973"/>
      </p:ext>
    </p:extLst>
  </p:cSld>
  <p:clrMapOvr>
    <a:masterClrMapping/>
  </p:clrMapOvr>
  <p:timing>
    <p:tnLst>
      <p:par>
        <p:cTn id="1" dur="indefinite" restart="never" nodeType="tmRoot"/>
      </p:par>
    </p:tn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圖片版面配置30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5"/>
          <p:cNvSpPr>
            <a:spLocks noGrp="1"/>
          </p:cNvSpPr>
          <p:nvPr>
            <p:ph type="pic" sz="quarter" idx="12"/>
          </p:nvPr>
        </p:nvSpPr>
        <p:spPr>
          <a:xfrm>
            <a:off x="7805738" y="2155467"/>
            <a:ext cx="1338262" cy="3467100"/>
          </a:xfrm>
        </p:spPr>
        <p:txBody>
          <a:bodyPr/>
          <a:lstStyle/>
          <a:p>
            <a:endParaRPr lang="zh-TW" altLang="en-US"/>
          </a:p>
        </p:txBody>
      </p:sp>
      <p:sp>
        <p:nvSpPr>
          <p:cNvPr id="6" name="圖片版面配置區 5"/>
          <p:cNvSpPr>
            <a:spLocks noGrp="1"/>
          </p:cNvSpPr>
          <p:nvPr>
            <p:ph type="pic" sz="quarter" idx="13"/>
          </p:nvPr>
        </p:nvSpPr>
        <p:spPr>
          <a:xfrm>
            <a:off x="4904493" y="3443105"/>
            <a:ext cx="1338262" cy="2179461"/>
          </a:xfrm>
        </p:spPr>
        <p:txBody>
          <a:bodyPr/>
          <a:lstStyle/>
          <a:p>
            <a:endParaRPr lang="zh-TW" altLang="en-US"/>
          </a:p>
        </p:txBody>
      </p:sp>
      <p:sp>
        <p:nvSpPr>
          <p:cNvPr id="7" name="圖片版面配置區 5"/>
          <p:cNvSpPr>
            <a:spLocks noGrp="1"/>
          </p:cNvSpPr>
          <p:nvPr>
            <p:ph type="pic" sz="quarter" idx="14"/>
          </p:nvPr>
        </p:nvSpPr>
        <p:spPr>
          <a:xfrm>
            <a:off x="6349470" y="3443105"/>
            <a:ext cx="1338262" cy="2179461"/>
          </a:xfrm>
        </p:spPr>
        <p:txBody>
          <a:bodyPr/>
          <a:lstStyle/>
          <a:p>
            <a:endParaRPr lang="zh-TW" altLang="en-US"/>
          </a:p>
        </p:txBody>
      </p:sp>
      <p:sp>
        <p:nvSpPr>
          <p:cNvPr id="8" name="圖片版面配置區 5"/>
          <p:cNvSpPr>
            <a:spLocks noGrp="1"/>
          </p:cNvSpPr>
          <p:nvPr>
            <p:ph type="pic" sz="quarter" idx="15"/>
          </p:nvPr>
        </p:nvSpPr>
        <p:spPr>
          <a:xfrm>
            <a:off x="4904492" y="2155467"/>
            <a:ext cx="2783239" cy="1174750"/>
          </a:xfrm>
        </p:spPr>
        <p:txBody>
          <a:bodyPr/>
          <a:lstStyle/>
          <a:p>
            <a:endParaRPr lang="zh-TW" altLang="en-US"/>
          </a:p>
        </p:txBody>
      </p:sp>
    </p:spTree>
    <p:extLst>
      <p:ext uri="{BB962C8B-B14F-4D97-AF65-F5344CB8AC3E}">
        <p14:creationId xmlns:p14="http://schemas.microsoft.com/office/powerpoint/2010/main" val="2296402513"/>
      </p:ext>
    </p:extLst>
  </p:cSld>
  <p:clrMapOvr>
    <a:masterClrMapping/>
  </p:clrMapOvr>
  <p:timing>
    <p:tnLst>
      <p:par>
        <p:cTn id="1" dur="indefinite" restart="never" nodeType="tmRoot"/>
      </p:par>
    </p:tn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圖片版面配置30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8"/>
          <p:cNvSpPr>
            <a:spLocks noGrp="1"/>
          </p:cNvSpPr>
          <p:nvPr>
            <p:ph type="pic" sz="quarter" idx="15"/>
          </p:nvPr>
        </p:nvSpPr>
        <p:spPr>
          <a:xfrm>
            <a:off x="4904491" y="2155467"/>
            <a:ext cx="4239508" cy="3467100"/>
          </a:xfrm>
          <a:custGeom>
            <a:avLst/>
            <a:gdLst>
              <a:gd name="connsiteX0" fmla="*/ 1444978 w 4239508"/>
              <a:gd name="connsiteY0" fmla="*/ 1287638 h 3467100"/>
              <a:gd name="connsiteX1" fmla="*/ 2783240 w 4239508"/>
              <a:gd name="connsiteY1" fmla="*/ 1287638 h 3467100"/>
              <a:gd name="connsiteX2" fmla="*/ 2783240 w 4239508"/>
              <a:gd name="connsiteY2" fmla="*/ 3467099 h 3467100"/>
              <a:gd name="connsiteX3" fmla="*/ 1444978 w 4239508"/>
              <a:gd name="connsiteY3" fmla="*/ 3467099 h 3467100"/>
              <a:gd name="connsiteX4" fmla="*/ 1 w 4239508"/>
              <a:gd name="connsiteY4" fmla="*/ 1287638 h 3467100"/>
              <a:gd name="connsiteX5" fmla="*/ 1338263 w 4239508"/>
              <a:gd name="connsiteY5" fmla="*/ 1287638 h 3467100"/>
              <a:gd name="connsiteX6" fmla="*/ 1338263 w 4239508"/>
              <a:gd name="connsiteY6" fmla="*/ 3467099 h 3467100"/>
              <a:gd name="connsiteX7" fmla="*/ 1 w 4239508"/>
              <a:gd name="connsiteY7" fmla="*/ 3467099 h 3467100"/>
              <a:gd name="connsiteX8" fmla="*/ 2901246 w 4239508"/>
              <a:gd name="connsiteY8" fmla="*/ 0 h 3467100"/>
              <a:gd name="connsiteX9" fmla="*/ 4239508 w 4239508"/>
              <a:gd name="connsiteY9" fmla="*/ 0 h 3467100"/>
              <a:gd name="connsiteX10" fmla="*/ 4239508 w 4239508"/>
              <a:gd name="connsiteY10" fmla="*/ 3467100 h 3467100"/>
              <a:gd name="connsiteX11" fmla="*/ 2901246 w 4239508"/>
              <a:gd name="connsiteY11" fmla="*/ 3467100 h 3467100"/>
              <a:gd name="connsiteX12" fmla="*/ 0 w 4239508"/>
              <a:gd name="connsiteY12" fmla="*/ 0 h 3467100"/>
              <a:gd name="connsiteX13" fmla="*/ 2783239 w 4239508"/>
              <a:gd name="connsiteY13" fmla="*/ 0 h 3467100"/>
              <a:gd name="connsiteX14" fmla="*/ 2783239 w 4239508"/>
              <a:gd name="connsiteY14" fmla="*/ 1174750 h 3467100"/>
              <a:gd name="connsiteX15" fmla="*/ 0 w 4239508"/>
              <a:gd name="connsiteY15" fmla="*/ 1174750 h 346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39508" h="3467100">
                <a:moveTo>
                  <a:pt x="1444978" y="1287638"/>
                </a:moveTo>
                <a:lnTo>
                  <a:pt x="2783240" y="1287638"/>
                </a:lnTo>
                <a:lnTo>
                  <a:pt x="2783240" y="3467099"/>
                </a:lnTo>
                <a:lnTo>
                  <a:pt x="1444978" y="3467099"/>
                </a:lnTo>
                <a:close/>
                <a:moveTo>
                  <a:pt x="1" y="1287638"/>
                </a:moveTo>
                <a:lnTo>
                  <a:pt x="1338263" y="1287638"/>
                </a:lnTo>
                <a:lnTo>
                  <a:pt x="1338263" y="3467099"/>
                </a:lnTo>
                <a:lnTo>
                  <a:pt x="1" y="3467099"/>
                </a:lnTo>
                <a:close/>
                <a:moveTo>
                  <a:pt x="2901246" y="0"/>
                </a:moveTo>
                <a:lnTo>
                  <a:pt x="4239508" y="0"/>
                </a:lnTo>
                <a:lnTo>
                  <a:pt x="4239508" y="3467100"/>
                </a:lnTo>
                <a:lnTo>
                  <a:pt x="2901246" y="3467100"/>
                </a:lnTo>
                <a:close/>
                <a:moveTo>
                  <a:pt x="0" y="0"/>
                </a:moveTo>
                <a:lnTo>
                  <a:pt x="2783239" y="0"/>
                </a:lnTo>
                <a:lnTo>
                  <a:pt x="2783239" y="1174750"/>
                </a:lnTo>
                <a:lnTo>
                  <a:pt x="0" y="117475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4180236955"/>
      </p:ext>
    </p:extLst>
  </p:cSld>
  <p:clrMapOvr>
    <a:masterClrMapping/>
  </p:clrMapOvr>
  <p:timing>
    <p:tnLst>
      <p:par>
        <p:cTn id="1" dur="indefinite" restart="never" nodeType="tmRoot"/>
      </p:par>
    </p:tn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圖片版面配置30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5"/>
          <p:cNvSpPr>
            <a:spLocks noGrp="1"/>
          </p:cNvSpPr>
          <p:nvPr>
            <p:ph type="pic" sz="quarter" idx="15"/>
          </p:nvPr>
        </p:nvSpPr>
        <p:spPr>
          <a:xfrm>
            <a:off x="4786489" y="4853512"/>
            <a:ext cx="4357511" cy="1174750"/>
          </a:xfrm>
        </p:spPr>
        <p:txBody>
          <a:bodyPr/>
          <a:lstStyle/>
          <a:p>
            <a:endParaRPr lang="zh-TW" altLang="en-US"/>
          </a:p>
        </p:txBody>
      </p:sp>
      <p:sp>
        <p:nvSpPr>
          <p:cNvPr id="6" name="圖片版面配置區 5"/>
          <p:cNvSpPr>
            <a:spLocks noGrp="1"/>
          </p:cNvSpPr>
          <p:nvPr>
            <p:ph type="pic" sz="quarter" idx="16"/>
          </p:nvPr>
        </p:nvSpPr>
        <p:spPr>
          <a:xfrm>
            <a:off x="4786489" y="1636178"/>
            <a:ext cx="4357511" cy="1174750"/>
          </a:xfrm>
        </p:spPr>
        <p:txBody>
          <a:bodyPr/>
          <a:lstStyle/>
          <a:p>
            <a:endParaRPr lang="zh-TW" altLang="en-US"/>
          </a:p>
        </p:txBody>
      </p:sp>
      <p:sp>
        <p:nvSpPr>
          <p:cNvPr id="7" name="圖片版面配置區 5"/>
          <p:cNvSpPr>
            <a:spLocks noGrp="1"/>
          </p:cNvSpPr>
          <p:nvPr>
            <p:ph type="pic" sz="quarter" idx="17"/>
          </p:nvPr>
        </p:nvSpPr>
        <p:spPr>
          <a:xfrm>
            <a:off x="4786489" y="2904759"/>
            <a:ext cx="2573867" cy="1859151"/>
          </a:xfrm>
        </p:spPr>
        <p:txBody>
          <a:bodyPr/>
          <a:lstStyle/>
          <a:p>
            <a:endParaRPr lang="zh-TW" altLang="en-US"/>
          </a:p>
        </p:txBody>
      </p:sp>
      <p:sp>
        <p:nvSpPr>
          <p:cNvPr id="8" name="圖片版面配置區 5"/>
          <p:cNvSpPr>
            <a:spLocks noGrp="1"/>
          </p:cNvSpPr>
          <p:nvPr>
            <p:ph type="pic" sz="quarter" idx="18"/>
          </p:nvPr>
        </p:nvSpPr>
        <p:spPr>
          <a:xfrm>
            <a:off x="7495823" y="2904759"/>
            <a:ext cx="1648177" cy="1859151"/>
          </a:xfrm>
        </p:spPr>
        <p:txBody>
          <a:bodyPr/>
          <a:lstStyle/>
          <a:p>
            <a:endParaRPr lang="zh-TW" altLang="en-US"/>
          </a:p>
        </p:txBody>
      </p:sp>
    </p:spTree>
    <p:extLst>
      <p:ext uri="{BB962C8B-B14F-4D97-AF65-F5344CB8AC3E}">
        <p14:creationId xmlns:p14="http://schemas.microsoft.com/office/powerpoint/2010/main" val="2369067336"/>
      </p:ext>
    </p:extLst>
  </p:cSld>
  <p:clrMapOvr>
    <a:masterClrMapping/>
  </p:clrMapOvr>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圖片版面配置30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8"/>
          <p:cNvSpPr>
            <a:spLocks noGrp="1"/>
          </p:cNvSpPr>
          <p:nvPr>
            <p:ph type="pic" sz="quarter" idx="18"/>
          </p:nvPr>
        </p:nvSpPr>
        <p:spPr>
          <a:xfrm>
            <a:off x="4786489" y="1636177"/>
            <a:ext cx="4357511" cy="4392084"/>
          </a:xfrm>
          <a:custGeom>
            <a:avLst/>
            <a:gdLst>
              <a:gd name="connsiteX0" fmla="*/ 0 w 4357511"/>
              <a:gd name="connsiteY0" fmla="*/ 3217334 h 4392084"/>
              <a:gd name="connsiteX1" fmla="*/ 4357511 w 4357511"/>
              <a:gd name="connsiteY1" fmla="*/ 3217334 h 4392084"/>
              <a:gd name="connsiteX2" fmla="*/ 4357511 w 4357511"/>
              <a:gd name="connsiteY2" fmla="*/ 4392084 h 4392084"/>
              <a:gd name="connsiteX3" fmla="*/ 0 w 4357511"/>
              <a:gd name="connsiteY3" fmla="*/ 4392084 h 4392084"/>
              <a:gd name="connsiteX4" fmla="*/ 2709334 w 4357511"/>
              <a:gd name="connsiteY4" fmla="*/ 1268581 h 4392084"/>
              <a:gd name="connsiteX5" fmla="*/ 4357511 w 4357511"/>
              <a:gd name="connsiteY5" fmla="*/ 1268581 h 4392084"/>
              <a:gd name="connsiteX6" fmla="*/ 4357511 w 4357511"/>
              <a:gd name="connsiteY6" fmla="*/ 3127732 h 4392084"/>
              <a:gd name="connsiteX7" fmla="*/ 2709334 w 4357511"/>
              <a:gd name="connsiteY7" fmla="*/ 3127732 h 4392084"/>
              <a:gd name="connsiteX8" fmla="*/ 0 w 4357511"/>
              <a:gd name="connsiteY8" fmla="*/ 1268581 h 4392084"/>
              <a:gd name="connsiteX9" fmla="*/ 2573867 w 4357511"/>
              <a:gd name="connsiteY9" fmla="*/ 1268581 h 4392084"/>
              <a:gd name="connsiteX10" fmla="*/ 2573867 w 4357511"/>
              <a:gd name="connsiteY10" fmla="*/ 3127732 h 4392084"/>
              <a:gd name="connsiteX11" fmla="*/ 0 w 4357511"/>
              <a:gd name="connsiteY11" fmla="*/ 3127732 h 4392084"/>
              <a:gd name="connsiteX12" fmla="*/ 0 w 4357511"/>
              <a:gd name="connsiteY12" fmla="*/ 0 h 4392084"/>
              <a:gd name="connsiteX13" fmla="*/ 4357511 w 4357511"/>
              <a:gd name="connsiteY13" fmla="*/ 0 h 4392084"/>
              <a:gd name="connsiteX14" fmla="*/ 4357511 w 4357511"/>
              <a:gd name="connsiteY14" fmla="*/ 1174750 h 4392084"/>
              <a:gd name="connsiteX15" fmla="*/ 0 w 4357511"/>
              <a:gd name="connsiteY15" fmla="*/ 1174750 h 439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7511" h="4392084">
                <a:moveTo>
                  <a:pt x="0" y="3217334"/>
                </a:moveTo>
                <a:lnTo>
                  <a:pt x="4357511" y="3217334"/>
                </a:lnTo>
                <a:lnTo>
                  <a:pt x="4357511" y="4392084"/>
                </a:lnTo>
                <a:lnTo>
                  <a:pt x="0" y="4392084"/>
                </a:lnTo>
                <a:close/>
                <a:moveTo>
                  <a:pt x="2709334" y="1268581"/>
                </a:moveTo>
                <a:lnTo>
                  <a:pt x="4357511" y="1268581"/>
                </a:lnTo>
                <a:lnTo>
                  <a:pt x="4357511" y="3127732"/>
                </a:lnTo>
                <a:lnTo>
                  <a:pt x="2709334" y="3127732"/>
                </a:lnTo>
                <a:close/>
                <a:moveTo>
                  <a:pt x="0" y="1268581"/>
                </a:moveTo>
                <a:lnTo>
                  <a:pt x="2573867" y="1268581"/>
                </a:lnTo>
                <a:lnTo>
                  <a:pt x="2573867" y="3127732"/>
                </a:lnTo>
                <a:lnTo>
                  <a:pt x="0" y="3127732"/>
                </a:lnTo>
                <a:close/>
                <a:moveTo>
                  <a:pt x="0" y="0"/>
                </a:moveTo>
                <a:lnTo>
                  <a:pt x="4357511" y="0"/>
                </a:lnTo>
                <a:lnTo>
                  <a:pt x="4357511" y="1174750"/>
                </a:lnTo>
                <a:lnTo>
                  <a:pt x="0" y="117475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825599033"/>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圖片版面配置030">
    <p:spTree>
      <p:nvGrpSpPr>
        <p:cNvPr id="1" name=""/>
        <p:cNvGrpSpPr/>
        <p:nvPr/>
      </p:nvGrpSpPr>
      <p:grpSpPr>
        <a:xfrm>
          <a:off x="0" y="0"/>
          <a:ext cx="0" cy="0"/>
          <a:chOff x="0" y="0"/>
          <a:chExt cx="0" cy="0"/>
        </a:xfrm>
      </p:grpSpPr>
      <p:sp>
        <p:nvSpPr>
          <p:cNvPr id="8" name="圖片版面配置區 2"/>
          <p:cNvSpPr>
            <a:spLocks noGrp="1"/>
          </p:cNvSpPr>
          <p:nvPr>
            <p:ph type="pic" sz="quarter" idx="12"/>
          </p:nvPr>
        </p:nvSpPr>
        <p:spPr>
          <a:xfrm>
            <a:off x="6854400" y="0"/>
            <a:ext cx="2286000" cy="2286000"/>
          </a:xfrm>
        </p:spPr>
        <p:txBody>
          <a:bodyPr/>
          <a:lstStyle/>
          <a:p>
            <a:endParaRPr lang="zh-TW" altLang="en-US"/>
          </a:p>
        </p:txBody>
      </p:sp>
      <p:sp>
        <p:nvSpPr>
          <p:cNvPr id="5" name="圖片版面配置區 2"/>
          <p:cNvSpPr>
            <a:spLocks noGrp="1"/>
          </p:cNvSpPr>
          <p:nvPr>
            <p:ph type="pic" sz="quarter" idx="13"/>
          </p:nvPr>
        </p:nvSpPr>
        <p:spPr>
          <a:xfrm>
            <a:off x="4568400" y="0"/>
            <a:ext cx="2286000" cy="2286000"/>
          </a:xfrm>
        </p:spPr>
        <p:txBody>
          <a:bodyPr/>
          <a:lstStyle/>
          <a:p>
            <a:endParaRPr lang="zh-TW" altLang="en-US"/>
          </a:p>
        </p:txBody>
      </p:sp>
      <p:sp>
        <p:nvSpPr>
          <p:cNvPr id="6" name="圖片版面配置區 2"/>
          <p:cNvSpPr>
            <a:spLocks noGrp="1"/>
          </p:cNvSpPr>
          <p:nvPr>
            <p:ph type="pic" sz="quarter" idx="14"/>
          </p:nvPr>
        </p:nvSpPr>
        <p:spPr>
          <a:xfrm>
            <a:off x="2282400" y="0"/>
            <a:ext cx="2286000" cy="2286000"/>
          </a:xfrm>
        </p:spPr>
        <p:txBody>
          <a:bodyPr/>
          <a:lstStyle/>
          <a:p>
            <a:endParaRPr lang="zh-TW" altLang="en-US"/>
          </a:p>
        </p:txBody>
      </p:sp>
      <p:sp>
        <p:nvSpPr>
          <p:cNvPr id="9" name="圖片版面配置區 2"/>
          <p:cNvSpPr>
            <a:spLocks noGrp="1"/>
          </p:cNvSpPr>
          <p:nvPr>
            <p:ph type="pic" sz="quarter" idx="15"/>
          </p:nvPr>
        </p:nvSpPr>
        <p:spPr>
          <a:xfrm>
            <a:off x="-3600" y="0"/>
            <a:ext cx="2286000" cy="22860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51445330"/>
      </p:ext>
    </p:extLst>
  </p:cSld>
  <p:clrMapOvr>
    <a:masterClrMapping/>
  </p:clrMapOvr>
  <p:timing>
    <p:tnLst>
      <p:par>
        <p:cTn id="1" dur="indefinite" restart="never" nodeType="tmRoot"/>
      </p:par>
    </p:tn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圖片版面配置30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5"/>
          <p:cNvSpPr>
            <a:spLocks noGrp="1"/>
          </p:cNvSpPr>
          <p:nvPr>
            <p:ph type="pic" sz="quarter" idx="15"/>
          </p:nvPr>
        </p:nvSpPr>
        <p:spPr>
          <a:xfrm>
            <a:off x="4588267" y="5046725"/>
            <a:ext cx="4555733" cy="1174750"/>
          </a:xfrm>
        </p:spPr>
        <p:txBody>
          <a:bodyPr/>
          <a:lstStyle/>
          <a:p>
            <a:endParaRPr lang="zh-TW" altLang="en-US"/>
          </a:p>
        </p:txBody>
      </p:sp>
      <p:sp>
        <p:nvSpPr>
          <p:cNvPr id="6" name="圖片版面配置區 5"/>
          <p:cNvSpPr>
            <a:spLocks noGrp="1"/>
          </p:cNvSpPr>
          <p:nvPr>
            <p:ph type="pic" sz="quarter" idx="16"/>
          </p:nvPr>
        </p:nvSpPr>
        <p:spPr>
          <a:xfrm>
            <a:off x="4588267" y="710482"/>
            <a:ext cx="4555734" cy="1174750"/>
          </a:xfrm>
        </p:spPr>
        <p:txBody>
          <a:bodyPr/>
          <a:lstStyle/>
          <a:p>
            <a:endParaRPr lang="zh-TW" altLang="en-US"/>
          </a:p>
        </p:txBody>
      </p:sp>
      <p:sp>
        <p:nvSpPr>
          <p:cNvPr id="8" name="圖片版面配置區 5"/>
          <p:cNvSpPr>
            <a:spLocks noGrp="1"/>
          </p:cNvSpPr>
          <p:nvPr>
            <p:ph type="pic" sz="quarter" idx="18"/>
          </p:nvPr>
        </p:nvSpPr>
        <p:spPr>
          <a:xfrm>
            <a:off x="7704000" y="1979063"/>
            <a:ext cx="1440000" cy="1440000"/>
          </a:xfrm>
        </p:spPr>
        <p:txBody>
          <a:bodyPr/>
          <a:lstStyle/>
          <a:p>
            <a:endParaRPr lang="zh-TW" altLang="en-US"/>
          </a:p>
        </p:txBody>
      </p:sp>
      <p:sp>
        <p:nvSpPr>
          <p:cNvPr id="10" name="圖片版面配置區 5"/>
          <p:cNvSpPr>
            <a:spLocks noGrp="1"/>
          </p:cNvSpPr>
          <p:nvPr>
            <p:ph type="pic" sz="quarter" idx="19"/>
          </p:nvPr>
        </p:nvSpPr>
        <p:spPr>
          <a:xfrm>
            <a:off x="6146133" y="1979063"/>
            <a:ext cx="1440000" cy="1440000"/>
          </a:xfrm>
        </p:spPr>
        <p:txBody>
          <a:bodyPr/>
          <a:lstStyle/>
          <a:p>
            <a:endParaRPr lang="zh-TW" altLang="en-US"/>
          </a:p>
        </p:txBody>
      </p:sp>
      <p:sp>
        <p:nvSpPr>
          <p:cNvPr id="11" name="圖片版面配置區 5"/>
          <p:cNvSpPr>
            <a:spLocks noGrp="1"/>
          </p:cNvSpPr>
          <p:nvPr>
            <p:ph type="pic" sz="quarter" idx="20"/>
          </p:nvPr>
        </p:nvSpPr>
        <p:spPr>
          <a:xfrm>
            <a:off x="4588266" y="1979063"/>
            <a:ext cx="1440000" cy="1440000"/>
          </a:xfrm>
        </p:spPr>
        <p:txBody>
          <a:bodyPr/>
          <a:lstStyle/>
          <a:p>
            <a:endParaRPr lang="zh-TW" altLang="en-US"/>
          </a:p>
        </p:txBody>
      </p:sp>
      <p:sp>
        <p:nvSpPr>
          <p:cNvPr id="13" name="圖片版面配置區 5"/>
          <p:cNvSpPr>
            <a:spLocks noGrp="1"/>
          </p:cNvSpPr>
          <p:nvPr>
            <p:ph type="pic" sz="quarter" idx="21"/>
          </p:nvPr>
        </p:nvSpPr>
        <p:spPr>
          <a:xfrm>
            <a:off x="7704000" y="3512894"/>
            <a:ext cx="1440000" cy="1440000"/>
          </a:xfrm>
        </p:spPr>
        <p:txBody>
          <a:bodyPr/>
          <a:lstStyle/>
          <a:p>
            <a:endParaRPr lang="zh-TW" altLang="en-US"/>
          </a:p>
        </p:txBody>
      </p:sp>
      <p:sp>
        <p:nvSpPr>
          <p:cNvPr id="14" name="圖片版面配置區 5"/>
          <p:cNvSpPr>
            <a:spLocks noGrp="1"/>
          </p:cNvSpPr>
          <p:nvPr>
            <p:ph type="pic" sz="quarter" idx="22"/>
          </p:nvPr>
        </p:nvSpPr>
        <p:spPr>
          <a:xfrm>
            <a:off x="6146133" y="3512894"/>
            <a:ext cx="1440000" cy="1440000"/>
          </a:xfrm>
        </p:spPr>
        <p:txBody>
          <a:bodyPr/>
          <a:lstStyle/>
          <a:p>
            <a:endParaRPr lang="zh-TW" altLang="en-US"/>
          </a:p>
        </p:txBody>
      </p:sp>
      <p:sp>
        <p:nvSpPr>
          <p:cNvPr id="15" name="圖片版面配置區 5"/>
          <p:cNvSpPr>
            <a:spLocks noGrp="1"/>
          </p:cNvSpPr>
          <p:nvPr>
            <p:ph type="pic" sz="quarter" idx="23"/>
          </p:nvPr>
        </p:nvSpPr>
        <p:spPr>
          <a:xfrm>
            <a:off x="4588266" y="3512894"/>
            <a:ext cx="1440000" cy="1440000"/>
          </a:xfrm>
        </p:spPr>
        <p:txBody>
          <a:bodyPr/>
          <a:lstStyle/>
          <a:p>
            <a:endParaRPr lang="zh-TW" altLang="en-US"/>
          </a:p>
        </p:txBody>
      </p:sp>
    </p:spTree>
    <p:extLst>
      <p:ext uri="{BB962C8B-B14F-4D97-AF65-F5344CB8AC3E}">
        <p14:creationId xmlns:p14="http://schemas.microsoft.com/office/powerpoint/2010/main" val="651478556"/>
      </p:ext>
    </p:extLst>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圖片版面配置31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5"/>
          <p:cNvSpPr>
            <a:spLocks noGrp="1"/>
          </p:cNvSpPr>
          <p:nvPr>
            <p:ph type="pic" sz="quarter" idx="15"/>
          </p:nvPr>
        </p:nvSpPr>
        <p:spPr>
          <a:xfrm>
            <a:off x="4588267" y="5683250"/>
            <a:ext cx="4555733" cy="1174750"/>
          </a:xfrm>
        </p:spPr>
        <p:txBody>
          <a:bodyPr/>
          <a:lstStyle/>
          <a:p>
            <a:endParaRPr lang="zh-TW" altLang="en-US"/>
          </a:p>
        </p:txBody>
      </p:sp>
      <p:sp>
        <p:nvSpPr>
          <p:cNvPr id="6" name="圖片版面配置區 5"/>
          <p:cNvSpPr>
            <a:spLocks noGrp="1"/>
          </p:cNvSpPr>
          <p:nvPr>
            <p:ph type="pic" sz="quarter" idx="16"/>
          </p:nvPr>
        </p:nvSpPr>
        <p:spPr>
          <a:xfrm>
            <a:off x="4588267" y="1331775"/>
            <a:ext cx="4555734" cy="1174750"/>
          </a:xfrm>
        </p:spPr>
        <p:txBody>
          <a:bodyPr/>
          <a:lstStyle/>
          <a:p>
            <a:endParaRPr lang="zh-TW" altLang="en-US"/>
          </a:p>
        </p:txBody>
      </p:sp>
      <p:sp>
        <p:nvSpPr>
          <p:cNvPr id="12" name="圖片版面配置區 11"/>
          <p:cNvSpPr>
            <a:spLocks noGrp="1"/>
          </p:cNvSpPr>
          <p:nvPr>
            <p:ph type="pic" sz="quarter" idx="23"/>
          </p:nvPr>
        </p:nvSpPr>
        <p:spPr>
          <a:xfrm>
            <a:off x="4588266" y="2600356"/>
            <a:ext cx="4555734" cy="2973831"/>
          </a:xfrm>
          <a:custGeom>
            <a:avLst/>
            <a:gdLst>
              <a:gd name="connsiteX0" fmla="*/ 3115734 w 4555734"/>
              <a:gd name="connsiteY0" fmla="*/ 1533831 h 2973831"/>
              <a:gd name="connsiteX1" fmla="*/ 4555734 w 4555734"/>
              <a:gd name="connsiteY1" fmla="*/ 1533831 h 2973831"/>
              <a:gd name="connsiteX2" fmla="*/ 4555734 w 4555734"/>
              <a:gd name="connsiteY2" fmla="*/ 2973831 h 2973831"/>
              <a:gd name="connsiteX3" fmla="*/ 3115734 w 4555734"/>
              <a:gd name="connsiteY3" fmla="*/ 2973831 h 2973831"/>
              <a:gd name="connsiteX4" fmla="*/ 1557867 w 4555734"/>
              <a:gd name="connsiteY4" fmla="*/ 1533831 h 2973831"/>
              <a:gd name="connsiteX5" fmla="*/ 2997867 w 4555734"/>
              <a:gd name="connsiteY5" fmla="*/ 1533831 h 2973831"/>
              <a:gd name="connsiteX6" fmla="*/ 2997867 w 4555734"/>
              <a:gd name="connsiteY6" fmla="*/ 2973831 h 2973831"/>
              <a:gd name="connsiteX7" fmla="*/ 1557867 w 4555734"/>
              <a:gd name="connsiteY7" fmla="*/ 2973831 h 2973831"/>
              <a:gd name="connsiteX8" fmla="*/ 0 w 4555734"/>
              <a:gd name="connsiteY8" fmla="*/ 1533831 h 2973831"/>
              <a:gd name="connsiteX9" fmla="*/ 1440000 w 4555734"/>
              <a:gd name="connsiteY9" fmla="*/ 1533831 h 2973831"/>
              <a:gd name="connsiteX10" fmla="*/ 1440000 w 4555734"/>
              <a:gd name="connsiteY10" fmla="*/ 2973831 h 2973831"/>
              <a:gd name="connsiteX11" fmla="*/ 0 w 4555734"/>
              <a:gd name="connsiteY11" fmla="*/ 2973831 h 2973831"/>
              <a:gd name="connsiteX12" fmla="*/ 3115734 w 4555734"/>
              <a:gd name="connsiteY12" fmla="*/ 0 h 2973831"/>
              <a:gd name="connsiteX13" fmla="*/ 4555734 w 4555734"/>
              <a:gd name="connsiteY13" fmla="*/ 0 h 2973831"/>
              <a:gd name="connsiteX14" fmla="*/ 4555734 w 4555734"/>
              <a:gd name="connsiteY14" fmla="*/ 1440000 h 2973831"/>
              <a:gd name="connsiteX15" fmla="*/ 3115734 w 4555734"/>
              <a:gd name="connsiteY15" fmla="*/ 1440000 h 2973831"/>
              <a:gd name="connsiteX16" fmla="*/ 1557867 w 4555734"/>
              <a:gd name="connsiteY16" fmla="*/ 0 h 2973831"/>
              <a:gd name="connsiteX17" fmla="*/ 2997867 w 4555734"/>
              <a:gd name="connsiteY17" fmla="*/ 0 h 2973831"/>
              <a:gd name="connsiteX18" fmla="*/ 2997867 w 4555734"/>
              <a:gd name="connsiteY18" fmla="*/ 1440000 h 2973831"/>
              <a:gd name="connsiteX19" fmla="*/ 1557867 w 4555734"/>
              <a:gd name="connsiteY19" fmla="*/ 1440000 h 2973831"/>
              <a:gd name="connsiteX20" fmla="*/ 0 w 4555734"/>
              <a:gd name="connsiteY20" fmla="*/ 0 h 2973831"/>
              <a:gd name="connsiteX21" fmla="*/ 1440000 w 4555734"/>
              <a:gd name="connsiteY21" fmla="*/ 0 h 2973831"/>
              <a:gd name="connsiteX22" fmla="*/ 1440000 w 4555734"/>
              <a:gd name="connsiteY22" fmla="*/ 1440000 h 2973831"/>
              <a:gd name="connsiteX23" fmla="*/ 0 w 4555734"/>
              <a:gd name="connsiteY23" fmla="*/ 1440000 h 29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55734" h="2973831">
                <a:moveTo>
                  <a:pt x="3115734" y="1533831"/>
                </a:moveTo>
                <a:lnTo>
                  <a:pt x="4555734" y="1533831"/>
                </a:lnTo>
                <a:lnTo>
                  <a:pt x="4555734" y="2973831"/>
                </a:lnTo>
                <a:lnTo>
                  <a:pt x="3115734" y="2973831"/>
                </a:lnTo>
                <a:close/>
                <a:moveTo>
                  <a:pt x="1557867" y="1533831"/>
                </a:moveTo>
                <a:lnTo>
                  <a:pt x="2997867" y="1533831"/>
                </a:lnTo>
                <a:lnTo>
                  <a:pt x="2997867" y="2973831"/>
                </a:lnTo>
                <a:lnTo>
                  <a:pt x="1557867" y="2973831"/>
                </a:lnTo>
                <a:close/>
                <a:moveTo>
                  <a:pt x="0" y="1533831"/>
                </a:moveTo>
                <a:lnTo>
                  <a:pt x="1440000" y="1533831"/>
                </a:lnTo>
                <a:lnTo>
                  <a:pt x="1440000" y="2973831"/>
                </a:lnTo>
                <a:lnTo>
                  <a:pt x="0" y="2973831"/>
                </a:lnTo>
                <a:close/>
                <a:moveTo>
                  <a:pt x="3115734" y="0"/>
                </a:moveTo>
                <a:lnTo>
                  <a:pt x="4555734" y="0"/>
                </a:lnTo>
                <a:lnTo>
                  <a:pt x="4555734" y="1440000"/>
                </a:lnTo>
                <a:lnTo>
                  <a:pt x="3115734" y="1440000"/>
                </a:lnTo>
                <a:close/>
                <a:moveTo>
                  <a:pt x="1557867" y="0"/>
                </a:moveTo>
                <a:lnTo>
                  <a:pt x="2997867" y="0"/>
                </a:lnTo>
                <a:lnTo>
                  <a:pt x="2997867" y="1440000"/>
                </a:lnTo>
                <a:lnTo>
                  <a:pt x="1557867" y="1440000"/>
                </a:lnTo>
                <a:close/>
                <a:moveTo>
                  <a:pt x="0" y="0"/>
                </a:moveTo>
                <a:lnTo>
                  <a:pt x="1440000" y="0"/>
                </a:lnTo>
                <a:lnTo>
                  <a:pt x="1440000" y="1440000"/>
                </a:lnTo>
                <a:lnTo>
                  <a:pt x="0" y="144000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968804509"/>
      </p:ext>
    </p:extLst>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圖片版面配置31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5"/>
          <p:cNvSpPr>
            <a:spLocks noGrp="1"/>
          </p:cNvSpPr>
          <p:nvPr>
            <p:ph type="pic" sz="quarter" idx="16"/>
          </p:nvPr>
        </p:nvSpPr>
        <p:spPr>
          <a:xfrm>
            <a:off x="0" y="270215"/>
            <a:ext cx="1354667" cy="6199036"/>
          </a:xfrm>
        </p:spPr>
        <p:txBody>
          <a:bodyPr/>
          <a:lstStyle/>
          <a:p>
            <a:endParaRPr lang="zh-TW" altLang="en-US"/>
          </a:p>
        </p:txBody>
      </p:sp>
      <p:sp>
        <p:nvSpPr>
          <p:cNvPr id="6" name="圖片版面配置區 5"/>
          <p:cNvSpPr>
            <a:spLocks noGrp="1"/>
          </p:cNvSpPr>
          <p:nvPr>
            <p:ph type="pic" sz="quarter" idx="17"/>
          </p:nvPr>
        </p:nvSpPr>
        <p:spPr>
          <a:xfrm>
            <a:off x="1490134" y="270215"/>
            <a:ext cx="2844801" cy="1242496"/>
          </a:xfrm>
        </p:spPr>
        <p:txBody>
          <a:bodyPr/>
          <a:lstStyle/>
          <a:p>
            <a:endParaRPr lang="zh-TW" altLang="en-US"/>
          </a:p>
        </p:txBody>
      </p:sp>
      <p:sp>
        <p:nvSpPr>
          <p:cNvPr id="7" name="圖片版面配置區 5"/>
          <p:cNvSpPr>
            <a:spLocks noGrp="1"/>
          </p:cNvSpPr>
          <p:nvPr>
            <p:ph type="pic" sz="quarter" idx="18"/>
          </p:nvPr>
        </p:nvSpPr>
        <p:spPr>
          <a:xfrm>
            <a:off x="1490134" y="1636889"/>
            <a:ext cx="1354667" cy="3465688"/>
          </a:xfrm>
        </p:spPr>
        <p:txBody>
          <a:bodyPr/>
          <a:lstStyle/>
          <a:p>
            <a:endParaRPr lang="zh-TW" altLang="en-US"/>
          </a:p>
        </p:txBody>
      </p:sp>
      <p:sp>
        <p:nvSpPr>
          <p:cNvPr id="8" name="圖片版面配置區 5"/>
          <p:cNvSpPr>
            <a:spLocks noGrp="1"/>
          </p:cNvSpPr>
          <p:nvPr>
            <p:ph type="pic" sz="quarter" idx="19"/>
          </p:nvPr>
        </p:nvSpPr>
        <p:spPr>
          <a:xfrm>
            <a:off x="2980268" y="1636889"/>
            <a:ext cx="1354667" cy="3465688"/>
          </a:xfrm>
        </p:spPr>
        <p:txBody>
          <a:bodyPr/>
          <a:lstStyle/>
          <a:p>
            <a:endParaRPr lang="zh-TW" altLang="en-US"/>
          </a:p>
        </p:txBody>
      </p:sp>
      <p:sp>
        <p:nvSpPr>
          <p:cNvPr id="9" name="圖片版面配置區 5"/>
          <p:cNvSpPr>
            <a:spLocks noGrp="1"/>
          </p:cNvSpPr>
          <p:nvPr>
            <p:ph type="pic" sz="quarter" idx="20"/>
          </p:nvPr>
        </p:nvSpPr>
        <p:spPr>
          <a:xfrm>
            <a:off x="1490134" y="5226755"/>
            <a:ext cx="2844801" cy="1242496"/>
          </a:xfrm>
        </p:spPr>
        <p:txBody>
          <a:bodyPr/>
          <a:lstStyle/>
          <a:p>
            <a:endParaRPr lang="zh-TW" altLang="en-US"/>
          </a:p>
        </p:txBody>
      </p:sp>
    </p:spTree>
    <p:extLst>
      <p:ext uri="{BB962C8B-B14F-4D97-AF65-F5344CB8AC3E}">
        <p14:creationId xmlns:p14="http://schemas.microsoft.com/office/powerpoint/2010/main" val="1200068030"/>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圖片版面配置31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5"/>
          <p:cNvSpPr>
            <a:spLocks noGrp="1"/>
          </p:cNvSpPr>
          <p:nvPr>
            <p:ph type="pic" sz="quarter" idx="16"/>
          </p:nvPr>
        </p:nvSpPr>
        <p:spPr>
          <a:xfrm>
            <a:off x="0" y="270215"/>
            <a:ext cx="1354667" cy="6199036"/>
          </a:xfrm>
        </p:spPr>
        <p:txBody>
          <a:bodyPr/>
          <a:lstStyle/>
          <a:p>
            <a:endParaRPr lang="zh-TW" altLang="en-US"/>
          </a:p>
        </p:txBody>
      </p:sp>
      <p:sp>
        <p:nvSpPr>
          <p:cNvPr id="6" name="圖片版面配置區 5"/>
          <p:cNvSpPr>
            <a:spLocks noGrp="1"/>
          </p:cNvSpPr>
          <p:nvPr>
            <p:ph type="pic" sz="quarter" idx="17"/>
          </p:nvPr>
        </p:nvSpPr>
        <p:spPr>
          <a:xfrm>
            <a:off x="1490134" y="270215"/>
            <a:ext cx="2844801" cy="1242496"/>
          </a:xfrm>
        </p:spPr>
        <p:txBody>
          <a:bodyPr/>
          <a:lstStyle/>
          <a:p>
            <a:endParaRPr lang="zh-TW" altLang="en-US"/>
          </a:p>
        </p:txBody>
      </p:sp>
      <p:sp>
        <p:nvSpPr>
          <p:cNvPr id="10" name="圖片版面配置區 9"/>
          <p:cNvSpPr>
            <a:spLocks noGrp="1"/>
          </p:cNvSpPr>
          <p:nvPr>
            <p:ph type="pic" sz="quarter" idx="19"/>
          </p:nvPr>
        </p:nvSpPr>
        <p:spPr>
          <a:xfrm>
            <a:off x="1490134" y="1636889"/>
            <a:ext cx="2844801" cy="3465688"/>
          </a:xfrm>
          <a:custGeom>
            <a:avLst/>
            <a:gdLst>
              <a:gd name="connsiteX0" fmla="*/ 1490134 w 2844801"/>
              <a:gd name="connsiteY0" fmla="*/ 0 h 3465688"/>
              <a:gd name="connsiteX1" fmla="*/ 2844801 w 2844801"/>
              <a:gd name="connsiteY1" fmla="*/ 0 h 3465688"/>
              <a:gd name="connsiteX2" fmla="*/ 2844801 w 2844801"/>
              <a:gd name="connsiteY2" fmla="*/ 3465688 h 3465688"/>
              <a:gd name="connsiteX3" fmla="*/ 1490134 w 2844801"/>
              <a:gd name="connsiteY3" fmla="*/ 3465688 h 3465688"/>
              <a:gd name="connsiteX4" fmla="*/ 0 w 2844801"/>
              <a:gd name="connsiteY4" fmla="*/ 0 h 3465688"/>
              <a:gd name="connsiteX5" fmla="*/ 1354667 w 2844801"/>
              <a:gd name="connsiteY5" fmla="*/ 0 h 3465688"/>
              <a:gd name="connsiteX6" fmla="*/ 1354667 w 2844801"/>
              <a:gd name="connsiteY6" fmla="*/ 3465688 h 3465688"/>
              <a:gd name="connsiteX7" fmla="*/ 0 w 2844801"/>
              <a:gd name="connsiteY7" fmla="*/ 3465688 h 34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4801" h="3465688">
                <a:moveTo>
                  <a:pt x="1490134" y="0"/>
                </a:moveTo>
                <a:lnTo>
                  <a:pt x="2844801" y="0"/>
                </a:lnTo>
                <a:lnTo>
                  <a:pt x="2844801" y="3465688"/>
                </a:lnTo>
                <a:lnTo>
                  <a:pt x="1490134" y="3465688"/>
                </a:lnTo>
                <a:close/>
                <a:moveTo>
                  <a:pt x="0" y="0"/>
                </a:moveTo>
                <a:lnTo>
                  <a:pt x="1354667" y="0"/>
                </a:lnTo>
                <a:lnTo>
                  <a:pt x="1354667" y="3465688"/>
                </a:lnTo>
                <a:lnTo>
                  <a:pt x="0" y="3465688"/>
                </a:lnTo>
                <a:close/>
              </a:path>
            </a:pathLst>
          </a:custGeom>
        </p:spPr>
        <p:txBody>
          <a:bodyPr wrap="square">
            <a:noAutofit/>
          </a:bodyPr>
          <a:lstStyle/>
          <a:p>
            <a:endParaRPr lang="zh-TW" altLang="en-US"/>
          </a:p>
        </p:txBody>
      </p:sp>
      <p:sp>
        <p:nvSpPr>
          <p:cNvPr id="9" name="圖片版面配置區 5"/>
          <p:cNvSpPr>
            <a:spLocks noGrp="1"/>
          </p:cNvSpPr>
          <p:nvPr>
            <p:ph type="pic" sz="quarter" idx="20"/>
          </p:nvPr>
        </p:nvSpPr>
        <p:spPr>
          <a:xfrm>
            <a:off x="1490134" y="5226755"/>
            <a:ext cx="2844801" cy="1242496"/>
          </a:xfrm>
        </p:spPr>
        <p:txBody>
          <a:bodyPr/>
          <a:lstStyle/>
          <a:p>
            <a:endParaRPr lang="zh-TW" altLang="en-US"/>
          </a:p>
        </p:txBody>
      </p:sp>
    </p:spTree>
    <p:extLst>
      <p:ext uri="{BB962C8B-B14F-4D97-AF65-F5344CB8AC3E}">
        <p14:creationId xmlns:p14="http://schemas.microsoft.com/office/powerpoint/2010/main" val="2963771973"/>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圖片版面配置31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5"/>
          <p:cNvSpPr>
            <a:spLocks noGrp="1"/>
          </p:cNvSpPr>
          <p:nvPr>
            <p:ph type="pic" sz="quarter" idx="17"/>
          </p:nvPr>
        </p:nvSpPr>
        <p:spPr>
          <a:xfrm>
            <a:off x="-1" y="891102"/>
            <a:ext cx="4583289" cy="1242496"/>
          </a:xfrm>
        </p:spPr>
        <p:txBody>
          <a:bodyPr/>
          <a:lstStyle/>
          <a:p>
            <a:endParaRPr lang="zh-TW" altLang="en-US"/>
          </a:p>
        </p:txBody>
      </p:sp>
      <p:sp>
        <p:nvSpPr>
          <p:cNvPr id="6" name="圖片版面配置區 5"/>
          <p:cNvSpPr>
            <a:spLocks noGrp="1"/>
          </p:cNvSpPr>
          <p:nvPr>
            <p:ph type="pic" sz="quarter" idx="18"/>
          </p:nvPr>
        </p:nvSpPr>
        <p:spPr>
          <a:xfrm>
            <a:off x="0" y="2279629"/>
            <a:ext cx="2957689" cy="1242496"/>
          </a:xfrm>
        </p:spPr>
        <p:txBody>
          <a:bodyPr/>
          <a:lstStyle/>
          <a:p>
            <a:endParaRPr lang="zh-TW" altLang="en-US"/>
          </a:p>
        </p:txBody>
      </p:sp>
      <p:sp>
        <p:nvSpPr>
          <p:cNvPr id="7" name="圖片版面配置區 5"/>
          <p:cNvSpPr>
            <a:spLocks noGrp="1"/>
          </p:cNvSpPr>
          <p:nvPr>
            <p:ph type="pic" sz="quarter" idx="19"/>
          </p:nvPr>
        </p:nvSpPr>
        <p:spPr>
          <a:xfrm>
            <a:off x="3098191" y="2279628"/>
            <a:ext cx="1422400" cy="3737347"/>
          </a:xfrm>
        </p:spPr>
        <p:txBody>
          <a:bodyPr/>
          <a:lstStyle/>
          <a:p>
            <a:endParaRPr lang="zh-TW" altLang="en-US"/>
          </a:p>
        </p:txBody>
      </p:sp>
      <p:sp>
        <p:nvSpPr>
          <p:cNvPr id="8" name="圖片版面配置區 5"/>
          <p:cNvSpPr>
            <a:spLocks noGrp="1"/>
          </p:cNvSpPr>
          <p:nvPr>
            <p:ph type="pic" sz="quarter" idx="20"/>
          </p:nvPr>
        </p:nvSpPr>
        <p:spPr>
          <a:xfrm>
            <a:off x="1552019" y="3668156"/>
            <a:ext cx="1405670" cy="2348819"/>
          </a:xfrm>
        </p:spPr>
        <p:txBody>
          <a:bodyPr/>
          <a:lstStyle/>
          <a:p>
            <a:endParaRPr lang="zh-TW" altLang="en-US"/>
          </a:p>
        </p:txBody>
      </p:sp>
      <p:sp>
        <p:nvSpPr>
          <p:cNvPr id="9" name="圖片版面配置區 5"/>
          <p:cNvSpPr>
            <a:spLocks noGrp="1"/>
          </p:cNvSpPr>
          <p:nvPr>
            <p:ph type="pic" sz="quarter" idx="21"/>
          </p:nvPr>
        </p:nvSpPr>
        <p:spPr>
          <a:xfrm>
            <a:off x="5847" y="3668156"/>
            <a:ext cx="1422400" cy="2348819"/>
          </a:xfrm>
        </p:spPr>
        <p:txBody>
          <a:bodyPr/>
          <a:lstStyle/>
          <a:p>
            <a:endParaRPr lang="zh-TW" altLang="en-US"/>
          </a:p>
        </p:txBody>
      </p:sp>
    </p:spTree>
    <p:extLst>
      <p:ext uri="{BB962C8B-B14F-4D97-AF65-F5344CB8AC3E}">
        <p14:creationId xmlns:p14="http://schemas.microsoft.com/office/powerpoint/2010/main" val="3375020824"/>
      </p:ext>
    </p:extLst>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圖片版面配置31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5"/>
          <p:cNvSpPr>
            <a:spLocks noGrp="1"/>
          </p:cNvSpPr>
          <p:nvPr>
            <p:ph type="pic" sz="quarter" idx="17"/>
          </p:nvPr>
        </p:nvSpPr>
        <p:spPr>
          <a:xfrm>
            <a:off x="-1" y="891102"/>
            <a:ext cx="4583289" cy="1242496"/>
          </a:xfrm>
        </p:spPr>
        <p:txBody>
          <a:bodyPr/>
          <a:lstStyle/>
          <a:p>
            <a:endParaRPr lang="zh-TW" altLang="en-US"/>
          </a:p>
        </p:txBody>
      </p:sp>
      <p:sp>
        <p:nvSpPr>
          <p:cNvPr id="10" name="圖片版面配置區 9"/>
          <p:cNvSpPr>
            <a:spLocks noGrp="1"/>
          </p:cNvSpPr>
          <p:nvPr>
            <p:ph type="pic" sz="quarter" idx="21"/>
          </p:nvPr>
        </p:nvSpPr>
        <p:spPr>
          <a:xfrm>
            <a:off x="0" y="2279628"/>
            <a:ext cx="4520591" cy="3737347"/>
          </a:xfrm>
          <a:custGeom>
            <a:avLst/>
            <a:gdLst>
              <a:gd name="connsiteX0" fmla="*/ 1552019 w 4520591"/>
              <a:gd name="connsiteY0" fmla="*/ 1388528 h 3737347"/>
              <a:gd name="connsiteX1" fmla="*/ 2957689 w 4520591"/>
              <a:gd name="connsiteY1" fmla="*/ 1388528 h 3737347"/>
              <a:gd name="connsiteX2" fmla="*/ 2957689 w 4520591"/>
              <a:gd name="connsiteY2" fmla="*/ 3737347 h 3737347"/>
              <a:gd name="connsiteX3" fmla="*/ 1552019 w 4520591"/>
              <a:gd name="connsiteY3" fmla="*/ 3737347 h 3737347"/>
              <a:gd name="connsiteX4" fmla="*/ 5847 w 4520591"/>
              <a:gd name="connsiteY4" fmla="*/ 1388528 h 3737347"/>
              <a:gd name="connsiteX5" fmla="*/ 1428247 w 4520591"/>
              <a:gd name="connsiteY5" fmla="*/ 1388528 h 3737347"/>
              <a:gd name="connsiteX6" fmla="*/ 1428247 w 4520591"/>
              <a:gd name="connsiteY6" fmla="*/ 3737347 h 3737347"/>
              <a:gd name="connsiteX7" fmla="*/ 5847 w 4520591"/>
              <a:gd name="connsiteY7" fmla="*/ 3737347 h 3737347"/>
              <a:gd name="connsiteX8" fmla="*/ 0 w 4520591"/>
              <a:gd name="connsiteY8" fmla="*/ 1 h 3737347"/>
              <a:gd name="connsiteX9" fmla="*/ 2957689 w 4520591"/>
              <a:gd name="connsiteY9" fmla="*/ 1 h 3737347"/>
              <a:gd name="connsiteX10" fmla="*/ 2957689 w 4520591"/>
              <a:gd name="connsiteY10" fmla="*/ 1242497 h 3737347"/>
              <a:gd name="connsiteX11" fmla="*/ 0 w 4520591"/>
              <a:gd name="connsiteY11" fmla="*/ 1242497 h 3737347"/>
              <a:gd name="connsiteX12" fmla="*/ 3098191 w 4520591"/>
              <a:gd name="connsiteY12" fmla="*/ 0 h 3737347"/>
              <a:gd name="connsiteX13" fmla="*/ 4520591 w 4520591"/>
              <a:gd name="connsiteY13" fmla="*/ 0 h 3737347"/>
              <a:gd name="connsiteX14" fmla="*/ 4520591 w 4520591"/>
              <a:gd name="connsiteY14" fmla="*/ 3737347 h 3737347"/>
              <a:gd name="connsiteX15" fmla="*/ 3098191 w 4520591"/>
              <a:gd name="connsiteY15" fmla="*/ 3737347 h 3737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0591" h="3737347">
                <a:moveTo>
                  <a:pt x="1552019" y="1388528"/>
                </a:moveTo>
                <a:lnTo>
                  <a:pt x="2957689" y="1388528"/>
                </a:lnTo>
                <a:lnTo>
                  <a:pt x="2957689" y="3737347"/>
                </a:lnTo>
                <a:lnTo>
                  <a:pt x="1552019" y="3737347"/>
                </a:lnTo>
                <a:close/>
                <a:moveTo>
                  <a:pt x="5847" y="1388528"/>
                </a:moveTo>
                <a:lnTo>
                  <a:pt x="1428247" y="1388528"/>
                </a:lnTo>
                <a:lnTo>
                  <a:pt x="1428247" y="3737347"/>
                </a:lnTo>
                <a:lnTo>
                  <a:pt x="5847" y="3737347"/>
                </a:lnTo>
                <a:close/>
                <a:moveTo>
                  <a:pt x="0" y="1"/>
                </a:moveTo>
                <a:lnTo>
                  <a:pt x="2957689" y="1"/>
                </a:lnTo>
                <a:lnTo>
                  <a:pt x="2957689" y="1242497"/>
                </a:lnTo>
                <a:lnTo>
                  <a:pt x="0" y="1242497"/>
                </a:lnTo>
                <a:close/>
                <a:moveTo>
                  <a:pt x="3098191" y="0"/>
                </a:moveTo>
                <a:lnTo>
                  <a:pt x="4520591" y="0"/>
                </a:lnTo>
                <a:lnTo>
                  <a:pt x="4520591" y="3737347"/>
                </a:lnTo>
                <a:lnTo>
                  <a:pt x="3098191" y="3737347"/>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772599853"/>
      </p:ext>
    </p:extLst>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圖片版面配置31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2020714" y="1660177"/>
            <a:ext cx="3240000" cy="1440000"/>
          </a:xfrm>
        </p:spPr>
        <p:txBody>
          <a:bodyPr/>
          <a:lstStyle/>
          <a:p>
            <a:endParaRPr lang="zh-TW" altLang="en-US"/>
          </a:p>
        </p:txBody>
      </p:sp>
      <p:sp>
        <p:nvSpPr>
          <p:cNvPr id="6" name="圖片版面配置區 4"/>
          <p:cNvSpPr>
            <a:spLocks noGrp="1"/>
          </p:cNvSpPr>
          <p:nvPr>
            <p:ph type="pic" sz="quarter" idx="13"/>
          </p:nvPr>
        </p:nvSpPr>
        <p:spPr>
          <a:xfrm>
            <a:off x="5406714" y="1660177"/>
            <a:ext cx="1440000" cy="3240000"/>
          </a:xfrm>
        </p:spPr>
        <p:txBody>
          <a:bodyPr/>
          <a:lstStyle/>
          <a:p>
            <a:endParaRPr lang="zh-TW" altLang="en-US"/>
          </a:p>
        </p:txBody>
      </p:sp>
      <p:sp>
        <p:nvSpPr>
          <p:cNvPr id="7" name="圖片版面配置區 4"/>
          <p:cNvSpPr>
            <a:spLocks noGrp="1"/>
          </p:cNvSpPr>
          <p:nvPr>
            <p:ph type="pic" sz="quarter" idx="14"/>
          </p:nvPr>
        </p:nvSpPr>
        <p:spPr>
          <a:xfrm>
            <a:off x="2020714" y="3235021"/>
            <a:ext cx="1440000" cy="3240000"/>
          </a:xfrm>
        </p:spPr>
        <p:txBody>
          <a:bodyPr/>
          <a:lstStyle/>
          <a:p>
            <a:endParaRPr lang="zh-TW" altLang="en-US"/>
          </a:p>
        </p:txBody>
      </p:sp>
      <p:sp>
        <p:nvSpPr>
          <p:cNvPr id="8" name="圖片版面配置區 4"/>
          <p:cNvSpPr>
            <a:spLocks noGrp="1"/>
          </p:cNvSpPr>
          <p:nvPr>
            <p:ph type="pic" sz="quarter" idx="15"/>
          </p:nvPr>
        </p:nvSpPr>
        <p:spPr>
          <a:xfrm>
            <a:off x="3606714" y="5035021"/>
            <a:ext cx="3240000" cy="1440000"/>
          </a:xfrm>
        </p:spPr>
        <p:txBody>
          <a:bodyPr/>
          <a:lstStyle/>
          <a:p>
            <a:endParaRPr lang="zh-TW" altLang="en-US"/>
          </a:p>
        </p:txBody>
      </p:sp>
    </p:spTree>
    <p:extLst>
      <p:ext uri="{BB962C8B-B14F-4D97-AF65-F5344CB8AC3E}">
        <p14:creationId xmlns:p14="http://schemas.microsoft.com/office/powerpoint/2010/main" val="38386636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圖片版面配置31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4"/>
          <p:cNvSpPr>
            <a:spLocks noGrp="1"/>
          </p:cNvSpPr>
          <p:nvPr>
            <p:ph type="pic" sz="quarter" idx="12"/>
          </p:nvPr>
        </p:nvSpPr>
        <p:spPr>
          <a:xfrm>
            <a:off x="2957693" y="2348799"/>
            <a:ext cx="3240000" cy="3240000"/>
          </a:xfrm>
        </p:spPr>
        <p:txBody>
          <a:bodyPr/>
          <a:lstStyle/>
          <a:p>
            <a:endParaRPr lang="zh-TW" altLang="en-US"/>
          </a:p>
        </p:txBody>
      </p:sp>
      <p:sp>
        <p:nvSpPr>
          <p:cNvPr id="10" name="圖片版面配置區 4"/>
          <p:cNvSpPr>
            <a:spLocks noGrp="1"/>
          </p:cNvSpPr>
          <p:nvPr>
            <p:ph type="pic" sz="quarter" idx="13"/>
          </p:nvPr>
        </p:nvSpPr>
        <p:spPr>
          <a:xfrm>
            <a:off x="869248" y="1434397"/>
            <a:ext cx="1964263" cy="1613601"/>
          </a:xfrm>
        </p:spPr>
        <p:txBody>
          <a:bodyPr/>
          <a:lstStyle/>
          <a:p>
            <a:endParaRPr lang="zh-TW" altLang="en-US"/>
          </a:p>
        </p:txBody>
      </p:sp>
      <p:sp>
        <p:nvSpPr>
          <p:cNvPr id="11" name="圖片版面配置區 4"/>
          <p:cNvSpPr>
            <a:spLocks noGrp="1"/>
          </p:cNvSpPr>
          <p:nvPr>
            <p:ph type="pic" sz="quarter" idx="14"/>
          </p:nvPr>
        </p:nvSpPr>
        <p:spPr>
          <a:xfrm>
            <a:off x="6321875" y="1434397"/>
            <a:ext cx="1964263" cy="1613601"/>
          </a:xfrm>
        </p:spPr>
        <p:txBody>
          <a:bodyPr/>
          <a:lstStyle/>
          <a:p>
            <a:endParaRPr lang="zh-TW" altLang="en-US"/>
          </a:p>
        </p:txBody>
      </p:sp>
      <p:sp>
        <p:nvSpPr>
          <p:cNvPr id="12" name="圖片版面配置區 4"/>
          <p:cNvSpPr>
            <a:spLocks noGrp="1"/>
          </p:cNvSpPr>
          <p:nvPr>
            <p:ph type="pic" sz="quarter" idx="15"/>
          </p:nvPr>
        </p:nvSpPr>
        <p:spPr>
          <a:xfrm>
            <a:off x="869248" y="5047552"/>
            <a:ext cx="1964263" cy="1613601"/>
          </a:xfrm>
        </p:spPr>
        <p:txBody>
          <a:bodyPr/>
          <a:lstStyle/>
          <a:p>
            <a:endParaRPr lang="zh-TW" altLang="en-US"/>
          </a:p>
        </p:txBody>
      </p:sp>
      <p:sp>
        <p:nvSpPr>
          <p:cNvPr id="13" name="圖片版面配置區 4"/>
          <p:cNvSpPr>
            <a:spLocks noGrp="1"/>
          </p:cNvSpPr>
          <p:nvPr>
            <p:ph type="pic" sz="quarter" idx="16"/>
          </p:nvPr>
        </p:nvSpPr>
        <p:spPr>
          <a:xfrm>
            <a:off x="6321875" y="5047552"/>
            <a:ext cx="1964263" cy="1613601"/>
          </a:xfrm>
        </p:spPr>
        <p:txBody>
          <a:bodyPr/>
          <a:lstStyle/>
          <a:p>
            <a:endParaRPr lang="zh-TW" altLang="en-US"/>
          </a:p>
        </p:txBody>
      </p:sp>
    </p:spTree>
    <p:extLst>
      <p:ext uri="{BB962C8B-B14F-4D97-AF65-F5344CB8AC3E}">
        <p14:creationId xmlns:p14="http://schemas.microsoft.com/office/powerpoint/2010/main" val="20029523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p15:clr>
            <a:srgbClr val="FBAE40"/>
          </p15:clr>
        </p15:guide>
        <p15:guide id="2" pos="2880">
          <p15:clr>
            <a:srgbClr val="FBAE40"/>
          </p15:clr>
        </p15:guide>
      </p15:sldGuideLst>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圖片版面配置31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3"/>
          </p:nvPr>
        </p:nvSpPr>
        <p:spPr>
          <a:xfrm>
            <a:off x="474133" y="1660177"/>
            <a:ext cx="1964263" cy="3058579"/>
          </a:xfrm>
        </p:spPr>
        <p:txBody>
          <a:bodyPr/>
          <a:lstStyle/>
          <a:p>
            <a:endParaRPr lang="zh-TW" altLang="en-US"/>
          </a:p>
        </p:txBody>
      </p:sp>
      <p:sp>
        <p:nvSpPr>
          <p:cNvPr id="6" name="圖片版面配置區 4"/>
          <p:cNvSpPr>
            <a:spLocks noGrp="1"/>
          </p:cNvSpPr>
          <p:nvPr>
            <p:ph type="pic" sz="quarter" idx="14"/>
          </p:nvPr>
        </p:nvSpPr>
        <p:spPr>
          <a:xfrm>
            <a:off x="2562577" y="3127733"/>
            <a:ext cx="1964263" cy="3058579"/>
          </a:xfrm>
        </p:spPr>
        <p:txBody>
          <a:bodyPr/>
          <a:lstStyle/>
          <a:p>
            <a:endParaRPr lang="zh-TW" altLang="en-US"/>
          </a:p>
        </p:txBody>
      </p:sp>
      <p:sp>
        <p:nvSpPr>
          <p:cNvPr id="7" name="圖片版面配置區 4"/>
          <p:cNvSpPr>
            <a:spLocks noGrp="1"/>
          </p:cNvSpPr>
          <p:nvPr>
            <p:ph type="pic" sz="quarter" idx="15"/>
          </p:nvPr>
        </p:nvSpPr>
        <p:spPr>
          <a:xfrm>
            <a:off x="4651021" y="1660177"/>
            <a:ext cx="1964263" cy="3058579"/>
          </a:xfrm>
        </p:spPr>
        <p:txBody>
          <a:bodyPr/>
          <a:lstStyle/>
          <a:p>
            <a:endParaRPr lang="zh-TW" altLang="en-US"/>
          </a:p>
        </p:txBody>
      </p:sp>
      <p:sp>
        <p:nvSpPr>
          <p:cNvPr id="8" name="圖片版面配置區 4"/>
          <p:cNvSpPr>
            <a:spLocks noGrp="1"/>
          </p:cNvSpPr>
          <p:nvPr>
            <p:ph type="pic" sz="quarter" idx="16"/>
          </p:nvPr>
        </p:nvSpPr>
        <p:spPr>
          <a:xfrm>
            <a:off x="6739465" y="3127733"/>
            <a:ext cx="1964263" cy="3058579"/>
          </a:xfrm>
        </p:spPr>
        <p:txBody>
          <a:bodyPr/>
          <a:lstStyle/>
          <a:p>
            <a:endParaRPr lang="zh-TW" altLang="en-US"/>
          </a:p>
        </p:txBody>
      </p:sp>
    </p:spTree>
    <p:extLst>
      <p:ext uri="{BB962C8B-B14F-4D97-AF65-F5344CB8AC3E}">
        <p14:creationId xmlns:p14="http://schemas.microsoft.com/office/powerpoint/2010/main" val="229729871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圖片版面配置31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3"/>
          </p:nvPr>
        </p:nvSpPr>
        <p:spPr>
          <a:xfrm>
            <a:off x="2957689" y="1819833"/>
            <a:ext cx="1964263" cy="1342667"/>
          </a:xfrm>
        </p:spPr>
        <p:txBody>
          <a:bodyPr/>
          <a:lstStyle/>
          <a:p>
            <a:endParaRPr lang="zh-TW" altLang="en-US"/>
          </a:p>
        </p:txBody>
      </p:sp>
      <p:sp>
        <p:nvSpPr>
          <p:cNvPr id="6" name="圖片版面配置區 4"/>
          <p:cNvSpPr>
            <a:spLocks noGrp="1"/>
          </p:cNvSpPr>
          <p:nvPr>
            <p:ph type="pic" sz="quarter" idx="14"/>
          </p:nvPr>
        </p:nvSpPr>
        <p:spPr>
          <a:xfrm>
            <a:off x="2957689" y="3253522"/>
            <a:ext cx="1964263" cy="1342667"/>
          </a:xfrm>
        </p:spPr>
        <p:txBody>
          <a:bodyPr/>
          <a:lstStyle/>
          <a:p>
            <a:endParaRPr lang="zh-TW" altLang="en-US"/>
          </a:p>
        </p:txBody>
      </p:sp>
      <p:sp>
        <p:nvSpPr>
          <p:cNvPr id="7" name="圖片版面配置區 4"/>
          <p:cNvSpPr>
            <a:spLocks noGrp="1"/>
          </p:cNvSpPr>
          <p:nvPr>
            <p:ph type="pic" sz="quarter" idx="15"/>
          </p:nvPr>
        </p:nvSpPr>
        <p:spPr>
          <a:xfrm>
            <a:off x="2957689" y="4687211"/>
            <a:ext cx="1964263" cy="1342667"/>
          </a:xfrm>
        </p:spPr>
        <p:txBody>
          <a:bodyPr/>
          <a:lstStyle/>
          <a:p>
            <a:endParaRPr lang="zh-TW" altLang="en-US"/>
          </a:p>
        </p:txBody>
      </p:sp>
      <p:sp>
        <p:nvSpPr>
          <p:cNvPr id="8" name="圖片版面配置區 4"/>
          <p:cNvSpPr>
            <a:spLocks noGrp="1"/>
          </p:cNvSpPr>
          <p:nvPr>
            <p:ph type="pic" sz="quarter" idx="16"/>
          </p:nvPr>
        </p:nvSpPr>
        <p:spPr>
          <a:xfrm>
            <a:off x="5068711" y="1819833"/>
            <a:ext cx="1964263" cy="2031290"/>
          </a:xfrm>
        </p:spPr>
        <p:txBody>
          <a:bodyPr/>
          <a:lstStyle/>
          <a:p>
            <a:endParaRPr lang="zh-TW" altLang="en-US"/>
          </a:p>
        </p:txBody>
      </p:sp>
      <p:sp>
        <p:nvSpPr>
          <p:cNvPr id="11" name="圖片版面配置區 4"/>
          <p:cNvSpPr>
            <a:spLocks noGrp="1"/>
          </p:cNvSpPr>
          <p:nvPr>
            <p:ph type="pic" sz="quarter" idx="19"/>
          </p:nvPr>
        </p:nvSpPr>
        <p:spPr>
          <a:xfrm>
            <a:off x="7179733" y="1819833"/>
            <a:ext cx="1964263" cy="1342667"/>
          </a:xfrm>
        </p:spPr>
        <p:txBody>
          <a:bodyPr/>
          <a:lstStyle/>
          <a:p>
            <a:endParaRPr lang="zh-TW" altLang="en-US"/>
          </a:p>
        </p:txBody>
      </p:sp>
      <p:sp>
        <p:nvSpPr>
          <p:cNvPr id="12" name="圖片版面配置區 4"/>
          <p:cNvSpPr>
            <a:spLocks noGrp="1"/>
          </p:cNvSpPr>
          <p:nvPr>
            <p:ph type="pic" sz="quarter" idx="20"/>
          </p:nvPr>
        </p:nvSpPr>
        <p:spPr>
          <a:xfrm>
            <a:off x="7179733" y="3253522"/>
            <a:ext cx="1964263" cy="1342667"/>
          </a:xfrm>
        </p:spPr>
        <p:txBody>
          <a:bodyPr/>
          <a:lstStyle/>
          <a:p>
            <a:endParaRPr lang="zh-TW" altLang="en-US"/>
          </a:p>
        </p:txBody>
      </p:sp>
      <p:sp>
        <p:nvSpPr>
          <p:cNvPr id="13" name="圖片版面配置區 4"/>
          <p:cNvSpPr>
            <a:spLocks noGrp="1"/>
          </p:cNvSpPr>
          <p:nvPr>
            <p:ph type="pic" sz="quarter" idx="21"/>
          </p:nvPr>
        </p:nvSpPr>
        <p:spPr>
          <a:xfrm>
            <a:off x="7179733" y="4687211"/>
            <a:ext cx="1964263" cy="1342667"/>
          </a:xfrm>
        </p:spPr>
        <p:txBody>
          <a:bodyPr/>
          <a:lstStyle/>
          <a:p>
            <a:endParaRPr lang="zh-TW" altLang="en-US"/>
          </a:p>
        </p:txBody>
      </p:sp>
      <p:sp>
        <p:nvSpPr>
          <p:cNvPr id="16" name="圖片版面配置區 4"/>
          <p:cNvSpPr>
            <a:spLocks noGrp="1"/>
          </p:cNvSpPr>
          <p:nvPr>
            <p:ph type="pic" sz="quarter" idx="22"/>
          </p:nvPr>
        </p:nvSpPr>
        <p:spPr>
          <a:xfrm>
            <a:off x="5068711" y="3998588"/>
            <a:ext cx="1964263" cy="2031290"/>
          </a:xfrm>
        </p:spPr>
        <p:txBody>
          <a:bodyPr/>
          <a:lstStyle/>
          <a:p>
            <a:endParaRPr lang="zh-TW" altLang="en-US"/>
          </a:p>
        </p:txBody>
      </p:sp>
    </p:spTree>
    <p:extLst>
      <p:ext uri="{BB962C8B-B14F-4D97-AF65-F5344CB8AC3E}">
        <p14:creationId xmlns:p14="http://schemas.microsoft.com/office/powerpoint/2010/main" val="4139498253"/>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圖片版面配置031">
    <p:spTree>
      <p:nvGrpSpPr>
        <p:cNvPr id="1" name=""/>
        <p:cNvGrpSpPr/>
        <p:nvPr/>
      </p:nvGrpSpPr>
      <p:grpSpPr>
        <a:xfrm>
          <a:off x="0" y="0"/>
          <a:ext cx="0" cy="0"/>
          <a:chOff x="0" y="0"/>
          <a:chExt cx="0" cy="0"/>
        </a:xfrm>
      </p:grpSpPr>
      <p:sp>
        <p:nvSpPr>
          <p:cNvPr id="8" name="圖片版面配置區 2"/>
          <p:cNvSpPr>
            <a:spLocks noGrp="1"/>
          </p:cNvSpPr>
          <p:nvPr>
            <p:ph type="pic" sz="quarter" idx="12"/>
          </p:nvPr>
        </p:nvSpPr>
        <p:spPr>
          <a:xfrm>
            <a:off x="6854400" y="2505624"/>
            <a:ext cx="2286000" cy="3717043"/>
          </a:xfrm>
        </p:spPr>
        <p:txBody>
          <a:bodyPr/>
          <a:lstStyle/>
          <a:p>
            <a:endParaRPr lang="zh-TW" altLang="en-US"/>
          </a:p>
        </p:txBody>
      </p:sp>
      <p:sp>
        <p:nvSpPr>
          <p:cNvPr id="5" name="圖片版面配置區 2"/>
          <p:cNvSpPr>
            <a:spLocks noGrp="1"/>
          </p:cNvSpPr>
          <p:nvPr>
            <p:ph type="pic" sz="quarter" idx="13"/>
          </p:nvPr>
        </p:nvSpPr>
        <p:spPr>
          <a:xfrm>
            <a:off x="4568400" y="2505624"/>
            <a:ext cx="2286000" cy="3717043"/>
          </a:xfrm>
        </p:spPr>
        <p:txBody>
          <a:bodyPr/>
          <a:lstStyle/>
          <a:p>
            <a:endParaRPr lang="zh-TW" altLang="en-US"/>
          </a:p>
        </p:txBody>
      </p:sp>
      <p:sp>
        <p:nvSpPr>
          <p:cNvPr id="6" name="圖片版面配置區 2"/>
          <p:cNvSpPr>
            <a:spLocks noGrp="1"/>
          </p:cNvSpPr>
          <p:nvPr>
            <p:ph type="pic" sz="quarter" idx="14"/>
          </p:nvPr>
        </p:nvSpPr>
        <p:spPr>
          <a:xfrm>
            <a:off x="2282400" y="2505624"/>
            <a:ext cx="2286000" cy="3717043"/>
          </a:xfrm>
        </p:spPr>
        <p:txBody>
          <a:bodyPr/>
          <a:lstStyle/>
          <a:p>
            <a:endParaRPr lang="zh-TW" altLang="en-US"/>
          </a:p>
        </p:txBody>
      </p:sp>
      <p:sp>
        <p:nvSpPr>
          <p:cNvPr id="9" name="圖片版面配置區 2"/>
          <p:cNvSpPr>
            <a:spLocks noGrp="1"/>
          </p:cNvSpPr>
          <p:nvPr>
            <p:ph type="pic" sz="quarter" idx="15"/>
          </p:nvPr>
        </p:nvSpPr>
        <p:spPr>
          <a:xfrm>
            <a:off x="-3600" y="2505624"/>
            <a:ext cx="2286000" cy="3717043"/>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70963137"/>
      </p:ext>
    </p:extLst>
  </p:cSld>
  <p:clrMapOvr>
    <a:masterClrMapping/>
  </p:clrMapOvr>
  <p:timing>
    <p:tnLst>
      <p:par>
        <p:cTn id="1" dur="indefinite" restart="never" nodeType="tmRoot"/>
      </p:par>
    </p:tn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圖片版面配置31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146223" y="1941155"/>
            <a:ext cx="1671637" cy="2473325"/>
          </a:xfrm>
        </p:spPr>
        <p:txBody>
          <a:bodyPr/>
          <a:lstStyle/>
          <a:p>
            <a:endParaRPr lang="zh-TW" altLang="en-US"/>
          </a:p>
        </p:txBody>
      </p:sp>
      <p:sp>
        <p:nvSpPr>
          <p:cNvPr id="7" name="圖片版面配置區 4"/>
          <p:cNvSpPr>
            <a:spLocks noGrp="1"/>
          </p:cNvSpPr>
          <p:nvPr>
            <p:ph type="pic" sz="quarter" idx="13"/>
          </p:nvPr>
        </p:nvSpPr>
        <p:spPr>
          <a:xfrm>
            <a:off x="1950703" y="2122307"/>
            <a:ext cx="1426768" cy="2111022"/>
          </a:xfrm>
        </p:spPr>
        <p:txBody>
          <a:bodyPr/>
          <a:lstStyle/>
          <a:p>
            <a:endParaRPr lang="zh-TW" altLang="en-US"/>
          </a:p>
        </p:txBody>
      </p:sp>
      <p:sp>
        <p:nvSpPr>
          <p:cNvPr id="8" name="圖片版面配置區 4"/>
          <p:cNvSpPr>
            <a:spLocks noGrp="1"/>
          </p:cNvSpPr>
          <p:nvPr>
            <p:ph type="pic" sz="quarter" idx="14"/>
          </p:nvPr>
        </p:nvSpPr>
        <p:spPr>
          <a:xfrm>
            <a:off x="3510314" y="1603019"/>
            <a:ext cx="2128706" cy="3149598"/>
          </a:xfrm>
        </p:spPr>
        <p:txBody>
          <a:bodyPr/>
          <a:lstStyle/>
          <a:p>
            <a:endParaRPr lang="zh-TW" altLang="en-US"/>
          </a:p>
        </p:txBody>
      </p:sp>
      <p:sp>
        <p:nvSpPr>
          <p:cNvPr id="9" name="圖片版面配置區 4"/>
          <p:cNvSpPr>
            <a:spLocks noGrp="1"/>
          </p:cNvSpPr>
          <p:nvPr>
            <p:ph type="pic" sz="quarter" idx="15"/>
          </p:nvPr>
        </p:nvSpPr>
        <p:spPr>
          <a:xfrm>
            <a:off x="5771863" y="2122307"/>
            <a:ext cx="1426768" cy="2111022"/>
          </a:xfrm>
        </p:spPr>
        <p:txBody>
          <a:bodyPr/>
          <a:lstStyle/>
          <a:p>
            <a:endParaRPr lang="zh-TW" altLang="en-US"/>
          </a:p>
        </p:txBody>
      </p:sp>
      <p:sp>
        <p:nvSpPr>
          <p:cNvPr id="10" name="圖片版面配置區 4"/>
          <p:cNvSpPr>
            <a:spLocks noGrp="1"/>
          </p:cNvSpPr>
          <p:nvPr>
            <p:ph type="pic" sz="quarter" idx="16"/>
          </p:nvPr>
        </p:nvSpPr>
        <p:spPr>
          <a:xfrm>
            <a:off x="7331474" y="1941155"/>
            <a:ext cx="1671637" cy="2473325"/>
          </a:xfrm>
        </p:spPr>
        <p:txBody>
          <a:bodyPr/>
          <a:lstStyle/>
          <a:p>
            <a:endParaRPr lang="zh-TW" altLang="en-US"/>
          </a:p>
        </p:txBody>
      </p:sp>
    </p:spTree>
    <p:extLst>
      <p:ext uri="{BB962C8B-B14F-4D97-AF65-F5344CB8AC3E}">
        <p14:creationId xmlns:p14="http://schemas.microsoft.com/office/powerpoint/2010/main" val="1977285795"/>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圖片版面配置32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2731559" y="1992213"/>
            <a:ext cx="1800000" cy="1800000"/>
          </a:xfrm>
        </p:spPr>
        <p:txBody>
          <a:bodyPr/>
          <a:lstStyle/>
          <a:p>
            <a:endParaRPr lang="zh-TW" altLang="en-US"/>
          </a:p>
        </p:txBody>
      </p:sp>
      <p:sp>
        <p:nvSpPr>
          <p:cNvPr id="6" name="圖片版面配置區 4"/>
          <p:cNvSpPr>
            <a:spLocks noGrp="1"/>
          </p:cNvSpPr>
          <p:nvPr>
            <p:ph type="pic" sz="quarter" idx="13"/>
          </p:nvPr>
        </p:nvSpPr>
        <p:spPr>
          <a:xfrm>
            <a:off x="4650670" y="1992213"/>
            <a:ext cx="1800000" cy="1800000"/>
          </a:xfrm>
        </p:spPr>
        <p:txBody>
          <a:bodyPr/>
          <a:lstStyle/>
          <a:p>
            <a:endParaRPr lang="zh-TW" altLang="en-US"/>
          </a:p>
        </p:txBody>
      </p:sp>
      <p:sp>
        <p:nvSpPr>
          <p:cNvPr id="7" name="圖片版面配置區 4"/>
          <p:cNvSpPr>
            <a:spLocks noGrp="1"/>
          </p:cNvSpPr>
          <p:nvPr>
            <p:ph type="pic" sz="quarter" idx="14"/>
          </p:nvPr>
        </p:nvSpPr>
        <p:spPr>
          <a:xfrm>
            <a:off x="2731559" y="3911324"/>
            <a:ext cx="1800000" cy="1800000"/>
          </a:xfrm>
        </p:spPr>
        <p:txBody>
          <a:bodyPr/>
          <a:lstStyle/>
          <a:p>
            <a:endParaRPr lang="zh-TW" altLang="en-US"/>
          </a:p>
        </p:txBody>
      </p:sp>
      <p:sp>
        <p:nvSpPr>
          <p:cNvPr id="8" name="圖片版面配置區 4"/>
          <p:cNvSpPr>
            <a:spLocks noGrp="1"/>
          </p:cNvSpPr>
          <p:nvPr>
            <p:ph type="pic" sz="quarter" idx="15"/>
          </p:nvPr>
        </p:nvSpPr>
        <p:spPr>
          <a:xfrm>
            <a:off x="4650670" y="3911324"/>
            <a:ext cx="1800000" cy="1800000"/>
          </a:xfrm>
        </p:spPr>
        <p:txBody>
          <a:bodyPr/>
          <a:lstStyle/>
          <a:p>
            <a:endParaRPr lang="zh-TW" altLang="en-US"/>
          </a:p>
        </p:txBody>
      </p:sp>
      <p:sp>
        <p:nvSpPr>
          <p:cNvPr id="9" name="圖片版面配置區 4"/>
          <p:cNvSpPr>
            <a:spLocks noGrp="1"/>
          </p:cNvSpPr>
          <p:nvPr>
            <p:ph type="pic" sz="quarter" idx="16"/>
          </p:nvPr>
        </p:nvSpPr>
        <p:spPr>
          <a:xfrm>
            <a:off x="361244" y="1992213"/>
            <a:ext cx="2216985" cy="3719111"/>
          </a:xfrm>
        </p:spPr>
        <p:txBody>
          <a:bodyPr/>
          <a:lstStyle/>
          <a:p>
            <a:endParaRPr lang="zh-TW" altLang="en-US"/>
          </a:p>
        </p:txBody>
      </p:sp>
      <p:sp>
        <p:nvSpPr>
          <p:cNvPr id="10" name="圖片版面配置區 4"/>
          <p:cNvSpPr>
            <a:spLocks noGrp="1"/>
          </p:cNvSpPr>
          <p:nvPr>
            <p:ph type="pic" sz="quarter" idx="17"/>
          </p:nvPr>
        </p:nvSpPr>
        <p:spPr>
          <a:xfrm>
            <a:off x="6569781" y="1992213"/>
            <a:ext cx="2216985" cy="3719111"/>
          </a:xfrm>
        </p:spPr>
        <p:txBody>
          <a:bodyPr/>
          <a:lstStyle/>
          <a:p>
            <a:endParaRPr lang="zh-TW" altLang="en-US"/>
          </a:p>
        </p:txBody>
      </p:sp>
    </p:spTree>
    <p:extLst>
      <p:ext uri="{BB962C8B-B14F-4D97-AF65-F5344CB8AC3E}">
        <p14:creationId xmlns:p14="http://schemas.microsoft.com/office/powerpoint/2010/main" val="203484444"/>
      </p:ext>
    </p:extLst>
  </p:cSld>
  <p:clrMapOvr>
    <a:masterClrMapping/>
  </p:clrMapOvr>
  <p:timing>
    <p:tnLst>
      <p:par>
        <p:cTn id="1" dur="indefinite" restart="never" nodeType="tmRoot"/>
      </p:par>
    </p:tnLst>
  </p:timing>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圖片版面配置32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1" name="圖片版面配置區 10"/>
          <p:cNvSpPr>
            <a:spLocks noGrp="1"/>
          </p:cNvSpPr>
          <p:nvPr>
            <p:ph type="pic" sz="quarter" idx="15"/>
          </p:nvPr>
        </p:nvSpPr>
        <p:spPr>
          <a:xfrm>
            <a:off x="2731559" y="2079298"/>
            <a:ext cx="3719111" cy="3719111"/>
          </a:xfrm>
          <a:custGeom>
            <a:avLst/>
            <a:gdLst>
              <a:gd name="connsiteX0" fmla="*/ 1919111 w 3719111"/>
              <a:gd name="connsiteY0" fmla="*/ 1919111 h 3719111"/>
              <a:gd name="connsiteX1" fmla="*/ 3719111 w 3719111"/>
              <a:gd name="connsiteY1" fmla="*/ 1919111 h 3719111"/>
              <a:gd name="connsiteX2" fmla="*/ 3719111 w 3719111"/>
              <a:gd name="connsiteY2" fmla="*/ 3719111 h 3719111"/>
              <a:gd name="connsiteX3" fmla="*/ 1919111 w 3719111"/>
              <a:gd name="connsiteY3" fmla="*/ 3719111 h 3719111"/>
              <a:gd name="connsiteX4" fmla="*/ 0 w 3719111"/>
              <a:gd name="connsiteY4" fmla="*/ 1919111 h 3719111"/>
              <a:gd name="connsiteX5" fmla="*/ 1800000 w 3719111"/>
              <a:gd name="connsiteY5" fmla="*/ 1919111 h 3719111"/>
              <a:gd name="connsiteX6" fmla="*/ 1800000 w 3719111"/>
              <a:gd name="connsiteY6" fmla="*/ 3719111 h 3719111"/>
              <a:gd name="connsiteX7" fmla="*/ 0 w 3719111"/>
              <a:gd name="connsiteY7" fmla="*/ 3719111 h 3719111"/>
              <a:gd name="connsiteX8" fmla="*/ 1919111 w 3719111"/>
              <a:gd name="connsiteY8" fmla="*/ 0 h 3719111"/>
              <a:gd name="connsiteX9" fmla="*/ 3719111 w 3719111"/>
              <a:gd name="connsiteY9" fmla="*/ 0 h 3719111"/>
              <a:gd name="connsiteX10" fmla="*/ 3719111 w 3719111"/>
              <a:gd name="connsiteY10" fmla="*/ 1800000 h 3719111"/>
              <a:gd name="connsiteX11" fmla="*/ 1919111 w 3719111"/>
              <a:gd name="connsiteY11" fmla="*/ 1800000 h 3719111"/>
              <a:gd name="connsiteX12" fmla="*/ 0 w 3719111"/>
              <a:gd name="connsiteY12" fmla="*/ 0 h 3719111"/>
              <a:gd name="connsiteX13" fmla="*/ 1800000 w 3719111"/>
              <a:gd name="connsiteY13" fmla="*/ 0 h 3719111"/>
              <a:gd name="connsiteX14" fmla="*/ 1800000 w 3719111"/>
              <a:gd name="connsiteY14" fmla="*/ 1800000 h 3719111"/>
              <a:gd name="connsiteX15" fmla="*/ 0 w 3719111"/>
              <a:gd name="connsiteY15" fmla="*/ 1800000 h 37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19111" h="3719111">
                <a:moveTo>
                  <a:pt x="1919111" y="1919111"/>
                </a:moveTo>
                <a:lnTo>
                  <a:pt x="3719111" y="1919111"/>
                </a:lnTo>
                <a:lnTo>
                  <a:pt x="3719111" y="3719111"/>
                </a:lnTo>
                <a:lnTo>
                  <a:pt x="1919111" y="3719111"/>
                </a:lnTo>
                <a:close/>
                <a:moveTo>
                  <a:pt x="0" y="1919111"/>
                </a:moveTo>
                <a:lnTo>
                  <a:pt x="1800000" y="1919111"/>
                </a:lnTo>
                <a:lnTo>
                  <a:pt x="1800000" y="3719111"/>
                </a:lnTo>
                <a:lnTo>
                  <a:pt x="0" y="3719111"/>
                </a:lnTo>
                <a:close/>
                <a:moveTo>
                  <a:pt x="1919111" y="0"/>
                </a:moveTo>
                <a:lnTo>
                  <a:pt x="3719111" y="0"/>
                </a:lnTo>
                <a:lnTo>
                  <a:pt x="3719111" y="1800000"/>
                </a:lnTo>
                <a:lnTo>
                  <a:pt x="1919111" y="1800000"/>
                </a:lnTo>
                <a:close/>
                <a:moveTo>
                  <a:pt x="0" y="0"/>
                </a:moveTo>
                <a:lnTo>
                  <a:pt x="1800000" y="0"/>
                </a:lnTo>
                <a:lnTo>
                  <a:pt x="1800000" y="1800000"/>
                </a:lnTo>
                <a:lnTo>
                  <a:pt x="0" y="1800000"/>
                </a:lnTo>
                <a:close/>
              </a:path>
            </a:pathLst>
          </a:custGeom>
        </p:spPr>
        <p:txBody>
          <a:bodyPr wrap="square">
            <a:noAutofit/>
          </a:bodyPr>
          <a:lstStyle/>
          <a:p>
            <a:endParaRPr lang="zh-TW" altLang="en-US"/>
          </a:p>
        </p:txBody>
      </p:sp>
      <p:sp>
        <p:nvSpPr>
          <p:cNvPr id="9" name="圖片版面配置區 4"/>
          <p:cNvSpPr>
            <a:spLocks noGrp="1"/>
          </p:cNvSpPr>
          <p:nvPr>
            <p:ph type="pic" sz="quarter" idx="16"/>
          </p:nvPr>
        </p:nvSpPr>
        <p:spPr>
          <a:xfrm>
            <a:off x="361244" y="2079298"/>
            <a:ext cx="2216985" cy="3719111"/>
          </a:xfrm>
        </p:spPr>
        <p:txBody>
          <a:bodyPr/>
          <a:lstStyle/>
          <a:p>
            <a:endParaRPr lang="zh-TW" altLang="en-US"/>
          </a:p>
        </p:txBody>
      </p:sp>
      <p:sp>
        <p:nvSpPr>
          <p:cNvPr id="10" name="圖片版面配置區 4"/>
          <p:cNvSpPr>
            <a:spLocks noGrp="1"/>
          </p:cNvSpPr>
          <p:nvPr>
            <p:ph type="pic" sz="quarter" idx="17"/>
          </p:nvPr>
        </p:nvSpPr>
        <p:spPr>
          <a:xfrm>
            <a:off x="6569781" y="2079298"/>
            <a:ext cx="2216985" cy="3719111"/>
          </a:xfrm>
        </p:spPr>
        <p:txBody>
          <a:bodyPr/>
          <a:lstStyle/>
          <a:p>
            <a:endParaRPr lang="zh-TW" altLang="en-US"/>
          </a:p>
        </p:txBody>
      </p:sp>
    </p:spTree>
    <p:extLst>
      <p:ext uri="{BB962C8B-B14F-4D97-AF65-F5344CB8AC3E}">
        <p14:creationId xmlns:p14="http://schemas.microsoft.com/office/powerpoint/2010/main" val="4293129531"/>
      </p:ext>
    </p:extLst>
  </p:cSld>
  <p:clrMapOvr>
    <a:masterClrMapping/>
  </p:clrMapOvr>
  <p:timing>
    <p:tnLst>
      <p:par>
        <p:cTn id="1" dur="indefinite" restart="never" nodeType="tmRoot"/>
      </p:par>
    </p:tnLst>
  </p:timing>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圖片版面配置32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6"/>
          </p:nvPr>
        </p:nvSpPr>
        <p:spPr>
          <a:xfrm>
            <a:off x="3463508" y="2122840"/>
            <a:ext cx="2216985" cy="3719111"/>
          </a:xfrm>
        </p:spPr>
        <p:txBody>
          <a:bodyPr/>
          <a:lstStyle/>
          <a:p>
            <a:endParaRPr lang="zh-TW" altLang="en-US"/>
          </a:p>
        </p:txBody>
      </p:sp>
      <p:sp>
        <p:nvSpPr>
          <p:cNvPr id="6" name="圖片版面配置區 4"/>
          <p:cNvSpPr>
            <a:spLocks noGrp="1"/>
          </p:cNvSpPr>
          <p:nvPr>
            <p:ph type="pic" sz="quarter" idx="17"/>
          </p:nvPr>
        </p:nvSpPr>
        <p:spPr>
          <a:xfrm>
            <a:off x="1126708" y="2382486"/>
            <a:ext cx="2216985" cy="1399292"/>
          </a:xfrm>
        </p:spPr>
        <p:txBody>
          <a:bodyPr/>
          <a:lstStyle/>
          <a:p>
            <a:endParaRPr lang="zh-TW" altLang="en-US"/>
          </a:p>
        </p:txBody>
      </p:sp>
      <p:sp>
        <p:nvSpPr>
          <p:cNvPr id="7" name="圖片版面配置區 4"/>
          <p:cNvSpPr>
            <a:spLocks noGrp="1"/>
          </p:cNvSpPr>
          <p:nvPr>
            <p:ph type="pic" sz="quarter" idx="18"/>
          </p:nvPr>
        </p:nvSpPr>
        <p:spPr>
          <a:xfrm>
            <a:off x="5800308" y="2382486"/>
            <a:ext cx="2216985" cy="1399292"/>
          </a:xfrm>
        </p:spPr>
        <p:txBody>
          <a:bodyPr/>
          <a:lstStyle/>
          <a:p>
            <a:endParaRPr lang="zh-TW" altLang="en-US"/>
          </a:p>
        </p:txBody>
      </p:sp>
      <p:sp>
        <p:nvSpPr>
          <p:cNvPr id="8" name="圖片版面配置區 4"/>
          <p:cNvSpPr>
            <a:spLocks noGrp="1"/>
          </p:cNvSpPr>
          <p:nvPr>
            <p:ph type="pic" sz="quarter" idx="19"/>
          </p:nvPr>
        </p:nvSpPr>
        <p:spPr>
          <a:xfrm>
            <a:off x="1126708" y="4166130"/>
            <a:ext cx="2216985" cy="1399292"/>
          </a:xfrm>
        </p:spPr>
        <p:txBody>
          <a:bodyPr/>
          <a:lstStyle/>
          <a:p>
            <a:endParaRPr lang="zh-TW" altLang="en-US"/>
          </a:p>
        </p:txBody>
      </p:sp>
      <p:sp>
        <p:nvSpPr>
          <p:cNvPr id="9" name="圖片版面配置區 4"/>
          <p:cNvSpPr>
            <a:spLocks noGrp="1"/>
          </p:cNvSpPr>
          <p:nvPr>
            <p:ph type="pic" sz="quarter" idx="20"/>
          </p:nvPr>
        </p:nvSpPr>
        <p:spPr>
          <a:xfrm>
            <a:off x="5800308" y="4166130"/>
            <a:ext cx="2216985" cy="1399292"/>
          </a:xfrm>
        </p:spPr>
        <p:txBody>
          <a:bodyPr/>
          <a:lstStyle/>
          <a:p>
            <a:endParaRPr lang="zh-TW" altLang="en-US"/>
          </a:p>
        </p:txBody>
      </p:sp>
    </p:spTree>
    <p:extLst>
      <p:ext uri="{BB962C8B-B14F-4D97-AF65-F5344CB8AC3E}">
        <p14:creationId xmlns:p14="http://schemas.microsoft.com/office/powerpoint/2010/main" val="1979345700"/>
      </p:ext>
    </p:extLst>
  </p:cSld>
  <p:clrMapOvr>
    <a:masterClrMapping/>
  </p:clrMapOvr>
  <p:timing>
    <p:tnLst>
      <p:par>
        <p:cTn id="1" dur="indefinite" restart="never" nodeType="tmRoot"/>
      </p:par>
    </p:tnLst>
  </p:timing>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圖片版面配置32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852000" y="2664351"/>
            <a:ext cx="1440000" cy="1440000"/>
          </a:xfrm>
        </p:spPr>
        <p:txBody>
          <a:bodyPr/>
          <a:lstStyle/>
          <a:p>
            <a:endParaRPr lang="zh-TW" altLang="en-US"/>
          </a:p>
        </p:txBody>
      </p:sp>
      <p:sp>
        <p:nvSpPr>
          <p:cNvPr id="7" name="圖片版面配置區 4"/>
          <p:cNvSpPr>
            <a:spLocks noGrp="1"/>
          </p:cNvSpPr>
          <p:nvPr>
            <p:ph type="pic" sz="quarter" idx="14"/>
          </p:nvPr>
        </p:nvSpPr>
        <p:spPr>
          <a:xfrm>
            <a:off x="1562845" y="2664351"/>
            <a:ext cx="2160000" cy="1440000"/>
          </a:xfrm>
        </p:spPr>
        <p:txBody>
          <a:bodyPr/>
          <a:lstStyle/>
          <a:p>
            <a:endParaRPr lang="zh-TW" altLang="en-US"/>
          </a:p>
        </p:txBody>
      </p:sp>
      <p:sp>
        <p:nvSpPr>
          <p:cNvPr id="9" name="圖片版面配置區 4"/>
          <p:cNvSpPr>
            <a:spLocks noGrp="1"/>
          </p:cNvSpPr>
          <p:nvPr>
            <p:ph type="pic" sz="quarter" idx="16"/>
          </p:nvPr>
        </p:nvSpPr>
        <p:spPr>
          <a:xfrm>
            <a:off x="3847023" y="383995"/>
            <a:ext cx="1440000" cy="2160000"/>
          </a:xfrm>
        </p:spPr>
        <p:txBody>
          <a:bodyPr/>
          <a:lstStyle/>
          <a:p>
            <a:endParaRPr lang="zh-TW" altLang="en-US"/>
          </a:p>
        </p:txBody>
      </p:sp>
      <p:sp>
        <p:nvSpPr>
          <p:cNvPr id="11" name="圖片版面配置區 4"/>
          <p:cNvSpPr>
            <a:spLocks noGrp="1"/>
          </p:cNvSpPr>
          <p:nvPr>
            <p:ph type="pic" sz="quarter" idx="17"/>
          </p:nvPr>
        </p:nvSpPr>
        <p:spPr>
          <a:xfrm>
            <a:off x="3847023" y="4224707"/>
            <a:ext cx="1440000" cy="2160000"/>
          </a:xfrm>
        </p:spPr>
        <p:txBody>
          <a:bodyPr/>
          <a:lstStyle/>
          <a:p>
            <a:endParaRPr lang="zh-TW" altLang="en-US"/>
          </a:p>
        </p:txBody>
      </p:sp>
      <p:sp>
        <p:nvSpPr>
          <p:cNvPr id="12" name="圖片版面配置區 4"/>
          <p:cNvSpPr>
            <a:spLocks noGrp="1"/>
          </p:cNvSpPr>
          <p:nvPr>
            <p:ph type="pic" sz="quarter" idx="18"/>
          </p:nvPr>
        </p:nvSpPr>
        <p:spPr>
          <a:xfrm>
            <a:off x="5421155" y="2664351"/>
            <a:ext cx="2160000" cy="1440000"/>
          </a:xfrm>
        </p:spPr>
        <p:txBody>
          <a:bodyPr/>
          <a:lstStyle/>
          <a:p>
            <a:endParaRPr lang="zh-TW" altLang="en-US"/>
          </a:p>
        </p:txBody>
      </p:sp>
      <p:sp>
        <p:nvSpPr>
          <p:cNvPr id="13" name="圖片版面配置區 4"/>
          <p:cNvSpPr>
            <a:spLocks noGrp="1"/>
          </p:cNvSpPr>
          <p:nvPr>
            <p:ph type="pic" sz="quarter" idx="19"/>
          </p:nvPr>
        </p:nvSpPr>
        <p:spPr>
          <a:xfrm>
            <a:off x="2282845" y="1103995"/>
            <a:ext cx="1440000" cy="1440000"/>
          </a:xfrm>
        </p:spPr>
        <p:txBody>
          <a:bodyPr/>
          <a:lstStyle/>
          <a:p>
            <a:endParaRPr lang="zh-TW" altLang="en-US"/>
          </a:p>
        </p:txBody>
      </p:sp>
      <p:sp>
        <p:nvSpPr>
          <p:cNvPr id="14" name="圖片版面配置區 4"/>
          <p:cNvSpPr>
            <a:spLocks noGrp="1"/>
          </p:cNvSpPr>
          <p:nvPr>
            <p:ph type="pic" sz="quarter" idx="20"/>
          </p:nvPr>
        </p:nvSpPr>
        <p:spPr>
          <a:xfrm>
            <a:off x="5411201" y="1103995"/>
            <a:ext cx="1440000" cy="1440000"/>
          </a:xfrm>
        </p:spPr>
        <p:txBody>
          <a:bodyPr/>
          <a:lstStyle/>
          <a:p>
            <a:endParaRPr lang="zh-TW" altLang="en-US"/>
          </a:p>
        </p:txBody>
      </p:sp>
      <p:sp>
        <p:nvSpPr>
          <p:cNvPr id="15" name="圖片版面配置區 4"/>
          <p:cNvSpPr>
            <a:spLocks noGrp="1"/>
          </p:cNvSpPr>
          <p:nvPr>
            <p:ph type="pic" sz="quarter" idx="21"/>
          </p:nvPr>
        </p:nvSpPr>
        <p:spPr>
          <a:xfrm>
            <a:off x="2282845" y="4224707"/>
            <a:ext cx="1440000" cy="1440000"/>
          </a:xfrm>
        </p:spPr>
        <p:txBody>
          <a:bodyPr/>
          <a:lstStyle/>
          <a:p>
            <a:endParaRPr lang="zh-TW" altLang="en-US"/>
          </a:p>
        </p:txBody>
      </p:sp>
      <p:sp>
        <p:nvSpPr>
          <p:cNvPr id="16" name="圖片版面配置區 4"/>
          <p:cNvSpPr>
            <a:spLocks noGrp="1"/>
          </p:cNvSpPr>
          <p:nvPr>
            <p:ph type="pic" sz="quarter" idx="22"/>
          </p:nvPr>
        </p:nvSpPr>
        <p:spPr>
          <a:xfrm>
            <a:off x="5421155" y="4224707"/>
            <a:ext cx="1440000" cy="1440000"/>
          </a:xfrm>
        </p:spPr>
        <p:txBody>
          <a:bodyPr/>
          <a:lstStyle/>
          <a:p>
            <a:endParaRPr lang="zh-TW" altLang="en-US"/>
          </a:p>
        </p:txBody>
      </p:sp>
    </p:spTree>
    <p:extLst>
      <p:ext uri="{BB962C8B-B14F-4D97-AF65-F5344CB8AC3E}">
        <p14:creationId xmlns:p14="http://schemas.microsoft.com/office/powerpoint/2010/main" val="2597820421"/>
      </p:ext>
    </p:extLst>
  </p:cSld>
  <p:clrMapOvr>
    <a:masterClrMapping/>
  </p:clrMapOvr>
  <p:timing>
    <p:tnLst>
      <p:par>
        <p:cT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圖片版面配置32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5317331" y="2612669"/>
            <a:ext cx="1490662" cy="3103563"/>
          </a:xfrm>
        </p:spPr>
        <p:txBody>
          <a:bodyPr/>
          <a:lstStyle/>
          <a:p>
            <a:endParaRPr lang="zh-TW" altLang="en-US"/>
          </a:p>
        </p:txBody>
      </p:sp>
      <p:sp>
        <p:nvSpPr>
          <p:cNvPr id="6" name="圖片版面配置區 4"/>
          <p:cNvSpPr>
            <a:spLocks noGrp="1"/>
          </p:cNvSpPr>
          <p:nvPr>
            <p:ph type="pic" sz="quarter" idx="13"/>
          </p:nvPr>
        </p:nvSpPr>
        <p:spPr>
          <a:xfrm>
            <a:off x="3703019" y="1551517"/>
            <a:ext cx="1490662" cy="1648178"/>
          </a:xfrm>
        </p:spPr>
        <p:txBody>
          <a:bodyPr/>
          <a:lstStyle/>
          <a:p>
            <a:endParaRPr lang="zh-TW" altLang="en-US"/>
          </a:p>
        </p:txBody>
      </p:sp>
      <p:sp>
        <p:nvSpPr>
          <p:cNvPr id="7" name="圖片版面配置區 4"/>
          <p:cNvSpPr>
            <a:spLocks noGrp="1"/>
          </p:cNvSpPr>
          <p:nvPr>
            <p:ph type="pic" sz="quarter" idx="14"/>
          </p:nvPr>
        </p:nvSpPr>
        <p:spPr>
          <a:xfrm>
            <a:off x="3703019" y="3357739"/>
            <a:ext cx="1490662" cy="1648178"/>
          </a:xfrm>
        </p:spPr>
        <p:txBody>
          <a:bodyPr/>
          <a:lstStyle/>
          <a:p>
            <a:endParaRPr lang="zh-TW" altLang="en-US"/>
          </a:p>
        </p:txBody>
      </p:sp>
      <p:sp>
        <p:nvSpPr>
          <p:cNvPr id="8" name="圖片版面配置區 4"/>
          <p:cNvSpPr>
            <a:spLocks noGrp="1"/>
          </p:cNvSpPr>
          <p:nvPr>
            <p:ph type="pic" sz="quarter" idx="15"/>
          </p:nvPr>
        </p:nvSpPr>
        <p:spPr>
          <a:xfrm>
            <a:off x="6931643" y="3403600"/>
            <a:ext cx="1490662" cy="1648178"/>
          </a:xfrm>
        </p:spPr>
        <p:txBody>
          <a:bodyPr/>
          <a:lstStyle/>
          <a:p>
            <a:endParaRPr lang="zh-TW" altLang="en-US"/>
          </a:p>
        </p:txBody>
      </p:sp>
      <p:sp>
        <p:nvSpPr>
          <p:cNvPr id="9" name="圖片版面配置區 4"/>
          <p:cNvSpPr>
            <a:spLocks noGrp="1"/>
          </p:cNvSpPr>
          <p:nvPr>
            <p:ph type="pic" sz="quarter" idx="16"/>
          </p:nvPr>
        </p:nvSpPr>
        <p:spPr>
          <a:xfrm>
            <a:off x="6931643" y="5209822"/>
            <a:ext cx="1490662" cy="1648178"/>
          </a:xfrm>
        </p:spPr>
        <p:txBody>
          <a:bodyPr/>
          <a:lstStyle/>
          <a:p>
            <a:endParaRPr lang="zh-TW" altLang="en-US"/>
          </a:p>
        </p:txBody>
      </p:sp>
    </p:spTree>
    <p:extLst>
      <p:ext uri="{BB962C8B-B14F-4D97-AF65-F5344CB8AC3E}">
        <p14:creationId xmlns:p14="http://schemas.microsoft.com/office/powerpoint/2010/main" val="3360182687"/>
      </p:ext>
    </p:extLst>
  </p:cSld>
  <p:clrMapOvr>
    <a:masterClrMapping/>
  </p:clrMapOvr>
  <p:timing>
    <p:tnLst>
      <p:par>
        <p:cT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圖片版面配置32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003021" y="2357413"/>
            <a:ext cx="3138487" cy="3138488"/>
          </a:xfrm>
        </p:spPr>
        <p:txBody>
          <a:bodyPr/>
          <a:lstStyle/>
          <a:p>
            <a:endParaRPr lang="zh-TW" altLang="en-US"/>
          </a:p>
        </p:txBody>
      </p:sp>
      <p:sp>
        <p:nvSpPr>
          <p:cNvPr id="6" name="圖片版面配置區 4"/>
          <p:cNvSpPr>
            <a:spLocks noGrp="1"/>
          </p:cNvSpPr>
          <p:nvPr>
            <p:ph type="pic" sz="quarter" idx="13"/>
          </p:nvPr>
        </p:nvSpPr>
        <p:spPr>
          <a:xfrm>
            <a:off x="1438933" y="2357413"/>
            <a:ext cx="1440000" cy="1440000"/>
          </a:xfrm>
        </p:spPr>
        <p:txBody>
          <a:bodyPr/>
          <a:lstStyle/>
          <a:p>
            <a:endParaRPr lang="zh-TW" altLang="en-US"/>
          </a:p>
        </p:txBody>
      </p:sp>
      <p:sp>
        <p:nvSpPr>
          <p:cNvPr id="7" name="圖片版面配置區 4"/>
          <p:cNvSpPr>
            <a:spLocks noGrp="1"/>
          </p:cNvSpPr>
          <p:nvPr>
            <p:ph type="pic" sz="quarter" idx="14"/>
          </p:nvPr>
        </p:nvSpPr>
        <p:spPr>
          <a:xfrm>
            <a:off x="6265596" y="4055901"/>
            <a:ext cx="1440000" cy="1440000"/>
          </a:xfrm>
        </p:spPr>
        <p:txBody>
          <a:bodyPr/>
          <a:lstStyle/>
          <a:p>
            <a:endParaRPr lang="zh-TW" altLang="en-US"/>
          </a:p>
        </p:txBody>
      </p:sp>
      <p:sp>
        <p:nvSpPr>
          <p:cNvPr id="8" name="圖片版面配置區 4"/>
          <p:cNvSpPr>
            <a:spLocks noGrp="1"/>
          </p:cNvSpPr>
          <p:nvPr>
            <p:ph type="pic" sz="quarter" idx="15"/>
          </p:nvPr>
        </p:nvSpPr>
        <p:spPr>
          <a:xfrm>
            <a:off x="790222" y="3938208"/>
            <a:ext cx="2088711" cy="2088711"/>
          </a:xfrm>
        </p:spPr>
        <p:txBody>
          <a:bodyPr/>
          <a:lstStyle/>
          <a:p>
            <a:endParaRPr lang="zh-TW" altLang="en-US"/>
          </a:p>
        </p:txBody>
      </p:sp>
      <p:sp>
        <p:nvSpPr>
          <p:cNvPr id="9" name="圖片版面配置區 4"/>
          <p:cNvSpPr>
            <a:spLocks noGrp="1"/>
          </p:cNvSpPr>
          <p:nvPr>
            <p:ph type="pic" sz="quarter" idx="16"/>
          </p:nvPr>
        </p:nvSpPr>
        <p:spPr>
          <a:xfrm>
            <a:off x="6265596" y="1860522"/>
            <a:ext cx="2088711" cy="2088711"/>
          </a:xfrm>
        </p:spPr>
        <p:txBody>
          <a:bodyPr/>
          <a:lstStyle/>
          <a:p>
            <a:endParaRPr lang="zh-TW" altLang="en-US"/>
          </a:p>
        </p:txBody>
      </p:sp>
    </p:spTree>
    <p:extLst>
      <p:ext uri="{BB962C8B-B14F-4D97-AF65-F5344CB8AC3E}">
        <p14:creationId xmlns:p14="http://schemas.microsoft.com/office/powerpoint/2010/main" val="1849538961"/>
      </p:ext>
    </p:extLst>
  </p:cSld>
  <p:clrMapOvr>
    <a:masterClrMapping/>
  </p:clrMapOvr>
  <p:timing>
    <p:tnLst>
      <p:par>
        <p:cT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圖片版面配置32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1038928" y="1840795"/>
            <a:ext cx="1320800" cy="1320800"/>
          </a:xfrm>
        </p:spPr>
        <p:txBody>
          <a:bodyPr/>
          <a:lstStyle/>
          <a:p>
            <a:endParaRPr lang="zh-TW" altLang="en-US"/>
          </a:p>
        </p:txBody>
      </p:sp>
      <p:sp>
        <p:nvSpPr>
          <p:cNvPr id="6" name="圖片版面配置區 4"/>
          <p:cNvSpPr>
            <a:spLocks noGrp="1"/>
          </p:cNvSpPr>
          <p:nvPr>
            <p:ph type="pic" sz="quarter" idx="13"/>
          </p:nvPr>
        </p:nvSpPr>
        <p:spPr>
          <a:xfrm>
            <a:off x="1038928" y="3263195"/>
            <a:ext cx="1320800" cy="1320800"/>
          </a:xfrm>
        </p:spPr>
        <p:txBody>
          <a:bodyPr/>
          <a:lstStyle/>
          <a:p>
            <a:endParaRPr lang="zh-TW" altLang="en-US"/>
          </a:p>
        </p:txBody>
      </p:sp>
      <p:sp>
        <p:nvSpPr>
          <p:cNvPr id="7" name="圖片版面配置區 4"/>
          <p:cNvSpPr>
            <a:spLocks noGrp="1"/>
          </p:cNvSpPr>
          <p:nvPr>
            <p:ph type="pic" sz="quarter" idx="14"/>
          </p:nvPr>
        </p:nvSpPr>
        <p:spPr>
          <a:xfrm>
            <a:off x="1038928" y="4685595"/>
            <a:ext cx="1320800" cy="1320800"/>
          </a:xfrm>
        </p:spPr>
        <p:txBody>
          <a:bodyPr/>
          <a:lstStyle/>
          <a:p>
            <a:endParaRPr lang="zh-TW" altLang="en-US"/>
          </a:p>
        </p:txBody>
      </p:sp>
      <p:sp>
        <p:nvSpPr>
          <p:cNvPr id="8" name="圖片版面配置區 4"/>
          <p:cNvSpPr>
            <a:spLocks noGrp="1"/>
          </p:cNvSpPr>
          <p:nvPr>
            <p:ph type="pic" sz="quarter" idx="15"/>
          </p:nvPr>
        </p:nvSpPr>
        <p:spPr>
          <a:xfrm>
            <a:off x="6795204" y="1840795"/>
            <a:ext cx="1320800" cy="1320800"/>
          </a:xfrm>
        </p:spPr>
        <p:txBody>
          <a:bodyPr/>
          <a:lstStyle/>
          <a:p>
            <a:endParaRPr lang="zh-TW" altLang="en-US"/>
          </a:p>
        </p:txBody>
      </p:sp>
      <p:sp>
        <p:nvSpPr>
          <p:cNvPr id="9" name="圖片版面配置區 4"/>
          <p:cNvSpPr>
            <a:spLocks noGrp="1"/>
          </p:cNvSpPr>
          <p:nvPr>
            <p:ph type="pic" sz="quarter" idx="16"/>
          </p:nvPr>
        </p:nvSpPr>
        <p:spPr>
          <a:xfrm>
            <a:off x="6795204" y="3263195"/>
            <a:ext cx="1320800" cy="1320800"/>
          </a:xfrm>
        </p:spPr>
        <p:txBody>
          <a:bodyPr/>
          <a:lstStyle/>
          <a:p>
            <a:endParaRPr lang="zh-TW" altLang="en-US"/>
          </a:p>
        </p:txBody>
      </p:sp>
      <p:sp>
        <p:nvSpPr>
          <p:cNvPr id="10" name="圖片版面配置區 4"/>
          <p:cNvSpPr>
            <a:spLocks noGrp="1"/>
          </p:cNvSpPr>
          <p:nvPr>
            <p:ph type="pic" sz="quarter" idx="17"/>
          </p:nvPr>
        </p:nvSpPr>
        <p:spPr>
          <a:xfrm>
            <a:off x="6795204" y="4685595"/>
            <a:ext cx="1320800" cy="1320800"/>
          </a:xfrm>
        </p:spPr>
        <p:txBody>
          <a:bodyPr/>
          <a:lstStyle/>
          <a:p>
            <a:endParaRPr lang="zh-TW" altLang="en-US"/>
          </a:p>
        </p:txBody>
      </p:sp>
      <p:sp>
        <p:nvSpPr>
          <p:cNvPr id="12" name="圖片版面配置區 11"/>
          <p:cNvSpPr>
            <a:spLocks noGrp="1"/>
          </p:cNvSpPr>
          <p:nvPr>
            <p:ph type="pic" sz="quarter" idx="18"/>
          </p:nvPr>
        </p:nvSpPr>
        <p:spPr>
          <a:xfrm>
            <a:off x="2494666" y="1840795"/>
            <a:ext cx="4165600" cy="4165600"/>
          </a:xfrm>
        </p:spPr>
        <p:txBody>
          <a:bodyPr/>
          <a:lstStyle/>
          <a:p>
            <a:endParaRPr lang="zh-TW" altLang="en-US"/>
          </a:p>
        </p:txBody>
      </p:sp>
    </p:spTree>
    <p:extLst>
      <p:ext uri="{BB962C8B-B14F-4D97-AF65-F5344CB8AC3E}">
        <p14:creationId xmlns:p14="http://schemas.microsoft.com/office/powerpoint/2010/main" val="369712541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圖片版面配置32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0" y="1885950"/>
            <a:ext cx="1952625" cy="925513"/>
          </a:xfrm>
        </p:spPr>
        <p:txBody>
          <a:bodyPr/>
          <a:lstStyle/>
          <a:p>
            <a:endParaRPr lang="zh-TW" altLang="en-US"/>
          </a:p>
        </p:txBody>
      </p:sp>
      <p:sp>
        <p:nvSpPr>
          <p:cNvPr id="6" name="圖片版面配置區 4"/>
          <p:cNvSpPr>
            <a:spLocks noGrp="1"/>
          </p:cNvSpPr>
          <p:nvPr>
            <p:ph type="pic" sz="quarter" idx="13"/>
          </p:nvPr>
        </p:nvSpPr>
        <p:spPr>
          <a:xfrm>
            <a:off x="0" y="2924528"/>
            <a:ext cx="1952625" cy="925513"/>
          </a:xfrm>
        </p:spPr>
        <p:txBody>
          <a:bodyPr/>
          <a:lstStyle/>
          <a:p>
            <a:endParaRPr lang="zh-TW" altLang="en-US"/>
          </a:p>
        </p:txBody>
      </p:sp>
      <p:sp>
        <p:nvSpPr>
          <p:cNvPr id="7" name="圖片版面配置區 4"/>
          <p:cNvSpPr>
            <a:spLocks noGrp="1"/>
          </p:cNvSpPr>
          <p:nvPr>
            <p:ph type="pic" sz="quarter" idx="14"/>
          </p:nvPr>
        </p:nvSpPr>
        <p:spPr>
          <a:xfrm>
            <a:off x="0" y="3963106"/>
            <a:ext cx="1952625" cy="925513"/>
          </a:xfrm>
        </p:spPr>
        <p:txBody>
          <a:bodyPr/>
          <a:lstStyle/>
          <a:p>
            <a:endParaRPr lang="zh-TW" altLang="en-US"/>
          </a:p>
        </p:txBody>
      </p:sp>
      <p:sp>
        <p:nvSpPr>
          <p:cNvPr id="8" name="圖片版面配置區 4"/>
          <p:cNvSpPr>
            <a:spLocks noGrp="1"/>
          </p:cNvSpPr>
          <p:nvPr>
            <p:ph type="pic" sz="quarter" idx="15"/>
          </p:nvPr>
        </p:nvSpPr>
        <p:spPr>
          <a:xfrm>
            <a:off x="2060804" y="1885950"/>
            <a:ext cx="2274129" cy="4041247"/>
          </a:xfrm>
        </p:spPr>
        <p:txBody>
          <a:bodyPr/>
          <a:lstStyle/>
          <a:p>
            <a:endParaRPr lang="zh-TW" altLang="en-US"/>
          </a:p>
        </p:txBody>
      </p:sp>
      <p:sp>
        <p:nvSpPr>
          <p:cNvPr id="11" name="圖片版面配置區 4"/>
          <p:cNvSpPr>
            <a:spLocks noGrp="1"/>
          </p:cNvSpPr>
          <p:nvPr>
            <p:ph type="pic" sz="quarter" idx="16"/>
          </p:nvPr>
        </p:nvSpPr>
        <p:spPr>
          <a:xfrm>
            <a:off x="0" y="5001684"/>
            <a:ext cx="1952625" cy="925513"/>
          </a:xfrm>
        </p:spPr>
        <p:txBody>
          <a:bodyPr/>
          <a:lstStyle/>
          <a:p>
            <a:endParaRPr lang="zh-TW" altLang="en-US"/>
          </a:p>
        </p:txBody>
      </p:sp>
    </p:spTree>
    <p:extLst>
      <p:ext uri="{BB962C8B-B14F-4D97-AF65-F5344CB8AC3E}">
        <p14:creationId xmlns:p14="http://schemas.microsoft.com/office/powerpoint/2010/main" val="858228522"/>
      </p:ext>
    </p:extLst>
  </p:cSld>
  <p:clrMapOvr>
    <a:masterClrMapping/>
  </p:clrMapOvr>
  <p:timing>
    <p:tnLst>
      <p:par>
        <p:cTn id="1" dur="indefinite" restart="never" nodeType="tmRoot"/>
      </p:par>
    </p:tnLst>
  </p:timing>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圖片版面配置32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8"/>
          <p:cNvSpPr>
            <a:spLocks noGrp="1"/>
          </p:cNvSpPr>
          <p:nvPr>
            <p:ph type="pic" sz="quarter" idx="16"/>
          </p:nvPr>
        </p:nvSpPr>
        <p:spPr>
          <a:xfrm>
            <a:off x="0" y="1885950"/>
            <a:ext cx="4334933" cy="4041247"/>
          </a:xfrm>
          <a:custGeom>
            <a:avLst/>
            <a:gdLst>
              <a:gd name="connsiteX0" fmla="*/ 0 w 4334933"/>
              <a:gd name="connsiteY0" fmla="*/ 3115734 h 4041247"/>
              <a:gd name="connsiteX1" fmla="*/ 1952625 w 4334933"/>
              <a:gd name="connsiteY1" fmla="*/ 3115734 h 4041247"/>
              <a:gd name="connsiteX2" fmla="*/ 1952625 w 4334933"/>
              <a:gd name="connsiteY2" fmla="*/ 4041247 h 4041247"/>
              <a:gd name="connsiteX3" fmla="*/ 0 w 4334933"/>
              <a:gd name="connsiteY3" fmla="*/ 4041247 h 4041247"/>
              <a:gd name="connsiteX4" fmla="*/ 0 w 4334933"/>
              <a:gd name="connsiteY4" fmla="*/ 2077156 h 4041247"/>
              <a:gd name="connsiteX5" fmla="*/ 1952625 w 4334933"/>
              <a:gd name="connsiteY5" fmla="*/ 2077156 h 4041247"/>
              <a:gd name="connsiteX6" fmla="*/ 1952625 w 4334933"/>
              <a:gd name="connsiteY6" fmla="*/ 3002669 h 4041247"/>
              <a:gd name="connsiteX7" fmla="*/ 0 w 4334933"/>
              <a:gd name="connsiteY7" fmla="*/ 3002669 h 4041247"/>
              <a:gd name="connsiteX8" fmla="*/ 0 w 4334933"/>
              <a:gd name="connsiteY8" fmla="*/ 1038578 h 4041247"/>
              <a:gd name="connsiteX9" fmla="*/ 1952625 w 4334933"/>
              <a:gd name="connsiteY9" fmla="*/ 1038578 h 4041247"/>
              <a:gd name="connsiteX10" fmla="*/ 1952625 w 4334933"/>
              <a:gd name="connsiteY10" fmla="*/ 1964091 h 4041247"/>
              <a:gd name="connsiteX11" fmla="*/ 0 w 4334933"/>
              <a:gd name="connsiteY11" fmla="*/ 1964091 h 4041247"/>
              <a:gd name="connsiteX12" fmla="*/ 0 w 4334933"/>
              <a:gd name="connsiteY12" fmla="*/ 0 h 4041247"/>
              <a:gd name="connsiteX13" fmla="*/ 1952625 w 4334933"/>
              <a:gd name="connsiteY13" fmla="*/ 0 h 4041247"/>
              <a:gd name="connsiteX14" fmla="*/ 1952625 w 4334933"/>
              <a:gd name="connsiteY14" fmla="*/ 925513 h 4041247"/>
              <a:gd name="connsiteX15" fmla="*/ 0 w 4334933"/>
              <a:gd name="connsiteY15" fmla="*/ 925513 h 4041247"/>
              <a:gd name="connsiteX16" fmla="*/ 2060804 w 4334933"/>
              <a:gd name="connsiteY16" fmla="*/ 0 h 4041247"/>
              <a:gd name="connsiteX17" fmla="*/ 4334933 w 4334933"/>
              <a:gd name="connsiteY17" fmla="*/ 0 h 4041247"/>
              <a:gd name="connsiteX18" fmla="*/ 4334933 w 4334933"/>
              <a:gd name="connsiteY18" fmla="*/ 4041247 h 4041247"/>
              <a:gd name="connsiteX19" fmla="*/ 2060804 w 4334933"/>
              <a:gd name="connsiteY19" fmla="*/ 4041247 h 404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34933" h="4041247">
                <a:moveTo>
                  <a:pt x="0" y="3115734"/>
                </a:moveTo>
                <a:lnTo>
                  <a:pt x="1952625" y="3115734"/>
                </a:lnTo>
                <a:lnTo>
                  <a:pt x="1952625" y="4041247"/>
                </a:lnTo>
                <a:lnTo>
                  <a:pt x="0" y="4041247"/>
                </a:lnTo>
                <a:close/>
                <a:moveTo>
                  <a:pt x="0" y="2077156"/>
                </a:moveTo>
                <a:lnTo>
                  <a:pt x="1952625" y="2077156"/>
                </a:lnTo>
                <a:lnTo>
                  <a:pt x="1952625" y="3002669"/>
                </a:lnTo>
                <a:lnTo>
                  <a:pt x="0" y="3002669"/>
                </a:lnTo>
                <a:close/>
                <a:moveTo>
                  <a:pt x="0" y="1038578"/>
                </a:moveTo>
                <a:lnTo>
                  <a:pt x="1952625" y="1038578"/>
                </a:lnTo>
                <a:lnTo>
                  <a:pt x="1952625" y="1964091"/>
                </a:lnTo>
                <a:lnTo>
                  <a:pt x="0" y="1964091"/>
                </a:lnTo>
                <a:close/>
                <a:moveTo>
                  <a:pt x="0" y="0"/>
                </a:moveTo>
                <a:lnTo>
                  <a:pt x="1952625" y="0"/>
                </a:lnTo>
                <a:lnTo>
                  <a:pt x="1952625" y="925513"/>
                </a:lnTo>
                <a:lnTo>
                  <a:pt x="0" y="925513"/>
                </a:lnTo>
                <a:close/>
                <a:moveTo>
                  <a:pt x="2060804" y="0"/>
                </a:moveTo>
                <a:lnTo>
                  <a:pt x="4334933" y="0"/>
                </a:lnTo>
                <a:lnTo>
                  <a:pt x="4334933" y="4041247"/>
                </a:lnTo>
                <a:lnTo>
                  <a:pt x="2060804" y="4041247"/>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669429294"/>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圖片版面配置032">
    <p:spTree>
      <p:nvGrpSpPr>
        <p:cNvPr id="1" name=""/>
        <p:cNvGrpSpPr/>
        <p:nvPr/>
      </p:nvGrpSpPr>
      <p:grpSpPr>
        <a:xfrm>
          <a:off x="0" y="0"/>
          <a:ext cx="0" cy="0"/>
          <a:chOff x="0" y="0"/>
          <a:chExt cx="0" cy="0"/>
        </a:xfrm>
      </p:grpSpPr>
      <p:sp>
        <p:nvSpPr>
          <p:cNvPr id="7" name="圖片版面配置區 6"/>
          <p:cNvSpPr>
            <a:spLocks noGrp="1"/>
          </p:cNvSpPr>
          <p:nvPr>
            <p:ph type="pic" sz="quarter" idx="15"/>
          </p:nvPr>
        </p:nvSpPr>
        <p:spPr>
          <a:xfrm>
            <a:off x="105896" y="2613242"/>
            <a:ext cx="8932208" cy="3501808"/>
          </a:xfrm>
          <a:custGeom>
            <a:avLst/>
            <a:gdLst>
              <a:gd name="connsiteX0" fmla="*/ 6778578 w 8932208"/>
              <a:gd name="connsiteY0" fmla="*/ 0 h 3501808"/>
              <a:gd name="connsiteX1" fmla="*/ 8932208 w 8932208"/>
              <a:gd name="connsiteY1" fmla="*/ 0 h 3501808"/>
              <a:gd name="connsiteX2" fmla="*/ 8932208 w 8932208"/>
              <a:gd name="connsiteY2" fmla="*/ 3501808 h 3501808"/>
              <a:gd name="connsiteX3" fmla="*/ 6778578 w 8932208"/>
              <a:gd name="connsiteY3" fmla="*/ 3501808 h 3501808"/>
              <a:gd name="connsiteX4" fmla="*/ 4519052 w 8932208"/>
              <a:gd name="connsiteY4" fmla="*/ 0 h 3501808"/>
              <a:gd name="connsiteX5" fmla="*/ 6672682 w 8932208"/>
              <a:gd name="connsiteY5" fmla="*/ 0 h 3501808"/>
              <a:gd name="connsiteX6" fmla="*/ 6672682 w 8932208"/>
              <a:gd name="connsiteY6" fmla="*/ 3501808 h 3501808"/>
              <a:gd name="connsiteX7" fmla="*/ 4519052 w 8932208"/>
              <a:gd name="connsiteY7" fmla="*/ 3501808 h 3501808"/>
              <a:gd name="connsiteX8" fmla="*/ 2259526 w 8932208"/>
              <a:gd name="connsiteY8" fmla="*/ 0 h 3501808"/>
              <a:gd name="connsiteX9" fmla="*/ 4413156 w 8932208"/>
              <a:gd name="connsiteY9" fmla="*/ 0 h 3501808"/>
              <a:gd name="connsiteX10" fmla="*/ 4413156 w 8932208"/>
              <a:gd name="connsiteY10" fmla="*/ 3501808 h 3501808"/>
              <a:gd name="connsiteX11" fmla="*/ 2259526 w 8932208"/>
              <a:gd name="connsiteY11" fmla="*/ 3501808 h 3501808"/>
              <a:gd name="connsiteX12" fmla="*/ 0 w 8932208"/>
              <a:gd name="connsiteY12" fmla="*/ 0 h 3501808"/>
              <a:gd name="connsiteX13" fmla="*/ 2153631 w 8932208"/>
              <a:gd name="connsiteY13" fmla="*/ 0 h 3501808"/>
              <a:gd name="connsiteX14" fmla="*/ 2153631 w 8932208"/>
              <a:gd name="connsiteY14" fmla="*/ 3501808 h 3501808"/>
              <a:gd name="connsiteX15" fmla="*/ 0 w 8932208"/>
              <a:gd name="connsiteY15" fmla="*/ 3501808 h 350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32208" h="3501808">
                <a:moveTo>
                  <a:pt x="6778578" y="0"/>
                </a:moveTo>
                <a:lnTo>
                  <a:pt x="8932208" y="0"/>
                </a:lnTo>
                <a:lnTo>
                  <a:pt x="8932208" y="3501808"/>
                </a:lnTo>
                <a:lnTo>
                  <a:pt x="6778578" y="3501808"/>
                </a:lnTo>
                <a:close/>
                <a:moveTo>
                  <a:pt x="4519052" y="0"/>
                </a:moveTo>
                <a:lnTo>
                  <a:pt x="6672682" y="0"/>
                </a:lnTo>
                <a:lnTo>
                  <a:pt x="6672682" y="3501808"/>
                </a:lnTo>
                <a:lnTo>
                  <a:pt x="4519052" y="3501808"/>
                </a:lnTo>
                <a:close/>
                <a:moveTo>
                  <a:pt x="2259526" y="0"/>
                </a:moveTo>
                <a:lnTo>
                  <a:pt x="4413156" y="0"/>
                </a:lnTo>
                <a:lnTo>
                  <a:pt x="4413156" y="3501808"/>
                </a:lnTo>
                <a:lnTo>
                  <a:pt x="2259526" y="3501808"/>
                </a:lnTo>
                <a:close/>
                <a:moveTo>
                  <a:pt x="0" y="0"/>
                </a:moveTo>
                <a:lnTo>
                  <a:pt x="2153631" y="0"/>
                </a:lnTo>
                <a:lnTo>
                  <a:pt x="2153631" y="3501808"/>
                </a:lnTo>
                <a:lnTo>
                  <a:pt x="0" y="3501808"/>
                </a:lnTo>
                <a:close/>
              </a:path>
            </a:pathLst>
          </a:custGeom>
        </p:spPr>
        <p:txBody>
          <a:bodyPr wrap="square">
            <a:noAutofit/>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090457574"/>
      </p:ext>
    </p:extLst>
  </p:cSld>
  <p:clrMapOvr>
    <a:masterClrMapping/>
  </p:clrMapOvr>
  <p:timing>
    <p:tnLst>
      <p:par>
        <p:cTn id="1" dur="indefinite" restart="never" nodeType="tmRoot"/>
      </p:par>
    </p:tn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圖片版面配置32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6"/>
          <p:cNvSpPr>
            <a:spLocks noGrp="1"/>
          </p:cNvSpPr>
          <p:nvPr>
            <p:ph type="pic" sz="quarter" idx="12"/>
          </p:nvPr>
        </p:nvSpPr>
        <p:spPr>
          <a:xfrm>
            <a:off x="6661150" y="993423"/>
            <a:ext cx="2482850" cy="5160080"/>
          </a:xfrm>
        </p:spPr>
        <p:txBody>
          <a:bodyPr/>
          <a:lstStyle/>
          <a:p>
            <a:endParaRPr lang="zh-TW" altLang="en-US"/>
          </a:p>
        </p:txBody>
      </p:sp>
      <p:sp>
        <p:nvSpPr>
          <p:cNvPr id="10" name="圖片版面配置區 6"/>
          <p:cNvSpPr>
            <a:spLocks noGrp="1"/>
          </p:cNvSpPr>
          <p:nvPr>
            <p:ph type="pic" sz="quarter" idx="13"/>
          </p:nvPr>
        </p:nvSpPr>
        <p:spPr>
          <a:xfrm>
            <a:off x="2935111" y="2853462"/>
            <a:ext cx="3726039" cy="1440000"/>
          </a:xfrm>
        </p:spPr>
        <p:txBody>
          <a:bodyPr/>
          <a:lstStyle/>
          <a:p>
            <a:endParaRPr lang="zh-TW" altLang="en-US"/>
          </a:p>
        </p:txBody>
      </p:sp>
      <p:sp>
        <p:nvSpPr>
          <p:cNvPr id="11" name="圖片版面配置區 6"/>
          <p:cNvSpPr>
            <a:spLocks noGrp="1"/>
          </p:cNvSpPr>
          <p:nvPr>
            <p:ph type="pic" sz="quarter" idx="14"/>
          </p:nvPr>
        </p:nvSpPr>
        <p:spPr>
          <a:xfrm>
            <a:off x="1461244" y="2853462"/>
            <a:ext cx="1440000" cy="1440000"/>
          </a:xfrm>
        </p:spPr>
        <p:txBody>
          <a:bodyPr/>
          <a:lstStyle/>
          <a:p>
            <a:endParaRPr lang="zh-TW" altLang="en-US"/>
          </a:p>
        </p:txBody>
      </p:sp>
      <p:sp>
        <p:nvSpPr>
          <p:cNvPr id="12" name="圖片版面配置區 6"/>
          <p:cNvSpPr>
            <a:spLocks noGrp="1"/>
          </p:cNvSpPr>
          <p:nvPr>
            <p:ph type="pic" sz="quarter" idx="15"/>
          </p:nvPr>
        </p:nvSpPr>
        <p:spPr>
          <a:xfrm>
            <a:off x="3680178" y="4309435"/>
            <a:ext cx="2980972" cy="1440000"/>
          </a:xfrm>
        </p:spPr>
        <p:txBody>
          <a:bodyPr/>
          <a:lstStyle/>
          <a:p>
            <a:endParaRPr lang="zh-TW" altLang="en-US"/>
          </a:p>
        </p:txBody>
      </p:sp>
      <p:sp>
        <p:nvSpPr>
          <p:cNvPr id="13" name="圖片版面配置區 6"/>
          <p:cNvSpPr>
            <a:spLocks noGrp="1"/>
          </p:cNvSpPr>
          <p:nvPr>
            <p:ph type="pic" sz="quarter" idx="16"/>
          </p:nvPr>
        </p:nvSpPr>
        <p:spPr>
          <a:xfrm>
            <a:off x="3680178" y="1405564"/>
            <a:ext cx="2980972" cy="1440000"/>
          </a:xfrm>
        </p:spPr>
        <p:txBody>
          <a:bodyPr/>
          <a:lstStyle/>
          <a:p>
            <a:endParaRPr lang="zh-TW" altLang="en-US"/>
          </a:p>
        </p:txBody>
      </p:sp>
    </p:spTree>
    <p:extLst>
      <p:ext uri="{BB962C8B-B14F-4D97-AF65-F5344CB8AC3E}">
        <p14:creationId xmlns:p14="http://schemas.microsoft.com/office/powerpoint/2010/main" val="3343468488"/>
      </p:ext>
    </p:extLst>
  </p:cSld>
  <p:clrMapOvr>
    <a:masterClrMapping/>
  </p:clrMapOvr>
  <p:timing>
    <p:tnLst>
      <p:par>
        <p:cTn id="1" dur="indefinite" restart="never" nodeType="tmRoot"/>
      </p:par>
    </p:tn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圖片版面配置33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2415821" y="4492983"/>
            <a:ext cx="1440000" cy="1440000"/>
          </a:xfrm>
        </p:spPr>
        <p:txBody>
          <a:bodyPr/>
          <a:lstStyle/>
          <a:p>
            <a:endParaRPr lang="zh-TW" altLang="en-US"/>
          </a:p>
        </p:txBody>
      </p:sp>
      <p:sp>
        <p:nvSpPr>
          <p:cNvPr id="6" name="圖片版面配置區 4"/>
          <p:cNvSpPr>
            <a:spLocks noGrp="1"/>
          </p:cNvSpPr>
          <p:nvPr>
            <p:ph type="pic" sz="quarter" idx="13"/>
          </p:nvPr>
        </p:nvSpPr>
        <p:spPr>
          <a:xfrm>
            <a:off x="3855821" y="4492983"/>
            <a:ext cx="1440000" cy="1440000"/>
          </a:xfrm>
        </p:spPr>
        <p:txBody>
          <a:bodyPr/>
          <a:lstStyle/>
          <a:p>
            <a:endParaRPr lang="zh-TW" altLang="en-US"/>
          </a:p>
        </p:txBody>
      </p:sp>
      <p:sp>
        <p:nvSpPr>
          <p:cNvPr id="7" name="圖片版面配置區 4"/>
          <p:cNvSpPr>
            <a:spLocks noGrp="1"/>
          </p:cNvSpPr>
          <p:nvPr>
            <p:ph type="pic" sz="quarter" idx="14"/>
          </p:nvPr>
        </p:nvSpPr>
        <p:spPr>
          <a:xfrm>
            <a:off x="5295821" y="4492983"/>
            <a:ext cx="1440000" cy="1440000"/>
          </a:xfrm>
        </p:spPr>
        <p:txBody>
          <a:bodyPr/>
          <a:lstStyle/>
          <a:p>
            <a:endParaRPr lang="zh-TW" altLang="en-US"/>
          </a:p>
        </p:txBody>
      </p:sp>
      <p:sp>
        <p:nvSpPr>
          <p:cNvPr id="8" name="圖片版面配置區 4"/>
          <p:cNvSpPr>
            <a:spLocks noGrp="1"/>
          </p:cNvSpPr>
          <p:nvPr>
            <p:ph type="pic" sz="quarter" idx="15"/>
          </p:nvPr>
        </p:nvSpPr>
        <p:spPr>
          <a:xfrm>
            <a:off x="2415821" y="2167473"/>
            <a:ext cx="4320000" cy="2325510"/>
          </a:xfrm>
        </p:spPr>
        <p:txBody>
          <a:bodyPr/>
          <a:lstStyle/>
          <a:p>
            <a:endParaRPr lang="zh-TW" altLang="en-US"/>
          </a:p>
        </p:txBody>
      </p:sp>
      <p:sp>
        <p:nvSpPr>
          <p:cNvPr id="9" name="圖片版面配置區 4"/>
          <p:cNvSpPr>
            <a:spLocks noGrp="1"/>
          </p:cNvSpPr>
          <p:nvPr>
            <p:ph type="pic" sz="quarter" idx="16"/>
          </p:nvPr>
        </p:nvSpPr>
        <p:spPr>
          <a:xfrm>
            <a:off x="722489" y="1648185"/>
            <a:ext cx="1693332" cy="2325510"/>
          </a:xfrm>
        </p:spPr>
        <p:txBody>
          <a:bodyPr/>
          <a:lstStyle/>
          <a:p>
            <a:endParaRPr lang="zh-TW" altLang="en-US"/>
          </a:p>
        </p:txBody>
      </p:sp>
      <p:sp>
        <p:nvSpPr>
          <p:cNvPr id="10" name="圖片版面配置區 4"/>
          <p:cNvSpPr>
            <a:spLocks noGrp="1"/>
          </p:cNvSpPr>
          <p:nvPr>
            <p:ph type="pic" sz="quarter" idx="17"/>
          </p:nvPr>
        </p:nvSpPr>
        <p:spPr>
          <a:xfrm>
            <a:off x="6735821" y="3849516"/>
            <a:ext cx="1693332" cy="2325510"/>
          </a:xfrm>
        </p:spPr>
        <p:txBody>
          <a:bodyPr/>
          <a:lstStyle/>
          <a:p>
            <a:endParaRPr lang="zh-TW" altLang="en-US"/>
          </a:p>
        </p:txBody>
      </p:sp>
    </p:spTree>
    <p:extLst>
      <p:ext uri="{BB962C8B-B14F-4D97-AF65-F5344CB8AC3E}">
        <p14:creationId xmlns:p14="http://schemas.microsoft.com/office/powerpoint/2010/main" val="2701140225"/>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圖片版面配置33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0" y="3560489"/>
            <a:ext cx="1073150" cy="835025"/>
          </a:xfrm>
        </p:spPr>
        <p:txBody>
          <a:bodyPr/>
          <a:lstStyle/>
          <a:p>
            <a:endParaRPr lang="zh-TW" altLang="en-US"/>
          </a:p>
        </p:txBody>
      </p:sp>
      <p:sp>
        <p:nvSpPr>
          <p:cNvPr id="7" name="圖片版面配置區 4"/>
          <p:cNvSpPr>
            <a:spLocks noGrp="1"/>
          </p:cNvSpPr>
          <p:nvPr>
            <p:ph type="pic" sz="quarter" idx="13"/>
          </p:nvPr>
        </p:nvSpPr>
        <p:spPr>
          <a:xfrm>
            <a:off x="1219199" y="3278621"/>
            <a:ext cx="1253067" cy="1365954"/>
          </a:xfrm>
        </p:spPr>
        <p:txBody>
          <a:bodyPr/>
          <a:lstStyle/>
          <a:p>
            <a:endParaRPr lang="zh-TW" altLang="en-US"/>
          </a:p>
        </p:txBody>
      </p:sp>
      <p:sp>
        <p:nvSpPr>
          <p:cNvPr id="8" name="圖片版面配置區 4"/>
          <p:cNvSpPr>
            <a:spLocks noGrp="1"/>
          </p:cNvSpPr>
          <p:nvPr>
            <p:ph type="pic" sz="quarter" idx="14"/>
          </p:nvPr>
        </p:nvSpPr>
        <p:spPr>
          <a:xfrm>
            <a:off x="2618316" y="3278620"/>
            <a:ext cx="1152174" cy="2596443"/>
          </a:xfrm>
        </p:spPr>
        <p:txBody>
          <a:bodyPr/>
          <a:lstStyle/>
          <a:p>
            <a:endParaRPr lang="zh-TW" altLang="en-US"/>
          </a:p>
        </p:txBody>
      </p:sp>
      <p:sp>
        <p:nvSpPr>
          <p:cNvPr id="9" name="圖片版面配置區 4"/>
          <p:cNvSpPr>
            <a:spLocks noGrp="1"/>
          </p:cNvSpPr>
          <p:nvPr>
            <p:ph type="pic" sz="quarter" idx="15"/>
          </p:nvPr>
        </p:nvSpPr>
        <p:spPr>
          <a:xfrm>
            <a:off x="3995912" y="3278621"/>
            <a:ext cx="1535643" cy="1535288"/>
          </a:xfrm>
        </p:spPr>
        <p:txBody>
          <a:bodyPr/>
          <a:lstStyle/>
          <a:p>
            <a:endParaRPr lang="zh-TW" altLang="en-US"/>
          </a:p>
        </p:txBody>
      </p:sp>
      <p:sp>
        <p:nvSpPr>
          <p:cNvPr id="10" name="圖片版面配置區 4"/>
          <p:cNvSpPr>
            <a:spLocks noGrp="1"/>
          </p:cNvSpPr>
          <p:nvPr>
            <p:ph type="pic" sz="quarter" idx="16"/>
          </p:nvPr>
        </p:nvSpPr>
        <p:spPr>
          <a:xfrm>
            <a:off x="5700535" y="3639864"/>
            <a:ext cx="2212976" cy="869244"/>
          </a:xfrm>
        </p:spPr>
        <p:txBody>
          <a:bodyPr/>
          <a:lstStyle/>
          <a:p>
            <a:endParaRPr lang="zh-TW" altLang="en-US"/>
          </a:p>
        </p:txBody>
      </p:sp>
      <p:sp>
        <p:nvSpPr>
          <p:cNvPr id="11" name="圖片版面配置區 4"/>
          <p:cNvSpPr>
            <a:spLocks noGrp="1"/>
          </p:cNvSpPr>
          <p:nvPr>
            <p:ph type="pic" sz="quarter" idx="17"/>
          </p:nvPr>
        </p:nvSpPr>
        <p:spPr>
          <a:xfrm>
            <a:off x="8082491" y="3560489"/>
            <a:ext cx="1061509" cy="835025"/>
          </a:xfrm>
        </p:spPr>
        <p:txBody>
          <a:bodyPr/>
          <a:lstStyle/>
          <a:p>
            <a:endParaRPr lang="zh-TW" altLang="en-US"/>
          </a:p>
        </p:txBody>
      </p:sp>
      <p:sp>
        <p:nvSpPr>
          <p:cNvPr id="12" name="圖片版面配置區 4"/>
          <p:cNvSpPr>
            <a:spLocks noGrp="1"/>
          </p:cNvSpPr>
          <p:nvPr>
            <p:ph type="pic" sz="quarter" idx="18"/>
          </p:nvPr>
        </p:nvSpPr>
        <p:spPr>
          <a:xfrm>
            <a:off x="6840713" y="4644223"/>
            <a:ext cx="1061509" cy="835025"/>
          </a:xfrm>
        </p:spPr>
        <p:txBody>
          <a:bodyPr/>
          <a:lstStyle/>
          <a:p>
            <a:endParaRPr lang="zh-TW" altLang="en-US"/>
          </a:p>
        </p:txBody>
      </p:sp>
      <p:sp>
        <p:nvSpPr>
          <p:cNvPr id="14" name="圖片版面配置區 4"/>
          <p:cNvSpPr>
            <a:spLocks noGrp="1"/>
          </p:cNvSpPr>
          <p:nvPr>
            <p:ph type="pic" sz="quarter" idx="19"/>
          </p:nvPr>
        </p:nvSpPr>
        <p:spPr>
          <a:xfrm>
            <a:off x="5745337" y="4679147"/>
            <a:ext cx="960263" cy="1162049"/>
          </a:xfrm>
        </p:spPr>
        <p:txBody>
          <a:bodyPr/>
          <a:lstStyle/>
          <a:p>
            <a:endParaRPr lang="zh-TW" altLang="en-US"/>
          </a:p>
        </p:txBody>
      </p:sp>
      <p:sp>
        <p:nvSpPr>
          <p:cNvPr id="15" name="圖片版面配置區 4"/>
          <p:cNvSpPr>
            <a:spLocks noGrp="1"/>
          </p:cNvSpPr>
          <p:nvPr>
            <p:ph type="pic" sz="quarter" idx="20"/>
          </p:nvPr>
        </p:nvSpPr>
        <p:spPr>
          <a:xfrm>
            <a:off x="4091868" y="4983242"/>
            <a:ext cx="1360665" cy="1077030"/>
          </a:xfrm>
        </p:spPr>
        <p:txBody>
          <a:bodyPr/>
          <a:lstStyle/>
          <a:p>
            <a:endParaRPr lang="zh-TW" altLang="en-US"/>
          </a:p>
        </p:txBody>
      </p:sp>
      <p:sp>
        <p:nvSpPr>
          <p:cNvPr id="16" name="圖片版面配置區 4"/>
          <p:cNvSpPr>
            <a:spLocks noGrp="1"/>
          </p:cNvSpPr>
          <p:nvPr>
            <p:ph type="pic" sz="quarter" idx="21"/>
          </p:nvPr>
        </p:nvSpPr>
        <p:spPr>
          <a:xfrm>
            <a:off x="1422400" y="4791331"/>
            <a:ext cx="1072444" cy="812800"/>
          </a:xfrm>
        </p:spPr>
        <p:txBody>
          <a:bodyPr/>
          <a:lstStyle/>
          <a:p>
            <a:endParaRPr lang="zh-TW" altLang="en-US"/>
          </a:p>
        </p:txBody>
      </p:sp>
      <p:sp>
        <p:nvSpPr>
          <p:cNvPr id="17" name="圖片版面配置區 4"/>
          <p:cNvSpPr>
            <a:spLocks noGrp="1"/>
          </p:cNvSpPr>
          <p:nvPr>
            <p:ph type="pic" sz="quarter" idx="22"/>
          </p:nvPr>
        </p:nvSpPr>
        <p:spPr>
          <a:xfrm>
            <a:off x="1845732" y="2282375"/>
            <a:ext cx="1281290" cy="812800"/>
          </a:xfrm>
        </p:spPr>
        <p:txBody>
          <a:bodyPr/>
          <a:lstStyle/>
          <a:p>
            <a:endParaRPr lang="zh-TW" altLang="en-US"/>
          </a:p>
        </p:txBody>
      </p:sp>
      <p:sp>
        <p:nvSpPr>
          <p:cNvPr id="18" name="圖片版面配置區 4"/>
          <p:cNvSpPr>
            <a:spLocks noGrp="1"/>
          </p:cNvSpPr>
          <p:nvPr>
            <p:ph type="pic" sz="quarter" idx="23"/>
          </p:nvPr>
        </p:nvSpPr>
        <p:spPr>
          <a:xfrm>
            <a:off x="3355267" y="1980397"/>
            <a:ext cx="2119844" cy="1114778"/>
          </a:xfrm>
        </p:spPr>
        <p:txBody>
          <a:bodyPr/>
          <a:lstStyle/>
          <a:p>
            <a:endParaRPr lang="zh-TW" altLang="en-US"/>
          </a:p>
        </p:txBody>
      </p:sp>
      <p:sp>
        <p:nvSpPr>
          <p:cNvPr id="19" name="圖片版面配置區 4"/>
          <p:cNvSpPr>
            <a:spLocks noGrp="1"/>
          </p:cNvSpPr>
          <p:nvPr>
            <p:ph type="pic" sz="quarter" idx="24"/>
          </p:nvPr>
        </p:nvSpPr>
        <p:spPr>
          <a:xfrm>
            <a:off x="5629824" y="2172308"/>
            <a:ext cx="1199954" cy="1320800"/>
          </a:xfrm>
        </p:spPr>
        <p:txBody>
          <a:bodyPr/>
          <a:lstStyle/>
          <a:p>
            <a:endParaRPr lang="zh-TW" altLang="en-US"/>
          </a:p>
        </p:txBody>
      </p:sp>
      <p:sp>
        <p:nvSpPr>
          <p:cNvPr id="20" name="圖片版面配置區 4"/>
          <p:cNvSpPr>
            <a:spLocks noGrp="1"/>
          </p:cNvSpPr>
          <p:nvPr>
            <p:ph type="pic" sz="quarter" idx="25"/>
          </p:nvPr>
        </p:nvSpPr>
        <p:spPr>
          <a:xfrm>
            <a:off x="6966695" y="2623158"/>
            <a:ext cx="1061509" cy="835025"/>
          </a:xfrm>
        </p:spPr>
        <p:txBody>
          <a:bodyPr/>
          <a:lstStyle/>
          <a:p>
            <a:endParaRPr lang="zh-TW" altLang="en-US"/>
          </a:p>
        </p:txBody>
      </p:sp>
    </p:spTree>
    <p:extLst>
      <p:ext uri="{BB962C8B-B14F-4D97-AF65-F5344CB8AC3E}">
        <p14:creationId xmlns:p14="http://schemas.microsoft.com/office/powerpoint/2010/main" val="1345353315"/>
      </p:ext>
    </p:extLst>
  </p:cSld>
  <p:clrMapOvr>
    <a:masterClrMapping/>
  </p:clrMapOvr>
  <p:timing>
    <p:tnLst>
      <p:par>
        <p:cTn id="1" dur="indefinite" restart="never" nodeType="tmRoot"/>
      </p:par>
    </p:tn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圖片版面配置33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364086" y="3368756"/>
            <a:ext cx="2427111" cy="2980180"/>
          </a:xfrm>
        </p:spPr>
        <p:txBody>
          <a:bodyPr/>
          <a:lstStyle/>
          <a:p>
            <a:endParaRPr lang="zh-TW" altLang="en-US"/>
          </a:p>
        </p:txBody>
      </p:sp>
      <p:sp>
        <p:nvSpPr>
          <p:cNvPr id="6" name="圖片版面配置區 4"/>
          <p:cNvSpPr>
            <a:spLocks noGrp="1"/>
          </p:cNvSpPr>
          <p:nvPr>
            <p:ph type="pic" sz="quarter" idx="13"/>
          </p:nvPr>
        </p:nvSpPr>
        <p:spPr>
          <a:xfrm>
            <a:off x="1816803" y="3373647"/>
            <a:ext cx="1440000" cy="1440000"/>
          </a:xfrm>
        </p:spPr>
        <p:txBody>
          <a:bodyPr/>
          <a:lstStyle/>
          <a:p>
            <a:endParaRPr lang="zh-TW" altLang="en-US"/>
          </a:p>
        </p:txBody>
      </p:sp>
      <p:sp>
        <p:nvSpPr>
          <p:cNvPr id="7" name="圖片版面配置區 4"/>
          <p:cNvSpPr>
            <a:spLocks noGrp="1"/>
          </p:cNvSpPr>
          <p:nvPr>
            <p:ph type="pic" sz="quarter" idx="14"/>
          </p:nvPr>
        </p:nvSpPr>
        <p:spPr>
          <a:xfrm>
            <a:off x="269520" y="3373647"/>
            <a:ext cx="1440000" cy="1440000"/>
          </a:xfrm>
        </p:spPr>
        <p:txBody>
          <a:bodyPr/>
          <a:lstStyle/>
          <a:p>
            <a:endParaRPr lang="zh-TW" altLang="en-US"/>
          </a:p>
        </p:txBody>
      </p:sp>
      <p:sp>
        <p:nvSpPr>
          <p:cNvPr id="8" name="圖片版面配置區 4"/>
          <p:cNvSpPr>
            <a:spLocks noGrp="1"/>
          </p:cNvSpPr>
          <p:nvPr>
            <p:ph type="pic" sz="quarter" idx="15"/>
          </p:nvPr>
        </p:nvSpPr>
        <p:spPr>
          <a:xfrm>
            <a:off x="269519" y="4908936"/>
            <a:ext cx="2987283" cy="1440000"/>
          </a:xfrm>
        </p:spPr>
        <p:txBody>
          <a:bodyPr/>
          <a:lstStyle/>
          <a:p>
            <a:endParaRPr lang="zh-TW" altLang="en-US"/>
          </a:p>
        </p:txBody>
      </p:sp>
      <p:sp>
        <p:nvSpPr>
          <p:cNvPr id="9" name="圖片版面配置區 4"/>
          <p:cNvSpPr>
            <a:spLocks noGrp="1"/>
          </p:cNvSpPr>
          <p:nvPr>
            <p:ph type="pic" sz="quarter" idx="16"/>
          </p:nvPr>
        </p:nvSpPr>
        <p:spPr>
          <a:xfrm>
            <a:off x="7433064" y="4908936"/>
            <a:ext cx="1440000" cy="1440000"/>
          </a:xfrm>
        </p:spPr>
        <p:txBody>
          <a:bodyPr/>
          <a:lstStyle/>
          <a:p>
            <a:endParaRPr lang="zh-TW" altLang="en-US"/>
          </a:p>
        </p:txBody>
      </p:sp>
      <p:sp>
        <p:nvSpPr>
          <p:cNvPr id="10" name="圖片版面配置區 4"/>
          <p:cNvSpPr>
            <a:spLocks noGrp="1"/>
          </p:cNvSpPr>
          <p:nvPr>
            <p:ph type="pic" sz="quarter" idx="17"/>
          </p:nvPr>
        </p:nvSpPr>
        <p:spPr>
          <a:xfrm>
            <a:off x="5885781" y="4908936"/>
            <a:ext cx="1440000" cy="1440000"/>
          </a:xfrm>
        </p:spPr>
        <p:txBody>
          <a:bodyPr/>
          <a:lstStyle/>
          <a:p>
            <a:endParaRPr lang="zh-TW" altLang="en-US"/>
          </a:p>
        </p:txBody>
      </p:sp>
      <p:sp>
        <p:nvSpPr>
          <p:cNvPr id="11" name="圖片版面配置區 4"/>
          <p:cNvSpPr>
            <a:spLocks noGrp="1"/>
          </p:cNvSpPr>
          <p:nvPr>
            <p:ph type="pic" sz="quarter" idx="18"/>
          </p:nvPr>
        </p:nvSpPr>
        <p:spPr>
          <a:xfrm>
            <a:off x="5885781" y="3373647"/>
            <a:ext cx="2987283" cy="1440000"/>
          </a:xfrm>
        </p:spPr>
        <p:txBody>
          <a:bodyPr/>
          <a:lstStyle/>
          <a:p>
            <a:endParaRPr lang="zh-TW" altLang="en-US"/>
          </a:p>
        </p:txBody>
      </p:sp>
    </p:spTree>
    <p:extLst>
      <p:ext uri="{BB962C8B-B14F-4D97-AF65-F5344CB8AC3E}">
        <p14:creationId xmlns:p14="http://schemas.microsoft.com/office/powerpoint/2010/main" val="98002424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圖片版面配置33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4041421" y="3165661"/>
            <a:ext cx="2719387" cy="1287462"/>
          </a:xfrm>
        </p:spPr>
        <p:txBody>
          <a:bodyPr/>
          <a:lstStyle/>
          <a:p>
            <a:endParaRPr lang="zh-TW" altLang="en-US"/>
          </a:p>
        </p:txBody>
      </p:sp>
      <p:sp>
        <p:nvSpPr>
          <p:cNvPr id="6" name="圖片版面配置區 4"/>
          <p:cNvSpPr>
            <a:spLocks noGrp="1"/>
          </p:cNvSpPr>
          <p:nvPr>
            <p:ph type="pic" sz="quarter" idx="13"/>
          </p:nvPr>
        </p:nvSpPr>
        <p:spPr>
          <a:xfrm>
            <a:off x="6129865" y="4576948"/>
            <a:ext cx="2719387" cy="1287462"/>
          </a:xfrm>
        </p:spPr>
        <p:txBody>
          <a:bodyPr/>
          <a:lstStyle/>
          <a:p>
            <a:endParaRPr lang="zh-TW" altLang="en-US"/>
          </a:p>
        </p:txBody>
      </p:sp>
      <p:sp>
        <p:nvSpPr>
          <p:cNvPr id="7" name="圖片版面配置區 4"/>
          <p:cNvSpPr>
            <a:spLocks noGrp="1"/>
          </p:cNvSpPr>
          <p:nvPr>
            <p:ph type="pic" sz="quarter" idx="14"/>
          </p:nvPr>
        </p:nvSpPr>
        <p:spPr>
          <a:xfrm>
            <a:off x="6863645" y="3380321"/>
            <a:ext cx="2099202" cy="1072801"/>
          </a:xfrm>
        </p:spPr>
        <p:txBody>
          <a:bodyPr/>
          <a:lstStyle/>
          <a:p>
            <a:endParaRPr lang="zh-TW" altLang="en-US"/>
          </a:p>
        </p:txBody>
      </p:sp>
      <p:sp>
        <p:nvSpPr>
          <p:cNvPr id="8" name="圖片版面配置區 4"/>
          <p:cNvSpPr>
            <a:spLocks noGrp="1"/>
          </p:cNvSpPr>
          <p:nvPr>
            <p:ph type="pic" sz="quarter" idx="15"/>
          </p:nvPr>
        </p:nvSpPr>
        <p:spPr>
          <a:xfrm>
            <a:off x="6863645" y="2183694"/>
            <a:ext cx="2099202" cy="1072801"/>
          </a:xfrm>
        </p:spPr>
        <p:txBody>
          <a:bodyPr/>
          <a:lstStyle/>
          <a:p>
            <a:endParaRPr lang="zh-TW" altLang="en-US"/>
          </a:p>
        </p:txBody>
      </p:sp>
      <p:sp>
        <p:nvSpPr>
          <p:cNvPr id="9" name="圖片版面配置區 4"/>
          <p:cNvSpPr>
            <a:spLocks noGrp="1"/>
          </p:cNvSpPr>
          <p:nvPr>
            <p:ph type="pic" sz="quarter" idx="16"/>
          </p:nvPr>
        </p:nvSpPr>
        <p:spPr>
          <a:xfrm>
            <a:off x="3917245" y="5785199"/>
            <a:ext cx="2099202" cy="1072801"/>
          </a:xfrm>
        </p:spPr>
        <p:txBody>
          <a:bodyPr/>
          <a:lstStyle/>
          <a:p>
            <a:endParaRPr lang="zh-TW" altLang="en-US"/>
          </a:p>
        </p:txBody>
      </p:sp>
      <p:sp>
        <p:nvSpPr>
          <p:cNvPr id="10" name="圖片版面配置區 4"/>
          <p:cNvSpPr>
            <a:spLocks noGrp="1"/>
          </p:cNvSpPr>
          <p:nvPr>
            <p:ph type="pic" sz="quarter" idx="17"/>
          </p:nvPr>
        </p:nvSpPr>
        <p:spPr>
          <a:xfrm>
            <a:off x="3917245" y="4588572"/>
            <a:ext cx="2099202" cy="1072801"/>
          </a:xfrm>
        </p:spPr>
        <p:txBody>
          <a:bodyPr/>
          <a:lstStyle/>
          <a:p>
            <a:endParaRPr lang="zh-TW" altLang="en-US"/>
          </a:p>
        </p:txBody>
      </p:sp>
    </p:spTree>
    <p:extLst>
      <p:ext uri="{BB962C8B-B14F-4D97-AF65-F5344CB8AC3E}">
        <p14:creationId xmlns:p14="http://schemas.microsoft.com/office/powerpoint/2010/main" val="477236175"/>
      </p:ext>
    </p:extLst>
  </p:cSld>
  <p:clrMapOvr>
    <a:masterClrMapping/>
  </p:clrMapOvr>
  <p:timing>
    <p:tnLst>
      <p:par>
        <p:cTn id="1" dur="indefinite" restart="never" nodeType="tmRoot"/>
      </p:par>
    </p:tn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圖片版面配置33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417686" y="1670048"/>
            <a:ext cx="2520000" cy="1440000"/>
          </a:xfrm>
        </p:spPr>
        <p:txBody>
          <a:bodyPr/>
          <a:lstStyle/>
          <a:p>
            <a:endParaRPr lang="zh-TW" altLang="en-US"/>
          </a:p>
        </p:txBody>
      </p:sp>
      <p:sp>
        <p:nvSpPr>
          <p:cNvPr id="6" name="圖片版面配置區 4"/>
          <p:cNvSpPr>
            <a:spLocks noGrp="1"/>
          </p:cNvSpPr>
          <p:nvPr>
            <p:ph type="pic" sz="quarter" idx="13"/>
          </p:nvPr>
        </p:nvSpPr>
        <p:spPr>
          <a:xfrm>
            <a:off x="3061864" y="1670048"/>
            <a:ext cx="1440000" cy="2520000"/>
          </a:xfrm>
        </p:spPr>
        <p:txBody>
          <a:bodyPr/>
          <a:lstStyle/>
          <a:p>
            <a:endParaRPr lang="zh-TW" altLang="en-US"/>
          </a:p>
        </p:txBody>
      </p:sp>
      <p:sp>
        <p:nvSpPr>
          <p:cNvPr id="7" name="圖片版面配置區 4"/>
          <p:cNvSpPr>
            <a:spLocks noGrp="1"/>
          </p:cNvSpPr>
          <p:nvPr>
            <p:ph type="pic" sz="quarter" idx="14"/>
          </p:nvPr>
        </p:nvSpPr>
        <p:spPr>
          <a:xfrm>
            <a:off x="4626042" y="2750048"/>
            <a:ext cx="2520000" cy="1440000"/>
          </a:xfrm>
        </p:spPr>
        <p:txBody>
          <a:bodyPr/>
          <a:lstStyle/>
          <a:p>
            <a:endParaRPr lang="zh-TW" altLang="en-US"/>
          </a:p>
        </p:txBody>
      </p:sp>
      <p:sp>
        <p:nvSpPr>
          <p:cNvPr id="8" name="圖片版面配置區 4"/>
          <p:cNvSpPr>
            <a:spLocks noGrp="1"/>
          </p:cNvSpPr>
          <p:nvPr>
            <p:ph type="pic" sz="quarter" idx="15"/>
          </p:nvPr>
        </p:nvSpPr>
        <p:spPr>
          <a:xfrm>
            <a:off x="7270220" y="2750048"/>
            <a:ext cx="1440000" cy="2520000"/>
          </a:xfrm>
        </p:spPr>
        <p:txBody>
          <a:bodyPr/>
          <a:lstStyle/>
          <a:p>
            <a:endParaRPr lang="zh-TW" altLang="en-US"/>
          </a:p>
        </p:txBody>
      </p:sp>
    </p:spTree>
    <p:extLst>
      <p:ext uri="{BB962C8B-B14F-4D97-AF65-F5344CB8AC3E}">
        <p14:creationId xmlns:p14="http://schemas.microsoft.com/office/powerpoint/2010/main" val="1059634250"/>
      </p:ext>
    </p:extLst>
  </p:cSld>
  <p:clrMapOvr>
    <a:masterClrMapping/>
  </p:clrMapOvr>
  <p:timing>
    <p:tnLst>
      <p:par>
        <p:cTn id="1" dur="indefinite" restart="never" nodeType="tmRoot"/>
      </p:par>
    </p:tn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圖片版面配置33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1942219" y="3194585"/>
            <a:ext cx="2121781" cy="2799816"/>
          </a:xfrm>
        </p:spPr>
        <p:txBody>
          <a:bodyPr/>
          <a:lstStyle/>
          <a:p>
            <a:endParaRPr lang="zh-TW" altLang="en-US"/>
          </a:p>
        </p:txBody>
      </p:sp>
      <p:sp>
        <p:nvSpPr>
          <p:cNvPr id="6" name="圖片版面配置區 4"/>
          <p:cNvSpPr>
            <a:spLocks noGrp="1"/>
          </p:cNvSpPr>
          <p:nvPr>
            <p:ph type="pic" sz="quarter" idx="13"/>
          </p:nvPr>
        </p:nvSpPr>
        <p:spPr>
          <a:xfrm>
            <a:off x="4324174" y="745067"/>
            <a:ext cx="2595915" cy="2449517"/>
          </a:xfrm>
        </p:spPr>
        <p:txBody>
          <a:bodyPr/>
          <a:lstStyle/>
          <a:p>
            <a:endParaRPr lang="zh-TW" altLang="en-US"/>
          </a:p>
        </p:txBody>
      </p:sp>
      <p:sp>
        <p:nvSpPr>
          <p:cNvPr id="8" name="圖片版面配置區 4"/>
          <p:cNvSpPr>
            <a:spLocks noGrp="1"/>
          </p:cNvSpPr>
          <p:nvPr>
            <p:ph type="pic" sz="quarter" idx="15"/>
          </p:nvPr>
        </p:nvSpPr>
        <p:spPr>
          <a:xfrm>
            <a:off x="2404533" y="745067"/>
            <a:ext cx="1789554" cy="2115767"/>
          </a:xfrm>
        </p:spPr>
        <p:txBody>
          <a:bodyPr/>
          <a:lstStyle/>
          <a:p>
            <a:endParaRPr lang="zh-TW" altLang="en-US"/>
          </a:p>
        </p:txBody>
      </p:sp>
      <p:sp>
        <p:nvSpPr>
          <p:cNvPr id="9" name="圖片版面配置區 4"/>
          <p:cNvSpPr>
            <a:spLocks noGrp="1"/>
          </p:cNvSpPr>
          <p:nvPr>
            <p:ph type="pic" sz="quarter" idx="16"/>
          </p:nvPr>
        </p:nvSpPr>
        <p:spPr>
          <a:xfrm>
            <a:off x="4436401" y="3364091"/>
            <a:ext cx="3048132" cy="1783640"/>
          </a:xfrm>
        </p:spPr>
        <p:txBody>
          <a:bodyPr/>
          <a:lstStyle/>
          <a:p>
            <a:endParaRPr lang="zh-TW" altLang="en-US"/>
          </a:p>
        </p:txBody>
      </p:sp>
    </p:spTree>
    <p:extLst>
      <p:ext uri="{BB962C8B-B14F-4D97-AF65-F5344CB8AC3E}">
        <p14:creationId xmlns:p14="http://schemas.microsoft.com/office/powerpoint/2010/main" val="1566573072"/>
      </p:ext>
    </p:extLst>
  </p:cSld>
  <p:clrMapOvr>
    <a:masterClrMapping/>
  </p:clrMapOvr>
  <p:timing>
    <p:tnLst>
      <p:par>
        <p:cT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圖片版面配置33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6"/>
          <p:cNvSpPr>
            <a:spLocks noGrp="1"/>
          </p:cNvSpPr>
          <p:nvPr>
            <p:ph type="pic" sz="quarter" idx="12"/>
          </p:nvPr>
        </p:nvSpPr>
        <p:spPr>
          <a:xfrm>
            <a:off x="450850" y="1828800"/>
            <a:ext cx="1547813" cy="2122488"/>
          </a:xfrm>
        </p:spPr>
        <p:txBody>
          <a:bodyPr/>
          <a:lstStyle/>
          <a:p>
            <a:endParaRPr lang="zh-TW" altLang="en-US"/>
          </a:p>
        </p:txBody>
      </p:sp>
      <p:sp>
        <p:nvSpPr>
          <p:cNvPr id="10" name="圖片版面配置區 6"/>
          <p:cNvSpPr>
            <a:spLocks noGrp="1"/>
          </p:cNvSpPr>
          <p:nvPr>
            <p:ph type="pic" sz="quarter" idx="13"/>
          </p:nvPr>
        </p:nvSpPr>
        <p:spPr>
          <a:xfrm>
            <a:off x="2132894" y="1828800"/>
            <a:ext cx="1547813" cy="2122488"/>
          </a:xfrm>
        </p:spPr>
        <p:txBody>
          <a:bodyPr/>
          <a:lstStyle/>
          <a:p>
            <a:endParaRPr lang="zh-TW" altLang="en-US"/>
          </a:p>
        </p:txBody>
      </p:sp>
      <p:sp>
        <p:nvSpPr>
          <p:cNvPr id="11" name="圖片版面配置區 6"/>
          <p:cNvSpPr>
            <a:spLocks noGrp="1"/>
          </p:cNvSpPr>
          <p:nvPr>
            <p:ph type="pic" sz="quarter" idx="14"/>
          </p:nvPr>
        </p:nvSpPr>
        <p:spPr>
          <a:xfrm>
            <a:off x="3814938" y="1828800"/>
            <a:ext cx="1547813" cy="2122488"/>
          </a:xfrm>
        </p:spPr>
        <p:txBody>
          <a:bodyPr/>
          <a:lstStyle/>
          <a:p>
            <a:endParaRPr lang="zh-TW" altLang="en-US"/>
          </a:p>
        </p:txBody>
      </p:sp>
      <p:sp>
        <p:nvSpPr>
          <p:cNvPr id="12" name="圖片版面配置區 6"/>
          <p:cNvSpPr>
            <a:spLocks noGrp="1"/>
          </p:cNvSpPr>
          <p:nvPr>
            <p:ph type="pic" sz="quarter" idx="15"/>
          </p:nvPr>
        </p:nvSpPr>
        <p:spPr>
          <a:xfrm>
            <a:off x="3814938" y="4064000"/>
            <a:ext cx="1547813" cy="2122488"/>
          </a:xfrm>
        </p:spPr>
        <p:txBody>
          <a:bodyPr/>
          <a:lstStyle/>
          <a:p>
            <a:endParaRPr lang="zh-TW" altLang="en-US"/>
          </a:p>
        </p:txBody>
      </p:sp>
      <p:sp>
        <p:nvSpPr>
          <p:cNvPr id="13" name="圖片版面配置區 6"/>
          <p:cNvSpPr>
            <a:spLocks noGrp="1"/>
          </p:cNvSpPr>
          <p:nvPr>
            <p:ph type="pic" sz="quarter" idx="16"/>
          </p:nvPr>
        </p:nvSpPr>
        <p:spPr>
          <a:xfrm>
            <a:off x="450851" y="4064000"/>
            <a:ext cx="3251728" cy="2122488"/>
          </a:xfrm>
        </p:spPr>
        <p:txBody>
          <a:bodyPr/>
          <a:lstStyle/>
          <a:p>
            <a:endParaRPr lang="zh-TW" altLang="en-US"/>
          </a:p>
        </p:txBody>
      </p:sp>
    </p:spTree>
    <p:extLst>
      <p:ext uri="{BB962C8B-B14F-4D97-AF65-F5344CB8AC3E}">
        <p14:creationId xmlns:p14="http://schemas.microsoft.com/office/powerpoint/2010/main" val="3762889503"/>
      </p:ext>
    </p:extLst>
  </p:cSld>
  <p:clrMapOvr>
    <a:masterClrMapping/>
  </p:clrMapOvr>
  <p:timing>
    <p:tnLst>
      <p:par>
        <p:cT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圖片版面配置33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801688" y="2945875"/>
            <a:ext cx="1422400" cy="1614487"/>
          </a:xfrm>
        </p:spPr>
        <p:txBody>
          <a:bodyPr/>
          <a:lstStyle/>
          <a:p>
            <a:endParaRPr lang="zh-TW" altLang="en-US"/>
          </a:p>
        </p:txBody>
      </p:sp>
      <p:sp>
        <p:nvSpPr>
          <p:cNvPr id="7" name="圖片版面配置區 4"/>
          <p:cNvSpPr>
            <a:spLocks noGrp="1"/>
          </p:cNvSpPr>
          <p:nvPr>
            <p:ph type="pic" sz="quarter" idx="13"/>
          </p:nvPr>
        </p:nvSpPr>
        <p:spPr>
          <a:xfrm>
            <a:off x="2325916" y="2122315"/>
            <a:ext cx="2144483" cy="2438047"/>
          </a:xfrm>
        </p:spPr>
        <p:txBody>
          <a:bodyPr/>
          <a:lstStyle/>
          <a:p>
            <a:endParaRPr lang="zh-TW" altLang="en-US"/>
          </a:p>
        </p:txBody>
      </p:sp>
      <p:sp>
        <p:nvSpPr>
          <p:cNvPr id="8" name="圖片版面配置區 4"/>
          <p:cNvSpPr>
            <a:spLocks noGrp="1"/>
          </p:cNvSpPr>
          <p:nvPr>
            <p:ph type="pic" sz="quarter" idx="14"/>
          </p:nvPr>
        </p:nvSpPr>
        <p:spPr>
          <a:xfrm>
            <a:off x="4676298" y="1907826"/>
            <a:ext cx="1103613" cy="1309512"/>
          </a:xfrm>
        </p:spPr>
        <p:txBody>
          <a:bodyPr/>
          <a:lstStyle/>
          <a:p>
            <a:endParaRPr lang="zh-TW" altLang="en-US"/>
          </a:p>
        </p:txBody>
      </p:sp>
      <p:sp>
        <p:nvSpPr>
          <p:cNvPr id="9" name="圖片版面配置區 4"/>
          <p:cNvSpPr>
            <a:spLocks noGrp="1"/>
          </p:cNvSpPr>
          <p:nvPr>
            <p:ph type="pic" sz="quarter" idx="15"/>
          </p:nvPr>
        </p:nvSpPr>
        <p:spPr>
          <a:xfrm>
            <a:off x="6001393" y="1907826"/>
            <a:ext cx="1103613" cy="1309512"/>
          </a:xfrm>
        </p:spPr>
        <p:txBody>
          <a:bodyPr/>
          <a:lstStyle/>
          <a:p>
            <a:endParaRPr lang="zh-TW" altLang="en-US"/>
          </a:p>
        </p:txBody>
      </p:sp>
      <p:sp>
        <p:nvSpPr>
          <p:cNvPr id="10" name="圖片版面配置區 4"/>
          <p:cNvSpPr>
            <a:spLocks noGrp="1"/>
          </p:cNvSpPr>
          <p:nvPr>
            <p:ph type="pic" sz="quarter" idx="16"/>
          </p:nvPr>
        </p:nvSpPr>
        <p:spPr>
          <a:xfrm>
            <a:off x="6972238" y="3352628"/>
            <a:ext cx="1415406" cy="1603198"/>
          </a:xfrm>
        </p:spPr>
        <p:txBody>
          <a:bodyPr/>
          <a:lstStyle/>
          <a:p>
            <a:endParaRPr lang="zh-TW" altLang="en-US"/>
          </a:p>
        </p:txBody>
      </p:sp>
      <p:sp>
        <p:nvSpPr>
          <p:cNvPr id="11" name="圖片版面配置區 4"/>
          <p:cNvSpPr>
            <a:spLocks noGrp="1"/>
          </p:cNvSpPr>
          <p:nvPr>
            <p:ph type="pic" sz="quarter" idx="17"/>
          </p:nvPr>
        </p:nvSpPr>
        <p:spPr>
          <a:xfrm>
            <a:off x="4676297" y="3352627"/>
            <a:ext cx="2120017" cy="2506309"/>
          </a:xfrm>
        </p:spPr>
        <p:txBody>
          <a:bodyPr/>
          <a:lstStyle/>
          <a:p>
            <a:endParaRPr lang="zh-TW" altLang="en-US"/>
          </a:p>
        </p:txBody>
      </p:sp>
      <p:sp>
        <p:nvSpPr>
          <p:cNvPr id="12" name="圖片版面配置區 4"/>
          <p:cNvSpPr>
            <a:spLocks noGrp="1"/>
          </p:cNvSpPr>
          <p:nvPr>
            <p:ph type="pic" sz="quarter" idx="18"/>
          </p:nvPr>
        </p:nvSpPr>
        <p:spPr>
          <a:xfrm>
            <a:off x="2057275" y="4696181"/>
            <a:ext cx="1103613" cy="1309512"/>
          </a:xfrm>
        </p:spPr>
        <p:txBody>
          <a:bodyPr/>
          <a:lstStyle/>
          <a:p>
            <a:endParaRPr lang="zh-TW" altLang="en-US"/>
          </a:p>
        </p:txBody>
      </p:sp>
      <p:sp>
        <p:nvSpPr>
          <p:cNvPr id="13" name="圖片版面配置區 4"/>
          <p:cNvSpPr>
            <a:spLocks noGrp="1"/>
          </p:cNvSpPr>
          <p:nvPr>
            <p:ph type="pic" sz="quarter" idx="19"/>
          </p:nvPr>
        </p:nvSpPr>
        <p:spPr>
          <a:xfrm>
            <a:off x="3382370" y="4696181"/>
            <a:ext cx="1103613" cy="1309512"/>
          </a:xfrm>
        </p:spPr>
        <p:txBody>
          <a:bodyPr/>
          <a:lstStyle/>
          <a:p>
            <a:endParaRPr lang="zh-TW" altLang="en-US"/>
          </a:p>
        </p:txBody>
      </p:sp>
    </p:spTree>
    <p:extLst>
      <p:ext uri="{BB962C8B-B14F-4D97-AF65-F5344CB8AC3E}">
        <p14:creationId xmlns:p14="http://schemas.microsoft.com/office/powerpoint/2010/main" val="1622946077"/>
      </p:ext>
    </p:extLst>
  </p:cSld>
  <p:clrMapOvr>
    <a:masterClrMapping/>
  </p:clrMapOvr>
  <p:timing>
    <p:tnLst>
      <p:par>
        <p:cTn id="1" dur="indefinite" restart="never" nodeType="tmRoot"/>
      </p:par>
    </p:tn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圖片版面配置33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217867" y="654227"/>
            <a:ext cx="1080000" cy="1080000"/>
          </a:xfrm>
        </p:spPr>
        <p:txBody>
          <a:bodyPr/>
          <a:lstStyle/>
          <a:p>
            <a:endParaRPr lang="zh-TW" altLang="en-US"/>
          </a:p>
        </p:txBody>
      </p:sp>
      <p:sp>
        <p:nvSpPr>
          <p:cNvPr id="6" name="圖片版面配置區 4"/>
          <p:cNvSpPr>
            <a:spLocks noGrp="1"/>
          </p:cNvSpPr>
          <p:nvPr>
            <p:ph type="pic" sz="quarter" idx="13"/>
          </p:nvPr>
        </p:nvSpPr>
        <p:spPr>
          <a:xfrm>
            <a:off x="4854755" y="654227"/>
            <a:ext cx="1080000" cy="1080000"/>
          </a:xfrm>
        </p:spPr>
        <p:txBody>
          <a:bodyPr/>
          <a:lstStyle/>
          <a:p>
            <a:endParaRPr lang="zh-TW" altLang="en-US"/>
          </a:p>
        </p:txBody>
      </p:sp>
      <p:sp>
        <p:nvSpPr>
          <p:cNvPr id="7" name="圖片版面配置區 4"/>
          <p:cNvSpPr>
            <a:spLocks noGrp="1"/>
          </p:cNvSpPr>
          <p:nvPr>
            <p:ph type="pic" sz="quarter" idx="14"/>
          </p:nvPr>
        </p:nvSpPr>
        <p:spPr>
          <a:xfrm>
            <a:off x="2958223" y="1837022"/>
            <a:ext cx="3240000" cy="3240000"/>
          </a:xfrm>
        </p:spPr>
        <p:txBody>
          <a:bodyPr/>
          <a:lstStyle>
            <a:lvl1pPr marL="0" indent="0">
              <a:buNone/>
              <a:defRPr/>
            </a:lvl1pPr>
          </a:lstStyle>
          <a:p>
            <a:endParaRPr lang="zh-TW" altLang="en-US" dirty="0"/>
          </a:p>
        </p:txBody>
      </p:sp>
      <p:sp>
        <p:nvSpPr>
          <p:cNvPr id="8" name="圖片版面配置區 4"/>
          <p:cNvSpPr>
            <a:spLocks noGrp="1"/>
          </p:cNvSpPr>
          <p:nvPr>
            <p:ph type="pic" sz="quarter" idx="15"/>
          </p:nvPr>
        </p:nvSpPr>
        <p:spPr>
          <a:xfrm>
            <a:off x="3217867" y="5172424"/>
            <a:ext cx="1080000" cy="1080000"/>
          </a:xfrm>
        </p:spPr>
        <p:txBody>
          <a:bodyPr/>
          <a:lstStyle/>
          <a:p>
            <a:endParaRPr lang="zh-TW" altLang="en-US"/>
          </a:p>
        </p:txBody>
      </p:sp>
      <p:sp>
        <p:nvSpPr>
          <p:cNvPr id="9" name="圖片版面配置區 4"/>
          <p:cNvSpPr>
            <a:spLocks noGrp="1"/>
          </p:cNvSpPr>
          <p:nvPr>
            <p:ph type="pic" sz="quarter" idx="16"/>
          </p:nvPr>
        </p:nvSpPr>
        <p:spPr>
          <a:xfrm>
            <a:off x="4854755" y="5172424"/>
            <a:ext cx="1080000" cy="1080000"/>
          </a:xfrm>
        </p:spPr>
        <p:txBody>
          <a:bodyPr/>
          <a:lstStyle/>
          <a:p>
            <a:endParaRPr lang="zh-TW" altLang="en-US"/>
          </a:p>
        </p:txBody>
      </p:sp>
      <p:sp>
        <p:nvSpPr>
          <p:cNvPr id="10" name="圖片版面配置區 4"/>
          <p:cNvSpPr>
            <a:spLocks noGrp="1"/>
          </p:cNvSpPr>
          <p:nvPr>
            <p:ph type="pic" sz="quarter" idx="17"/>
          </p:nvPr>
        </p:nvSpPr>
        <p:spPr>
          <a:xfrm>
            <a:off x="6333600" y="2121782"/>
            <a:ext cx="1080000" cy="1080000"/>
          </a:xfrm>
        </p:spPr>
        <p:txBody>
          <a:bodyPr/>
          <a:lstStyle/>
          <a:p>
            <a:endParaRPr lang="zh-TW" altLang="en-US"/>
          </a:p>
        </p:txBody>
      </p:sp>
      <p:sp>
        <p:nvSpPr>
          <p:cNvPr id="11" name="圖片版面配置區 4"/>
          <p:cNvSpPr>
            <a:spLocks noGrp="1"/>
          </p:cNvSpPr>
          <p:nvPr>
            <p:ph type="pic" sz="quarter" idx="18"/>
          </p:nvPr>
        </p:nvSpPr>
        <p:spPr>
          <a:xfrm>
            <a:off x="6333600" y="3699066"/>
            <a:ext cx="1080000" cy="1080000"/>
          </a:xfrm>
        </p:spPr>
        <p:txBody>
          <a:bodyPr/>
          <a:lstStyle/>
          <a:p>
            <a:endParaRPr lang="zh-TW" altLang="en-US"/>
          </a:p>
        </p:txBody>
      </p:sp>
      <p:sp>
        <p:nvSpPr>
          <p:cNvPr id="12" name="圖片版面配置區 4"/>
          <p:cNvSpPr>
            <a:spLocks noGrp="1"/>
          </p:cNvSpPr>
          <p:nvPr>
            <p:ph type="pic" sz="quarter" idx="19"/>
          </p:nvPr>
        </p:nvSpPr>
        <p:spPr>
          <a:xfrm>
            <a:off x="1742846" y="2121782"/>
            <a:ext cx="1080000" cy="1080000"/>
          </a:xfrm>
        </p:spPr>
        <p:txBody>
          <a:bodyPr/>
          <a:lstStyle/>
          <a:p>
            <a:endParaRPr lang="zh-TW" altLang="en-US"/>
          </a:p>
        </p:txBody>
      </p:sp>
      <p:sp>
        <p:nvSpPr>
          <p:cNvPr id="13" name="圖片版面配置區 4"/>
          <p:cNvSpPr>
            <a:spLocks noGrp="1"/>
          </p:cNvSpPr>
          <p:nvPr>
            <p:ph type="pic" sz="quarter" idx="20"/>
          </p:nvPr>
        </p:nvSpPr>
        <p:spPr>
          <a:xfrm>
            <a:off x="1742846" y="3699066"/>
            <a:ext cx="1080000" cy="1080000"/>
          </a:xfrm>
        </p:spPr>
        <p:txBody>
          <a:bodyPr/>
          <a:lstStyle/>
          <a:p>
            <a:endParaRPr lang="zh-TW" altLang="en-US"/>
          </a:p>
        </p:txBody>
      </p:sp>
    </p:spTree>
    <p:extLst>
      <p:ext uri="{BB962C8B-B14F-4D97-AF65-F5344CB8AC3E}">
        <p14:creationId xmlns:p14="http://schemas.microsoft.com/office/powerpoint/2010/main" val="4291086601"/>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圖片版面配置033">
    <p:spTree>
      <p:nvGrpSpPr>
        <p:cNvPr id="1" name=""/>
        <p:cNvGrpSpPr/>
        <p:nvPr/>
      </p:nvGrpSpPr>
      <p:grpSpPr>
        <a:xfrm>
          <a:off x="0" y="0"/>
          <a:ext cx="0" cy="0"/>
          <a:chOff x="0" y="0"/>
          <a:chExt cx="0" cy="0"/>
        </a:xfrm>
      </p:grpSpPr>
      <p:sp>
        <p:nvSpPr>
          <p:cNvPr id="8" name="圖片版面配置區 2"/>
          <p:cNvSpPr>
            <a:spLocks noGrp="1"/>
          </p:cNvSpPr>
          <p:nvPr>
            <p:ph type="pic" sz="quarter" idx="12"/>
          </p:nvPr>
        </p:nvSpPr>
        <p:spPr>
          <a:xfrm>
            <a:off x="6854400" y="0"/>
            <a:ext cx="2286000" cy="2286000"/>
          </a:xfrm>
        </p:spPr>
        <p:txBody>
          <a:bodyPr/>
          <a:lstStyle/>
          <a:p>
            <a:endParaRPr lang="zh-TW" altLang="en-US"/>
          </a:p>
        </p:txBody>
      </p:sp>
      <p:sp>
        <p:nvSpPr>
          <p:cNvPr id="5" name="圖片版面配置區 2"/>
          <p:cNvSpPr>
            <a:spLocks noGrp="1"/>
          </p:cNvSpPr>
          <p:nvPr>
            <p:ph type="pic" sz="quarter" idx="13"/>
          </p:nvPr>
        </p:nvSpPr>
        <p:spPr>
          <a:xfrm>
            <a:off x="4568400" y="0"/>
            <a:ext cx="2286000" cy="2286000"/>
          </a:xfrm>
        </p:spPr>
        <p:txBody>
          <a:bodyPr/>
          <a:lstStyle/>
          <a:p>
            <a:endParaRPr lang="zh-TW" altLang="en-US"/>
          </a:p>
        </p:txBody>
      </p:sp>
      <p:sp>
        <p:nvSpPr>
          <p:cNvPr id="6" name="圖片版面配置區 2"/>
          <p:cNvSpPr>
            <a:spLocks noGrp="1"/>
          </p:cNvSpPr>
          <p:nvPr>
            <p:ph type="pic" sz="quarter" idx="14"/>
          </p:nvPr>
        </p:nvSpPr>
        <p:spPr>
          <a:xfrm>
            <a:off x="2282400" y="0"/>
            <a:ext cx="2286000" cy="2286000"/>
          </a:xfrm>
        </p:spPr>
        <p:txBody>
          <a:bodyPr/>
          <a:lstStyle/>
          <a:p>
            <a:endParaRPr lang="zh-TW" altLang="en-US"/>
          </a:p>
        </p:txBody>
      </p:sp>
      <p:sp>
        <p:nvSpPr>
          <p:cNvPr id="9" name="圖片版面配置區 2"/>
          <p:cNvSpPr>
            <a:spLocks noGrp="1"/>
          </p:cNvSpPr>
          <p:nvPr>
            <p:ph type="pic" sz="quarter" idx="15"/>
          </p:nvPr>
        </p:nvSpPr>
        <p:spPr>
          <a:xfrm>
            <a:off x="-3600" y="0"/>
            <a:ext cx="2286000" cy="2286000"/>
          </a:xfrm>
        </p:spPr>
        <p:txBody>
          <a:bodyPr/>
          <a:lstStyle/>
          <a:p>
            <a:endParaRPr lang="zh-TW" altLang="en-US"/>
          </a:p>
        </p:txBody>
      </p:sp>
      <p:sp>
        <p:nvSpPr>
          <p:cNvPr id="7" name="圖片版面配置區 2"/>
          <p:cNvSpPr>
            <a:spLocks noGrp="1"/>
          </p:cNvSpPr>
          <p:nvPr>
            <p:ph type="pic" sz="quarter" idx="16"/>
          </p:nvPr>
        </p:nvSpPr>
        <p:spPr>
          <a:xfrm>
            <a:off x="6854400" y="4572000"/>
            <a:ext cx="2286000" cy="2286000"/>
          </a:xfrm>
        </p:spPr>
        <p:txBody>
          <a:bodyPr/>
          <a:lstStyle/>
          <a:p>
            <a:endParaRPr lang="zh-TW" altLang="en-US"/>
          </a:p>
        </p:txBody>
      </p:sp>
      <p:sp>
        <p:nvSpPr>
          <p:cNvPr id="10" name="圖片版面配置區 2"/>
          <p:cNvSpPr>
            <a:spLocks noGrp="1"/>
          </p:cNvSpPr>
          <p:nvPr>
            <p:ph type="pic" sz="quarter" idx="17"/>
          </p:nvPr>
        </p:nvSpPr>
        <p:spPr>
          <a:xfrm>
            <a:off x="4568400" y="4572000"/>
            <a:ext cx="2286000" cy="2286000"/>
          </a:xfrm>
        </p:spPr>
        <p:txBody>
          <a:bodyPr/>
          <a:lstStyle/>
          <a:p>
            <a:endParaRPr lang="zh-TW" altLang="en-US"/>
          </a:p>
        </p:txBody>
      </p:sp>
      <p:sp>
        <p:nvSpPr>
          <p:cNvPr id="11" name="圖片版面配置區 2"/>
          <p:cNvSpPr>
            <a:spLocks noGrp="1"/>
          </p:cNvSpPr>
          <p:nvPr>
            <p:ph type="pic" sz="quarter" idx="18"/>
          </p:nvPr>
        </p:nvSpPr>
        <p:spPr>
          <a:xfrm>
            <a:off x="2282400" y="4572000"/>
            <a:ext cx="2286000" cy="2286000"/>
          </a:xfrm>
        </p:spPr>
        <p:txBody>
          <a:bodyPr/>
          <a:lstStyle/>
          <a:p>
            <a:endParaRPr lang="zh-TW" altLang="en-US"/>
          </a:p>
        </p:txBody>
      </p:sp>
      <p:sp>
        <p:nvSpPr>
          <p:cNvPr id="12" name="圖片版面配置區 2"/>
          <p:cNvSpPr>
            <a:spLocks noGrp="1"/>
          </p:cNvSpPr>
          <p:nvPr>
            <p:ph type="pic" sz="quarter" idx="19"/>
          </p:nvPr>
        </p:nvSpPr>
        <p:spPr>
          <a:xfrm>
            <a:off x="-3600" y="4572000"/>
            <a:ext cx="2286000" cy="2286000"/>
          </a:xfrm>
        </p:spPr>
        <p:txBody>
          <a:bodyPr/>
          <a:lstStyle/>
          <a:p>
            <a:endParaRPr lang="zh-TW" altLang="en-US"/>
          </a:p>
        </p:txBody>
      </p:sp>
      <p:sp>
        <p:nvSpPr>
          <p:cNvPr id="2" name="頁尾版面配置區 1"/>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785892289"/>
      </p:ext>
    </p:extLst>
  </p:cSld>
  <p:clrMapOvr>
    <a:masterClrMapping/>
  </p:clrMapOvr>
  <p:timing>
    <p:tnLst>
      <p:par>
        <p:cT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圖片版面配置33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1771650" y="3510493"/>
            <a:ext cx="2767013" cy="1095375"/>
          </a:xfrm>
        </p:spPr>
        <p:txBody>
          <a:bodyPr/>
          <a:lstStyle/>
          <a:p>
            <a:endParaRPr lang="zh-TW" altLang="en-US"/>
          </a:p>
        </p:txBody>
      </p:sp>
      <p:sp>
        <p:nvSpPr>
          <p:cNvPr id="6" name="圖片版面配置區 4"/>
          <p:cNvSpPr>
            <a:spLocks noGrp="1"/>
          </p:cNvSpPr>
          <p:nvPr>
            <p:ph type="pic" sz="quarter" idx="13"/>
          </p:nvPr>
        </p:nvSpPr>
        <p:spPr>
          <a:xfrm>
            <a:off x="4627739" y="3510493"/>
            <a:ext cx="2767013" cy="1095375"/>
          </a:xfrm>
        </p:spPr>
        <p:txBody>
          <a:bodyPr/>
          <a:lstStyle/>
          <a:p>
            <a:endParaRPr lang="zh-TW" altLang="en-US"/>
          </a:p>
        </p:txBody>
      </p:sp>
      <p:sp>
        <p:nvSpPr>
          <p:cNvPr id="7" name="圖片版面配置區 4"/>
          <p:cNvSpPr>
            <a:spLocks noGrp="1"/>
          </p:cNvSpPr>
          <p:nvPr>
            <p:ph type="pic" sz="quarter" idx="14"/>
          </p:nvPr>
        </p:nvSpPr>
        <p:spPr>
          <a:xfrm>
            <a:off x="2133600" y="1975557"/>
            <a:ext cx="2405063" cy="1444977"/>
          </a:xfrm>
        </p:spPr>
        <p:txBody>
          <a:bodyPr/>
          <a:lstStyle/>
          <a:p>
            <a:endParaRPr lang="zh-TW" altLang="en-US"/>
          </a:p>
        </p:txBody>
      </p:sp>
      <p:sp>
        <p:nvSpPr>
          <p:cNvPr id="8" name="圖片版面配置區 4"/>
          <p:cNvSpPr>
            <a:spLocks noGrp="1"/>
          </p:cNvSpPr>
          <p:nvPr>
            <p:ph type="pic" sz="quarter" idx="15"/>
          </p:nvPr>
        </p:nvSpPr>
        <p:spPr>
          <a:xfrm>
            <a:off x="4627739" y="1975557"/>
            <a:ext cx="2405063" cy="1444977"/>
          </a:xfrm>
        </p:spPr>
        <p:txBody>
          <a:bodyPr/>
          <a:lstStyle/>
          <a:p>
            <a:endParaRPr lang="zh-TW" altLang="en-US"/>
          </a:p>
        </p:txBody>
      </p:sp>
      <p:sp>
        <p:nvSpPr>
          <p:cNvPr id="9" name="圖片版面配置區 4"/>
          <p:cNvSpPr>
            <a:spLocks noGrp="1"/>
          </p:cNvSpPr>
          <p:nvPr>
            <p:ph type="pic" sz="quarter" idx="16"/>
          </p:nvPr>
        </p:nvSpPr>
        <p:spPr>
          <a:xfrm>
            <a:off x="2133600" y="4695827"/>
            <a:ext cx="2405063" cy="1444977"/>
          </a:xfrm>
        </p:spPr>
        <p:txBody>
          <a:bodyPr/>
          <a:lstStyle/>
          <a:p>
            <a:endParaRPr lang="zh-TW" altLang="en-US"/>
          </a:p>
        </p:txBody>
      </p:sp>
      <p:sp>
        <p:nvSpPr>
          <p:cNvPr id="10" name="圖片版面配置區 4"/>
          <p:cNvSpPr>
            <a:spLocks noGrp="1"/>
          </p:cNvSpPr>
          <p:nvPr>
            <p:ph type="pic" sz="quarter" idx="17"/>
          </p:nvPr>
        </p:nvSpPr>
        <p:spPr>
          <a:xfrm>
            <a:off x="4627739" y="4695827"/>
            <a:ext cx="2405063" cy="1444977"/>
          </a:xfrm>
        </p:spPr>
        <p:txBody>
          <a:bodyPr/>
          <a:lstStyle/>
          <a:p>
            <a:endParaRPr lang="zh-TW" altLang="en-US"/>
          </a:p>
        </p:txBody>
      </p:sp>
    </p:spTree>
    <p:extLst>
      <p:ext uri="{BB962C8B-B14F-4D97-AF65-F5344CB8AC3E}">
        <p14:creationId xmlns:p14="http://schemas.microsoft.com/office/powerpoint/2010/main" val="2588520716"/>
      </p:ext>
    </p:extLst>
  </p:cSld>
  <p:clrMapOvr>
    <a:masterClrMapping/>
  </p:clrMapOvr>
  <p:timing>
    <p:tnLst>
      <p:par>
        <p:cTn id="1" dur="indefinite" restart="never" nodeType="tmRoot"/>
      </p:par>
    </p:tn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圖片版面配置34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483556" y="3296182"/>
            <a:ext cx="2176888" cy="1377950"/>
          </a:xfrm>
        </p:spPr>
        <p:txBody>
          <a:bodyPr/>
          <a:lstStyle/>
          <a:p>
            <a:endParaRPr lang="zh-TW" altLang="en-US"/>
          </a:p>
        </p:txBody>
      </p:sp>
      <p:sp>
        <p:nvSpPr>
          <p:cNvPr id="6" name="圖片版面配置區 4"/>
          <p:cNvSpPr>
            <a:spLocks noGrp="1"/>
          </p:cNvSpPr>
          <p:nvPr>
            <p:ph type="pic" sz="quarter" idx="13"/>
          </p:nvPr>
        </p:nvSpPr>
        <p:spPr>
          <a:xfrm>
            <a:off x="3483556" y="1794760"/>
            <a:ext cx="2176888" cy="1377950"/>
          </a:xfrm>
        </p:spPr>
        <p:txBody>
          <a:bodyPr/>
          <a:lstStyle/>
          <a:p>
            <a:endParaRPr lang="zh-TW" altLang="en-US"/>
          </a:p>
        </p:txBody>
      </p:sp>
      <p:sp>
        <p:nvSpPr>
          <p:cNvPr id="7" name="圖片版面配置區 4"/>
          <p:cNvSpPr>
            <a:spLocks noGrp="1"/>
          </p:cNvSpPr>
          <p:nvPr>
            <p:ph type="pic" sz="quarter" idx="14"/>
          </p:nvPr>
        </p:nvSpPr>
        <p:spPr>
          <a:xfrm>
            <a:off x="3483556" y="4797604"/>
            <a:ext cx="2176888" cy="1377950"/>
          </a:xfrm>
        </p:spPr>
        <p:txBody>
          <a:bodyPr/>
          <a:lstStyle/>
          <a:p>
            <a:endParaRPr lang="zh-TW" altLang="en-US"/>
          </a:p>
        </p:txBody>
      </p:sp>
      <p:sp>
        <p:nvSpPr>
          <p:cNvPr id="8" name="圖片版面配置區 4"/>
          <p:cNvSpPr>
            <a:spLocks noGrp="1"/>
          </p:cNvSpPr>
          <p:nvPr>
            <p:ph type="pic" sz="quarter" idx="15"/>
          </p:nvPr>
        </p:nvSpPr>
        <p:spPr>
          <a:xfrm>
            <a:off x="1180623" y="4052891"/>
            <a:ext cx="2176888" cy="1377950"/>
          </a:xfrm>
        </p:spPr>
        <p:txBody>
          <a:bodyPr/>
          <a:lstStyle/>
          <a:p>
            <a:endParaRPr lang="zh-TW" altLang="en-US"/>
          </a:p>
        </p:txBody>
      </p:sp>
      <p:sp>
        <p:nvSpPr>
          <p:cNvPr id="9" name="圖片版面配置區 4"/>
          <p:cNvSpPr>
            <a:spLocks noGrp="1"/>
          </p:cNvSpPr>
          <p:nvPr>
            <p:ph type="pic" sz="quarter" idx="16"/>
          </p:nvPr>
        </p:nvSpPr>
        <p:spPr>
          <a:xfrm>
            <a:off x="1180623" y="2551469"/>
            <a:ext cx="2176888" cy="1377950"/>
          </a:xfrm>
        </p:spPr>
        <p:txBody>
          <a:bodyPr/>
          <a:lstStyle/>
          <a:p>
            <a:endParaRPr lang="zh-TW" altLang="en-US"/>
          </a:p>
        </p:txBody>
      </p:sp>
      <p:sp>
        <p:nvSpPr>
          <p:cNvPr id="10" name="圖片版面配置區 4"/>
          <p:cNvSpPr>
            <a:spLocks noGrp="1"/>
          </p:cNvSpPr>
          <p:nvPr>
            <p:ph type="pic" sz="quarter" idx="17"/>
          </p:nvPr>
        </p:nvSpPr>
        <p:spPr>
          <a:xfrm>
            <a:off x="5786489" y="4052891"/>
            <a:ext cx="2176888" cy="1377950"/>
          </a:xfrm>
        </p:spPr>
        <p:txBody>
          <a:bodyPr/>
          <a:lstStyle/>
          <a:p>
            <a:endParaRPr lang="zh-TW" altLang="en-US"/>
          </a:p>
        </p:txBody>
      </p:sp>
      <p:sp>
        <p:nvSpPr>
          <p:cNvPr id="11" name="圖片版面配置區 4"/>
          <p:cNvSpPr>
            <a:spLocks noGrp="1"/>
          </p:cNvSpPr>
          <p:nvPr>
            <p:ph type="pic" sz="quarter" idx="18"/>
          </p:nvPr>
        </p:nvSpPr>
        <p:spPr>
          <a:xfrm>
            <a:off x="5786489" y="2551469"/>
            <a:ext cx="2176888" cy="1377950"/>
          </a:xfrm>
        </p:spPr>
        <p:txBody>
          <a:bodyPr/>
          <a:lstStyle/>
          <a:p>
            <a:endParaRPr lang="zh-TW" altLang="en-US"/>
          </a:p>
        </p:txBody>
      </p:sp>
    </p:spTree>
    <p:extLst>
      <p:ext uri="{BB962C8B-B14F-4D97-AF65-F5344CB8AC3E}">
        <p14:creationId xmlns:p14="http://schemas.microsoft.com/office/powerpoint/2010/main" val="4109178633"/>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圖片版面配置34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754236" y="3296182"/>
            <a:ext cx="1635528" cy="1377950"/>
          </a:xfrm>
        </p:spPr>
        <p:txBody>
          <a:bodyPr/>
          <a:lstStyle/>
          <a:p>
            <a:endParaRPr lang="zh-TW" altLang="en-US"/>
          </a:p>
        </p:txBody>
      </p:sp>
      <p:sp>
        <p:nvSpPr>
          <p:cNvPr id="6" name="圖片版面配置區 4"/>
          <p:cNvSpPr>
            <a:spLocks noGrp="1"/>
          </p:cNvSpPr>
          <p:nvPr>
            <p:ph type="pic" sz="quarter" idx="13"/>
          </p:nvPr>
        </p:nvSpPr>
        <p:spPr>
          <a:xfrm>
            <a:off x="3754236" y="1794760"/>
            <a:ext cx="1635528" cy="1377950"/>
          </a:xfrm>
        </p:spPr>
        <p:txBody>
          <a:bodyPr/>
          <a:lstStyle/>
          <a:p>
            <a:endParaRPr lang="zh-TW" altLang="en-US"/>
          </a:p>
        </p:txBody>
      </p:sp>
      <p:sp>
        <p:nvSpPr>
          <p:cNvPr id="7" name="圖片版面配置區 4"/>
          <p:cNvSpPr>
            <a:spLocks noGrp="1"/>
          </p:cNvSpPr>
          <p:nvPr>
            <p:ph type="pic" sz="quarter" idx="14"/>
          </p:nvPr>
        </p:nvSpPr>
        <p:spPr>
          <a:xfrm>
            <a:off x="3754236" y="4797604"/>
            <a:ext cx="1635528" cy="1377950"/>
          </a:xfrm>
        </p:spPr>
        <p:txBody>
          <a:bodyPr/>
          <a:lstStyle/>
          <a:p>
            <a:endParaRPr lang="zh-TW" altLang="en-US"/>
          </a:p>
        </p:txBody>
      </p:sp>
      <p:sp>
        <p:nvSpPr>
          <p:cNvPr id="8" name="圖片版面配置區 4"/>
          <p:cNvSpPr>
            <a:spLocks noGrp="1"/>
          </p:cNvSpPr>
          <p:nvPr>
            <p:ph type="pic" sz="quarter" idx="15"/>
          </p:nvPr>
        </p:nvSpPr>
        <p:spPr>
          <a:xfrm>
            <a:off x="2027036" y="4075117"/>
            <a:ext cx="1635528" cy="1377950"/>
          </a:xfrm>
        </p:spPr>
        <p:txBody>
          <a:bodyPr/>
          <a:lstStyle/>
          <a:p>
            <a:endParaRPr lang="zh-TW" altLang="en-US"/>
          </a:p>
        </p:txBody>
      </p:sp>
      <p:sp>
        <p:nvSpPr>
          <p:cNvPr id="9" name="圖片版面配置區 4"/>
          <p:cNvSpPr>
            <a:spLocks noGrp="1"/>
          </p:cNvSpPr>
          <p:nvPr>
            <p:ph type="pic" sz="quarter" idx="16"/>
          </p:nvPr>
        </p:nvSpPr>
        <p:spPr>
          <a:xfrm>
            <a:off x="2027036" y="2573695"/>
            <a:ext cx="1635528" cy="1377950"/>
          </a:xfrm>
        </p:spPr>
        <p:txBody>
          <a:bodyPr/>
          <a:lstStyle/>
          <a:p>
            <a:endParaRPr lang="zh-TW" altLang="en-US"/>
          </a:p>
        </p:txBody>
      </p:sp>
      <p:sp>
        <p:nvSpPr>
          <p:cNvPr id="10" name="圖片版面配置區 4"/>
          <p:cNvSpPr>
            <a:spLocks noGrp="1"/>
          </p:cNvSpPr>
          <p:nvPr>
            <p:ph type="pic" sz="quarter" idx="17"/>
          </p:nvPr>
        </p:nvSpPr>
        <p:spPr>
          <a:xfrm>
            <a:off x="5481436" y="4075117"/>
            <a:ext cx="1635528" cy="1377950"/>
          </a:xfrm>
        </p:spPr>
        <p:txBody>
          <a:bodyPr/>
          <a:lstStyle/>
          <a:p>
            <a:endParaRPr lang="zh-TW" altLang="en-US"/>
          </a:p>
        </p:txBody>
      </p:sp>
      <p:sp>
        <p:nvSpPr>
          <p:cNvPr id="11" name="圖片版面配置區 4"/>
          <p:cNvSpPr>
            <a:spLocks noGrp="1"/>
          </p:cNvSpPr>
          <p:nvPr>
            <p:ph type="pic" sz="quarter" idx="18"/>
          </p:nvPr>
        </p:nvSpPr>
        <p:spPr>
          <a:xfrm>
            <a:off x="5481436" y="2573695"/>
            <a:ext cx="1635528" cy="1377950"/>
          </a:xfrm>
        </p:spPr>
        <p:txBody>
          <a:bodyPr/>
          <a:lstStyle/>
          <a:p>
            <a:endParaRPr lang="zh-TW" altLang="en-US"/>
          </a:p>
        </p:txBody>
      </p:sp>
      <p:sp>
        <p:nvSpPr>
          <p:cNvPr id="12" name="圖片版面配置區 4"/>
          <p:cNvSpPr>
            <a:spLocks noGrp="1"/>
          </p:cNvSpPr>
          <p:nvPr>
            <p:ph type="pic" sz="quarter" idx="19"/>
          </p:nvPr>
        </p:nvSpPr>
        <p:spPr>
          <a:xfrm>
            <a:off x="299836" y="3296182"/>
            <a:ext cx="1635528" cy="1377950"/>
          </a:xfrm>
        </p:spPr>
        <p:txBody>
          <a:bodyPr/>
          <a:lstStyle/>
          <a:p>
            <a:endParaRPr lang="zh-TW" altLang="en-US"/>
          </a:p>
        </p:txBody>
      </p:sp>
      <p:sp>
        <p:nvSpPr>
          <p:cNvPr id="13" name="圖片版面配置區 4"/>
          <p:cNvSpPr>
            <a:spLocks noGrp="1"/>
          </p:cNvSpPr>
          <p:nvPr>
            <p:ph type="pic" sz="quarter" idx="20"/>
          </p:nvPr>
        </p:nvSpPr>
        <p:spPr>
          <a:xfrm>
            <a:off x="7208636" y="3296182"/>
            <a:ext cx="1635528" cy="1377950"/>
          </a:xfrm>
        </p:spPr>
        <p:txBody>
          <a:bodyPr/>
          <a:lstStyle/>
          <a:p>
            <a:endParaRPr lang="zh-TW" altLang="en-US"/>
          </a:p>
        </p:txBody>
      </p:sp>
    </p:spTree>
    <p:extLst>
      <p:ext uri="{BB962C8B-B14F-4D97-AF65-F5344CB8AC3E}">
        <p14:creationId xmlns:p14="http://schemas.microsoft.com/office/powerpoint/2010/main" val="485949357"/>
      </p:ext>
    </p:extLst>
  </p:cSld>
  <p:clrMapOvr>
    <a:masterClrMapping/>
  </p:clrMapOvr>
  <p:timing>
    <p:tnLst>
      <p:par>
        <p:cTn id="1" dur="indefinite" restart="never" nodeType="tmRoot"/>
      </p:par>
    </p:tn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圖片版面配置34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530221" y="1399995"/>
            <a:ext cx="1762125" cy="1760537"/>
          </a:xfrm>
        </p:spPr>
        <p:txBody>
          <a:bodyPr/>
          <a:lstStyle/>
          <a:p>
            <a:endParaRPr lang="zh-TW" altLang="en-US"/>
          </a:p>
        </p:txBody>
      </p:sp>
      <p:sp>
        <p:nvSpPr>
          <p:cNvPr id="6" name="圖片版面配置區 4"/>
          <p:cNvSpPr>
            <a:spLocks noGrp="1"/>
          </p:cNvSpPr>
          <p:nvPr>
            <p:ph type="pic" sz="quarter" idx="13"/>
          </p:nvPr>
        </p:nvSpPr>
        <p:spPr>
          <a:xfrm>
            <a:off x="530221" y="349951"/>
            <a:ext cx="1762125" cy="959203"/>
          </a:xfrm>
        </p:spPr>
        <p:txBody>
          <a:bodyPr/>
          <a:lstStyle/>
          <a:p>
            <a:endParaRPr lang="zh-TW" altLang="en-US"/>
          </a:p>
        </p:txBody>
      </p:sp>
      <p:sp>
        <p:nvSpPr>
          <p:cNvPr id="7" name="圖片版面配置區 4"/>
          <p:cNvSpPr>
            <a:spLocks noGrp="1"/>
          </p:cNvSpPr>
          <p:nvPr>
            <p:ph type="pic" sz="quarter" idx="14"/>
          </p:nvPr>
        </p:nvSpPr>
        <p:spPr>
          <a:xfrm>
            <a:off x="2630713" y="2495017"/>
            <a:ext cx="1762125" cy="1760537"/>
          </a:xfrm>
        </p:spPr>
        <p:txBody>
          <a:bodyPr/>
          <a:lstStyle/>
          <a:p>
            <a:endParaRPr lang="zh-TW" altLang="en-US"/>
          </a:p>
        </p:txBody>
      </p:sp>
      <p:sp>
        <p:nvSpPr>
          <p:cNvPr id="8" name="圖片版面配置區 4"/>
          <p:cNvSpPr>
            <a:spLocks noGrp="1"/>
          </p:cNvSpPr>
          <p:nvPr>
            <p:ph type="pic" sz="quarter" idx="15"/>
          </p:nvPr>
        </p:nvSpPr>
        <p:spPr>
          <a:xfrm>
            <a:off x="2630713" y="1444973"/>
            <a:ext cx="1762125" cy="959203"/>
          </a:xfrm>
        </p:spPr>
        <p:txBody>
          <a:bodyPr/>
          <a:lstStyle/>
          <a:p>
            <a:endParaRPr lang="zh-TW" altLang="en-US"/>
          </a:p>
        </p:txBody>
      </p:sp>
      <p:sp>
        <p:nvSpPr>
          <p:cNvPr id="9" name="圖片版面配置區 4"/>
          <p:cNvSpPr>
            <a:spLocks noGrp="1"/>
          </p:cNvSpPr>
          <p:nvPr>
            <p:ph type="pic" sz="quarter" idx="16"/>
          </p:nvPr>
        </p:nvSpPr>
        <p:spPr>
          <a:xfrm>
            <a:off x="4731205" y="3590039"/>
            <a:ext cx="1762125" cy="1760537"/>
          </a:xfrm>
        </p:spPr>
        <p:txBody>
          <a:bodyPr/>
          <a:lstStyle/>
          <a:p>
            <a:endParaRPr lang="zh-TW" altLang="en-US"/>
          </a:p>
        </p:txBody>
      </p:sp>
      <p:sp>
        <p:nvSpPr>
          <p:cNvPr id="10" name="圖片版面配置區 4"/>
          <p:cNvSpPr>
            <a:spLocks noGrp="1"/>
          </p:cNvSpPr>
          <p:nvPr>
            <p:ph type="pic" sz="quarter" idx="17"/>
          </p:nvPr>
        </p:nvSpPr>
        <p:spPr>
          <a:xfrm>
            <a:off x="4731205" y="2539995"/>
            <a:ext cx="1762125" cy="959203"/>
          </a:xfrm>
        </p:spPr>
        <p:txBody>
          <a:bodyPr/>
          <a:lstStyle/>
          <a:p>
            <a:endParaRPr lang="zh-TW" altLang="en-US"/>
          </a:p>
        </p:txBody>
      </p:sp>
      <p:sp>
        <p:nvSpPr>
          <p:cNvPr id="11" name="圖片版面配置區 4"/>
          <p:cNvSpPr>
            <a:spLocks noGrp="1"/>
          </p:cNvSpPr>
          <p:nvPr>
            <p:ph type="pic" sz="quarter" idx="18"/>
          </p:nvPr>
        </p:nvSpPr>
        <p:spPr>
          <a:xfrm>
            <a:off x="6831697" y="4685061"/>
            <a:ext cx="1762125" cy="1760537"/>
          </a:xfrm>
        </p:spPr>
        <p:txBody>
          <a:bodyPr/>
          <a:lstStyle/>
          <a:p>
            <a:endParaRPr lang="zh-TW" altLang="en-US"/>
          </a:p>
        </p:txBody>
      </p:sp>
      <p:sp>
        <p:nvSpPr>
          <p:cNvPr id="12" name="圖片版面配置區 4"/>
          <p:cNvSpPr>
            <a:spLocks noGrp="1"/>
          </p:cNvSpPr>
          <p:nvPr>
            <p:ph type="pic" sz="quarter" idx="19"/>
          </p:nvPr>
        </p:nvSpPr>
        <p:spPr>
          <a:xfrm>
            <a:off x="6831697" y="3635017"/>
            <a:ext cx="1762125" cy="959203"/>
          </a:xfrm>
        </p:spPr>
        <p:txBody>
          <a:bodyPr/>
          <a:lstStyle/>
          <a:p>
            <a:endParaRPr lang="zh-TW" altLang="en-US"/>
          </a:p>
        </p:txBody>
      </p:sp>
    </p:spTree>
    <p:extLst>
      <p:ext uri="{BB962C8B-B14F-4D97-AF65-F5344CB8AC3E}">
        <p14:creationId xmlns:p14="http://schemas.microsoft.com/office/powerpoint/2010/main" val="754525628"/>
      </p:ext>
    </p:extLst>
  </p:cSld>
  <p:clrMapOvr>
    <a:masterClrMapping/>
  </p:clrMapOvr>
  <p:timing>
    <p:tnLst>
      <p:par>
        <p:cTn id="1" dur="indefinite" restart="never" nodeType="tmRoot"/>
      </p:par>
    </p:tn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圖片版面配置34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1467556" y="2359201"/>
            <a:ext cx="1535289" cy="2155825"/>
          </a:xfrm>
        </p:spPr>
        <p:txBody>
          <a:bodyPr/>
          <a:lstStyle/>
          <a:p>
            <a:endParaRPr lang="zh-TW" altLang="en-US"/>
          </a:p>
        </p:txBody>
      </p:sp>
      <p:sp>
        <p:nvSpPr>
          <p:cNvPr id="6" name="圖片版面配置區 4"/>
          <p:cNvSpPr>
            <a:spLocks noGrp="1"/>
          </p:cNvSpPr>
          <p:nvPr>
            <p:ph type="pic" sz="quarter" idx="13"/>
          </p:nvPr>
        </p:nvSpPr>
        <p:spPr>
          <a:xfrm>
            <a:off x="3127022" y="2359201"/>
            <a:ext cx="2878667" cy="2155825"/>
          </a:xfrm>
        </p:spPr>
        <p:txBody>
          <a:bodyPr/>
          <a:lstStyle/>
          <a:p>
            <a:endParaRPr lang="zh-TW" altLang="en-US"/>
          </a:p>
        </p:txBody>
      </p:sp>
      <p:sp>
        <p:nvSpPr>
          <p:cNvPr id="7" name="圖片版面配置區 4"/>
          <p:cNvSpPr>
            <a:spLocks noGrp="1"/>
          </p:cNvSpPr>
          <p:nvPr>
            <p:ph type="pic" sz="quarter" idx="14"/>
          </p:nvPr>
        </p:nvSpPr>
        <p:spPr>
          <a:xfrm>
            <a:off x="6129867" y="2359201"/>
            <a:ext cx="1535289" cy="2155825"/>
          </a:xfrm>
        </p:spPr>
        <p:txBody>
          <a:bodyPr/>
          <a:lstStyle/>
          <a:p>
            <a:endParaRPr lang="zh-TW" altLang="en-US"/>
          </a:p>
        </p:txBody>
      </p:sp>
      <p:sp>
        <p:nvSpPr>
          <p:cNvPr id="8" name="圖片版面配置區 4"/>
          <p:cNvSpPr>
            <a:spLocks noGrp="1"/>
          </p:cNvSpPr>
          <p:nvPr>
            <p:ph type="pic" sz="quarter" idx="15"/>
          </p:nvPr>
        </p:nvSpPr>
        <p:spPr>
          <a:xfrm>
            <a:off x="1467556" y="4634441"/>
            <a:ext cx="1535289" cy="2223559"/>
          </a:xfrm>
        </p:spPr>
        <p:txBody>
          <a:bodyPr/>
          <a:lstStyle/>
          <a:p>
            <a:endParaRPr lang="zh-TW" altLang="en-US"/>
          </a:p>
        </p:txBody>
      </p:sp>
      <p:sp>
        <p:nvSpPr>
          <p:cNvPr id="9" name="圖片版面配置區 4"/>
          <p:cNvSpPr>
            <a:spLocks noGrp="1"/>
          </p:cNvSpPr>
          <p:nvPr>
            <p:ph type="pic" sz="quarter" idx="16"/>
          </p:nvPr>
        </p:nvSpPr>
        <p:spPr>
          <a:xfrm>
            <a:off x="6129867" y="0"/>
            <a:ext cx="1535289" cy="2240843"/>
          </a:xfrm>
        </p:spPr>
        <p:txBody>
          <a:bodyPr/>
          <a:lstStyle/>
          <a:p>
            <a:endParaRPr lang="zh-TW" altLang="en-US"/>
          </a:p>
        </p:txBody>
      </p:sp>
    </p:spTree>
    <p:extLst>
      <p:ext uri="{BB962C8B-B14F-4D97-AF65-F5344CB8AC3E}">
        <p14:creationId xmlns:p14="http://schemas.microsoft.com/office/powerpoint/2010/main" val="285926781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圖片版面配置34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2517602" y="1585103"/>
            <a:ext cx="1620000" cy="1620000"/>
          </a:xfrm>
        </p:spPr>
        <p:txBody>
          <a:bodyPr/>
          <a:lstStyle/>
          <a:p>
            <a:endParaRPr lang="zh-TW" altLang="en-US"/>
          </a:p>
        </p:txBody>
      </p:sp>
      <p:sp>
        <p:nvSpPr>
          <p:cNvPr id="6" name="圖片版面配置區 4"/>
          <p:cNvSpPr>
            <a:spLocks noGrp="1"/>
          </p:cNvSpPr>
          <p:nvPr>
            <p:ph type="pic" sz="quarter" idx="13"/>
          </p:nvPr>
        </p:nvSpPr>
        <p:spPr>
          <a:xfrm>
            <a:off x="2517602" y="3334880"/>
            <a:ext cx="1620000" cy="1620000"/>
          </a:xfrm>
        </p:spPr>
        <p:txBody>
          <a:bodyPr/>
          <a:lstStyle/>
          <a:p>
            <a:endParaRPr lang="zh-TW" altLang="en-US"/>
          </a:p>
        </p:txBody>
      </p:sp>
      <p:sp>
        <p:nvSpPr>
          <p:cNvPr id="7" name="圖片版面配置區 4"/>
          <p:cNvSpPr>
            <a:spLocks noGrp="1"/>
          </p:cNvSpPr>
          <p:nvPr>
            <p:ph type="pic" sz="quarter" idx="14"/>
          </p:nvPr>
        </p:nvSpPr>
        <p:spPr>
          <a:xfrm>
            <a:off x="767824" y="2459992"/>
            <a:ext cx="1620000" cy="1620000"/>
          </a:xfrm>
        </p:spPr>
        <p:txBody>
          <a:bodyPr/>
          <a:lstStyle/>
          <a:p>
            <a:endParaRPr lang="zh-TW" altLang="en-US"/>
          </a:p>
        </p:txBody>
      </p:sp>
      <p:sp>
        <p:nvSpPr>
          <p:cNvPr id="8" name="圖片版面配置區 4"/>
          <p:cNvSpPr>
            <a:spLocks noGrp="1"/>
          </p:cNvSpPr>
          <p:nvPr>
            <p:ph type="pic" sz="quarter" idx="15"/>
          </p:nvPr>
        </p:nvSpPr>
        <p:spPr>
          <a:xfrm>
            <a:off x="4357691" y="1695103"/>
            <a:ext cx="2426934" cy="3149777"/>
          </a:xfrm>
        </p:spPr>
        <p:txBody>
          <a:bodyPr/>
          <a:lstStyle/>
          <a:p>
            <a:endParaRPr lang="zh-TW" altLang="en-US"/>
          </a:p>
        </p:txBody>
      </p:sp>
      <p:sp>
        <p:nvSpPr>
          <p:cNvPr id="9" name="圖片版面配置區 4"/>
          <p:cNvSpPr>
            <a:spLocks noGrp="1"/>
          </p:cNvSpPr>
          <p:nvPr>
            <p:ph type="pic" sz="quarter" idx="16"/>
          </p:nvPr>
        </p:nvSpPr>
        <p:spPr>
          <a:xfrm>
            <a:off x="6920268" y="2459992"/>
            <a:ext cx="1620000" cy="1620000"/>
          </a:xfrm>
        </p:spPr>
        <p:txBody>
          <a:bodyPr/>
          <a:lstStyle/>
          <a:p>
            <a:endParaRPr lang="zh-TW" altLang="en-US"/>
          </a:p>
        </p:txBody>
      </p:sp>
    </p:spTree>
    <p:extLst>
      <p:ext uri="{BB962C8B-B14F-4D97-AF65-F5344CB8AC3E}">
        <p14:creationId xmlns:p14="http://schemas.microsoft.com/office/powerpoint/2010/main" val="3993686595"/>
      </p:ext>
    </p:extLst>
  </p:cSld>
  <p:clrMapOvr>
    <a:masterClrMapping/>
  </p:clrMapOvr>
  <p:timing>
    <p:tnLst>
      <p:par>
        <p:cTn id="1" dur="indefinite" restart="never" nodeType="tmRoot"/>
      </p:par>
    </p:tn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圖片版面配置34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393018" y="2089150"/>
            <a:ext cx="2674938" cy="3803650"/>
          </a:xfrm>
        </p:spPr>
        <p:txBody>
          <a:bodyPr/>
          <a:lstStyle/>
          <a:p>
            <a:endParaRPr lang="zh-TW" altLang="en-US"/>
          </a:p>
        </p:txBody>
      </p:sp>
      <p:sp>
        <p:nvSpPr>
          <p:cNvPr id="6" name="圖片版面配置區 4"/>
          <p:cNvSpPr>
            <a:spLocks noGrp="1"/>
          </p:cNvSpPr>
          <p:nvPr>
            <p:ph type="pic" sz="quarter" idx="13"/>
          </p:nvPr>
        </p:nvSpPr>
        <p:spPr>
          <a:xfrm>
            <a:off x="5266976" y="2788356"/>
            <a:ext cx="2099025" cy="3104444"/>
          </a:xfrm>
        </p:spPr>
        <p:txBody>
          <a:bodyPr/>
          <a:lstStyle/>
          <a:p>
            <a:endParaRPr lang="zh-TW" altLang="en-US"/>
          </a:p>
        </p:txBody>
      </p:sp>
      <p:sp>
        <p:nvSpPr>
          <p:cNvPr id="7" name="圖片版面配置區 4"/>
          <p:cNvSpPr>
            <a:spLocks noGrp="1"/>
          </p:cNvSpPr>
          <p:nvPr>
            <p:ph type="pic" sz="quarter" idx="14"/>
          </p:nvPr>
        </p:nvSpPr>
        <p:spPr>
          <a:xfrm>
            <a:off x="7016754" y="3747910"/>
            <a:ext cx="1816803" cy="2144889"/>
          </a:xfrm>
        </p:spPr>
        <p:txBody>
          <a:bodyPr/>
          <a:lstStyle/>
          <a:p>
            <a:endParaRPr lang="zh-TW" altLang="en-US"/>
          </a:p>
        </p:txBody>
      </p:sp>
      <p:sp>
        <p:nvSpPr>
          <p:cNvPr id="8" name="圖片版面配置區 4"/>
          <p:cNvSpPr>
            <a:spLocks noGrp="1"/>
          </p:cNvSpPr>
          <p:nvPr>
            <p:ph type="pic" sz="quarter" idx="15"/>
          </p:nvPr>
        </p:nvSpPr>
        <p:spPr>
          <a:xfrm>
            <a:off x="278170" y="3747910"/>
            <a:ext cx="2905704" cy="2144889"/>
          </a:xfrm>
        </p:spPr>
        <p:txBody>
          <a:bodyPr/>
          <a:lstStyle/>
          <a:p>
            <a:endParaRPr lang="zh-TW" altLang="en-US"/>
          </a:p>
        </p:txBody>
      </p:sp>
    </p:spTree>
    <p:extLst>
      <p:ext uri="{BB962C8B-B14F-4D97-AF65-F5344CB8AC3E}">
        <p14:creationId xmlns:p14="http://schemas.microsoft.com/office/powerpoint/2010/main" val="907515592"/>
      </p:ext>
    </p:extLst>
  </p:cSld>
  <p:clrMapOvr>
    <a:masterClrMapping/>
  </p:clrMapOvr>
  <p:timing>
    <p:tnLst>
      <p:par>
        <p:cTn id="1" dur="indefinite" restart="never" nodeType="tmRoot"/>
      </p:par>
    </p:tn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圖片版面配置34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37" name="圖片版面配置區 4"/>
          <p:cNvSpPr>
            <a:spLocks noGrp="1"/>
          </p:cNvSpPr>
          <p:nvPr>
            <p:ph type="pic" sz="quarter" idx="12"/>
          </p:nvPr>
        </p:nvSpPr>
        <p:spPr>
          <a:xfrm>
            <a:off x="2536674" y="1653721"/>
            <a:ext cx="2674938" cy="3803650"/>
          </a:xfrm>
        </p:spPr>
        <p:txBody>
          <a:bodyPr/>
          <a:lstStyle/>
          <a:p>
            <a:endParaRPr lang="zh-TW" altLang="en-US"/>
          </a:p>
        </p:txBody>
      </p:sp>
      <p:sp>
        <p:nvSpPr>
          <p:cNvPr id="38" name="圖片版面配置區 4"/>
          <p:cNvSpPr>
            <a:spLocks noGrp="1"/>
          </p:cNvSpPr>
          <p:nvPr>
            <p:ph type="pic" sz="quarter" idx="13"/>
          </p:nvPr>
        </p:nvSpPr>
        <p:spPr>
          <a:xfrm>
            <a:off x="5468560" y="1653721"/>
            <a:ext cx="2674938" cy="2149022"/>
          </a:xfrm>
        </p:spPr>
        <p:txBody>
          <a:bodyPr/>
          <a:lstStyle/>
          <a:p>
            <a:endParaRPr lang="zh-TW" altLang="en-US"/>
          </a:p>
        </p:txBody>
      </p:sp>
      <p:sp>
        <p:nvSpPr>
          <p:cNvPr id="39" name="圖片版面配置區 4"/>
          <p:cNvSpPr>
            <a:spLocks noGrp="1"/>
          </p:cNvSpPr>
          <p:nvPr>
            <p:ph type="pic" sz="quarter" idx="14"/>
          </p:nvPr>
        </p:nvSpPr>
        <p:spPr>
          <a:xfrm>
            <a:off x="5468560" y="4005035"/>
            <a:ext cx="1701496" cy="2149022"/>
          </a:xfrm>
        </p:spPr>
        <p:txBody>
          <a:bodyPr/>
          <a:lstStyle/>
          <a:p>
            <a:endParaRPr lang="zh-TW" altLang="en-US"/>
          </a:p>
        </p:txBody>
      </p:sp>
      <p:sp>
        <p:nvSpPr>
          <p:cNvPr id="40" name="圖片版面配置區 4"/>
          <p:cNvSpPr>
            <a:spLocks noGrp="1"/>
          </p:cNvSpPr>
          <p:nvPr>
            <p:ph type="pic" sz="quarter" idx="15"/>
          </p:nvPr>
        </p:nvSpPr>
        <p:spPr>
          <a:xfrm>
            <a:off x="7427004" y="4005035"/>
            <a:ext cx="1701496" cy="2149022"/>
          </a:xfrm>
        </p:spPr>
        <p:txBody>
          <a:bodyPr/>
          <a:lstStyle/>
          <a:p>
            <a:endParaRPr lang="zh-TW" altLang="en-US"/>
          </a:p>
        </p:txBody>
      </p:sp>
    </p:spTree>
    <p:extLst>
      <p:ext uri="{BB962C8B-B14F-4D97-AF65-F5344CB8AC3E}">
        <p14:creationId xmlns:p14="http://schemas.microsoft.com/office/powerpoint/2010/main" val="3192301171"/>
      </p:ext>
    </p:extLst>
  </p:cSld>
  <p:clrMapOvr>
    <a:masterClrMapping/>
  </p:clrMapOvr>
  <p:timing>
    <p:tnLst>
      <p:par>
        <p:cT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圖片版面配置34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0" name="圖片版面配置區 11"/>
          <p:cNvSpPr>
            <a:spLocks noGrp="1"/>
          </p:cNvSpPr>
          <p:nvPr>
            <p:ph type="pic" sz="quarter" idx="12"/>
          </p:nvPr>
        </p:nvSpPr>
        <p:spPr>
          <a:xfrm>
            <a:off x="566503" y="2670175"/>
            <a:ext cx="1857375" cy="2424113"/>
          </a:xfrm>
        </p:spPr>
        <p:txBody>
          <a:bodyPr/>
          <a:lstStyle/>
          <a:p>
            <a:endParaRPr lang="zh-TW" altLang="en-US"/>
          </a:p>
        </p:txBody>
      </p:sp>
      <p:sp>
        <p:nvSpPr>
          <p:cNvPr id="11" name="圖片版面配置區 11"/>
          <p:cNvSpPr>
            <a:spLocks noGrp="1"/>
          </p:cNvSpPr>
          <p:nvPr>
            <p:ph type="pic" sz="quarter" idx="13"/>
          </p:nvPr>
        </p:nvSpPr>
        <p:spPr>
          <a:xfrm>
            <a:off x="2671075" y="4150632"/>
            <a:ext cx="2031546" cy="2424113"/>
          </a:xfrm>
        </p:spPr>
        <p:txBody>
          <a:bodyPr/>
          <a:lstStyle/>
          <a:p>
            <a:endParaRPr lang="zh-TW" altLang="en-US"/>
          </a:p>
        </p:txBody>
      </p:sp>
      <p:sp>
        <p:nvSpPr>
          <p:cNvPr id="12" name="圖片版面配置區 11"/>
          <p:cNvSpPr>
            <a:spLocks noGrp="1"/>
          </p:cNvSpPr>
          <p:nvPr>
            <p:ph type="pic" sz="quarter" idx="14"/>
          </p:nvPr>
        </p:nvSpPr>
        <p:spPr>
          <a:xfrm>
            <a:off x="2917817" y="1872343"/>
            <a:ext cx="1654175" cy="2009888"/>
          </a:xfrm>
        </p:spPr>
        <p:txBody>
          <a:bodyPr/>
          <a:lstStyle/>
          <a:p>
            <a:endParaRPr lang="zh-TW" altLang="en-US"/>
          </a:p>
        </p:txBody>
      </p:sp>
      <p:sp>
        <p:nvSpPr>
          <p:cNvPr id="13" name="圖片版面配置區 11"/>
          <p:cNvSpPr>
            <a:spLocks noGrp="1"/>
          </p:cNvSpPr>
          <p:nvPr>
            <p:ph type="pic" sz="quarter" idx="15"/>
          </p:nvPr>
        </p:nvSpPr>
        <p:spPr>
          <a:xfrm>
            <a:off x="4949818" y="3526971"/>
            <a:ext cx="1654175" cy="2009888"/>
          </a:xfrm>
        </p:spPr>
        <p:txBody>
          <a:bodyPr/>
          <a:lstStyle/>
          <a:p>
            <a:endParaRPr lang="zh-TW" altLang="en-US"/>
          </a:p>
        </p:txBody>
      </p:sp>
      <p:sp>
        <p:nvSpPr>
          <p:cNvPr id="14" name="圖片版面配置區 11"/>
          <p:cNvSpPr>
            <a:spLocks noGrp="1"/>
          </p:cNvSpPr>
          <p:nvPr>
            <p:ph type="pic" sz="quarter" idx="16"/>
          </p:nvPr>
        </p:nvSpPr>
        <p:spPr>
          <a:xfrm>
            <a:off x="4804675" y="1509485"/>
            <a:ext cx="1654175" cy="1750671"/>
          </a:xfrm>
        </p:spPr>
        <p:txBody>
          <a:bodyPr/>
          <a:lstStyle/>
          <a:p>
            <a:endParaRPr lang="zh-TW" altLang="en-US"/>
          </a:p>
        </p:txBody>
      </p:sp>
    </p:spTree>
    <p:extLst>
      <p:ext uri="{BB962C8B-B14F-4D97-AF65-F5344CB8AC3E}">
        <p14:creationId xmlns:p14="http://schemas.microsoft.com/office/powerpoint/2010/main" val="2984150707"/>
      </p:ext>
    </p:extLst>
  </p:cSld>
  <p:clrMapOvr>
    <a:masterClrMapping/>
  </p:clrMapOvr>
  <p:timing>
    <p:tnLst>
      <p:par>
        <p:cT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圖片版面配置34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17"/>
          <p:cNvSpPr>
            <a:spLocks noGrp="1"/>
          </p:cNvSpPr>
          <p:nvPr>
            <p:ph type="pic" sz="quarter" idx="12"/>
          </p:nvPr>
        </p:nvSpPr>
        <p:spPr>
          <a:xfrm>
            <a:off x="536802" y="3497482"/>
            <a:ext cx="1843087" cy="1625600"/>
          </a:xfrm>
        </p:spPr>
        <p:txBody>
          <a:bodyPr/>
          <a:lstStyle/>
          <a:p>
            <a:endParaRPr lang="zh-TW" altLang="en-US"/>
          </a:p>
        </p:txBody>
      </p:sp>
      <p:sp>
        <p:nvSpPr>
          <p:cNvPr id="6" name="圖片版面配置區 17"/>
          <p:cNvSpPr>
            <a:spLocks noGrp="1"/>
          </p:cNvSpPr>
          <p:nvPr>
            <p:ph type="pic" sz="quarter" idx="13"/>
          </p:nvPr>
        </p:nvSpPr>
        <p:spPr>
          <a:xfrm>
            <a:off x="2645231" y="3076568"/>
            <a:ext cx="1843087" cy="2380796"/>
          </a:xfrm>
        </p:spPr>
        <p:txBody>
          <a:bodyPr/>
          <a:lstStyle/>
          <a:p>
            <a:endParaRPr lang="zh-TW" altLang="en-US"/>
          </a:p>
        </p:txBody>
      </p:sp>
      <p:sp>
        <p:nvSpPr>
          <p:cNvPr id="7" name="圖片版面配置區 17"/>
          <p:cNvSpPr>
            <a:spLocks noGrp="1"/>
          </p:cNvSpPr>
          <p:nvPr>
            <p:ph type="pic" sz="quarter" idx="14"/>
          </p:nvPr>
        </p:nvSpPr>
        <p:spPr>
          <a:xfrm>
            <a:off x="4753660" y="2235193"/>
            <a:ext cx="1843087" cy="3759199"/>
          </a:xfrm>
        </p:spPr>
        <p:txBody>
          <a:bodyPr/>
          <a:lstStyle/>
          <a:p>
            <a:endParaRPr lang="zh-TW" altLang="en-US"/>
          </a:p>
        </p:txBody>
      </p:sp>
      <p:sp>
        <p:nvSpPr>
          <p:cNvPr id="8" name="圖片版面配置區 17"/>
          <p:cNvSpPr>
            <a:spLocks noGrp="1"/>
          </p:cNvSpPr>
          <p:nvPr>
            <p:ph type="pic" sz="quarter" idx="15"/>
          </p:nvPr>
        </p:nvSpPr>
        <p:spPr>
          <a:xfrm>
            <a:off x="6738259" y="3076568"/>
            <a:ext cx="1843087" cy="2380796"/>
          </a:xfrm>
        </p:spPr>
        <p:txBody>
          <a:bodyPr/>
          <a:lstStyle/>
          <a:p>
            <a:endParaRPr lang="zh-TW" altLang="en-US"/>
          </a:p>
        </p:txBody>
      </p:sp>
    </p:spTree>
    <p:extLst>
      <p:ext uri="{BB962C8B-B14F-4D97-AF65-F5344CB8AC3E}">
        <p14:creationId xmlns:p14="http://schemas.microsoft.com/office/powerpoint/2010/main" val="1147703040"/>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圖片版面配置034">
    <p:spTree>
      <p:nvGrpSpPr>
        <p:cNvPr id="1" name=""/>
        <p:cNvGrpSpPr/>
        <p:nvPr/>
      </p:nvGrpSpPr>
      <p:grpSpPr>
        <a:xfrm>
          <a:off x="0" y="0"/>
          <a:ext cx="0" cy="0"/>
          <a:chOff x="0" y="0"/>
          <a:chExt cx="0" cy="0"/>
        </a:xfrm>
      </p:grpSpPr>
      <p:sp>
        <p:nvSpPr>
          <p:cNvPr id="8" name="圖片版面配置區 2"/>
          <p:cNvSpPr>
            <a:spLocks noGrp="1"/>
          </p:cNvSpPr>
          <p:nvPr>
            <p:ph type="pic" sz="quarter" idx="12"/>
          </p:nvPr>
        </p:nvSpPr>
        <p:spPr>
          <a:xfrm>
            <a:off x="6854400" y="2286000"/>
            <a:ext cx="2286000" cy="2286000"/>
          </a:xfrm>
        </p:spPr>
        <p:txBody>
          <a:bodyPr/>
          <a:lstStyle/>
          <a:p>
            <a:endParaRPr lang="zh-TW" altLang="en-US"/>
          </a:p>
        </p:txBody>
      </p:sp>
      <p:sp>
        <p:nvSpPr>
          <p:cNvPr id="5" name="圖片版面配置區 2"/>
          <p:cNvSpPr>
            <a:spLocks noGrp="1"/>
          </p:cNvSpPr>
          <p:nvPr>
            <p:ph type="pic" sz="quarter" idx="13"/>
          </p:nvPr>
        </p:nvSpPr>
        <p:spPr>
          <a:xfrm>
            <a:off x="4568400" y="2286000"/>
            <a:ext cx="2286000" cy="2286000"/>
          </a:xfrm>
        </p:spPr>
        <p:txBody>
          <a:bodyPr/>
          <a:lstStyle/>
          <a:p>
            <a:endParaRPr lang="zh-TW" altLang="en-US"/>
          </a:p>
        </p:txBody>
      </p:sp>
      <p:sp>
        <p:nvSpPr>
          <p:cNvPr id="6" name="圖片版面配置區 2"/>
          <p:cNvSpPr>
            <a:spLocks noGrp="1"/>
          </p:cNvSpPr>
          <p:nvPr>
            <p:ph type="pic" sz="quarter" idx="14"/>
          </p:nvPr>
        </p:nvSpPr>
        <p:spPr>
          <a:xfrm>
            <a:off x="2282400" y="2286000"/>
            <a:ext cx="2286000" cy="2286000"/>
          </a:xfrm>
        </p:spPr>
        <p:txBody>
          <a:bodyPr/>
          <a:lstStyle/>
          <a:p>
            <a:endParaRPr lang="zh-TW" altLang="en-US"/>
          </a:p>
        </p:txBody>
      </p:sp>
      <p:sp>
        <p:nvSpPr>
          <p:cNvPr id="9" name="圖片版面配置區 2"/>
          <p:cNvSpPr>
            <a:spLocks noGrp="1"/>
          </p:cNvSpPr>
          <p:nvPr>
            <p:ph type="pic" sz="quarter" idx="15"/>
          </p:nvPr>
        </p:nvSpPr>
        <p:spPr>
          <a:xfrm>
            <a:off x="-3600" y="2286000"/>
            <a:ext cx="2286000" cy="2286000"/>
          </a:xfrm>
        </p:spPr>
        <p:txBody>
          <a:bodyPr/>
          <a:lstStyle/>
          <a:p>
            <a:endParaRPr lang="zh-TW" altLang="en-US"/>
          </a:p>
        </p:txBody>
      </p:sp>
      <p:sp>
        <p:nvSpPr>
          <p:cNvPr id="7" name="圖片版面配置區 2"/>
          <p:cNvSpPr>
            <a:spLocks noGrp="1"/>
          </p:cNvSpPr>
          <p:nvPr>
            <p:ph type="pic" sz="quarter" idx="16"/>
          </p:nvPr>
        </p:nvSpPr>
        <p:spPr>
          <a:xfrm>
            <a:off x="6854400" y="4572000"/>
            <a:ext cx="2286000" cy="2286000"/>
          </a:xfrm>
        </p:spPr>
        <p:txBody>
          <a:bodyPr/>
          <a:lstStyle/>
          <a:p>
            <a:endParaRPr lang="zh-TW" altLang="en-US"/>
          </a:p>
        </p:txBody>
      </p:sp>
      <p:sp>
        <p:nvSpPr>
          <p:cNvPr id="10" name="圖片版面配置區 2"/>
          <p:cNvSpPr>
            <a:spLocks noGrp="1"/>
          </p:cNvSpPr>
          <p:nvPr>
            <p:ph type="pic" sz="quarter" idx="17"/>
          </p:nvPr>
        </p:nvSpPr>
        <p:spPr>
          <a:xfrm>
            <a:off x="4568400" y="4572000"/>
            <a:ext cx="2286000" cy="2286000"/>
          </a:xfrm>
        </p:spPr>
        <p:txBody>
          <a:bodyPr/>
          <a:lstStyle/>
          <a:p>
            <a:endParaRPr lang="zh-TW" altLang="en-US"/>
          </a:p>
        </p:txBody>
      </p:sp>
      <p:sp>
        <p:nvSpPr>
          <p:cNvPr id="11" name="圖片版面配置區 2"/>
          <p:cNvSpPr>
            <a:spLocks noGrp="1"/>
          </p:cNvSpPr>
          <p:nvPr>
            <p:ph type="pic" sz="quarter" idx="18"/>
          </p:nvPr>
        </p:nvSpPr>
        <p:spPr>
          <a:xfrm>
            <a:off x="2282400" y="4572000"/>
            <a:ext cx="2286000" cy="2286000"/>
          </a:xfrm>
        </p:spPr>
        <p:txBody>
          <a:bodyPr/>
          <a:lstStyle/>
          <a:p>
            <a:endParaRPr lang="zh-TW" altLang="en-US"/>
          </a:p>
        </p:txBody>
      </p:sp>
      <p:sp>
        <p:nvSpPr>
          <p:cNvPr id="12" name="圖片版面配置區 2"/>
          <p:cNvSpPr>
            <a:spLocks noGrp="1"/>
          </p:cNvSpPr>
          <p:nvPr>
            <p:ph type="pic" sz="quarter" idx="19"/>
          </p:nvPr>
        </p:nvSpPr>
        <p:spPr>
          <a:xfrm>
            <a:off x="-3600" y="4572000"/>
            <a:ext cx="2286000" cy="2286000"/>
          </a:xfrm>
        </p:spPr>
        <p:txBody>
          <a:bodyPr/>
          <a:lstStyle/>
          <a:p>
            <a:endParaRPr lang="zh-TW" altLang="en-US"/>
          </a:p>
        </p:txBody>
      </p:sp>
      <p:sp>
        <p:nvSpPr>
          <p:cNvPr id="2" name="頁尾版面配置區 1"/>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1"/>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0653412"/>
      </p:ext>
    </p:extLst>
  </p:cSld>
  <p:clrMapOvr>
    <a:masterClrMapping/>
  </p:clrMapOvr>
  <p:timing>
    <p:tnLst>
      <p:par>
        <p:cT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圖片版面配置34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22"/>
          <p:cNvSpPr>
            <a:spLocks noGrp="1"/>
          </p:cNvSpPr>
          <p:nvPr>
            <p:ph type="pic" sz="quarter" idx="12"/>
          </p:nvPr>
        </p:nvSpPr>
        <p:spPr>
          <a:xfrm>
            <a:off x="1045035" y="2307767"/>
            <a:ext cx="2173288" cy="1858283"/>
          </a:xfrm>
        </p:spPr>
        <p:txBody>
          <a:bodyPr/>
          <a:lstStyle/>
          <a:p>
            <a:endParaRPr lang="zh-TW" altLang="en-US"/>
          </a:p>
        </p:txBody>
      </p:sp>
      <p:sp>
        <p:nvSpPr>
          <p:cNvPr id="6" name="圖片版面配置區 22"/>
          <p:cNvSpPr>
            <a:spLocks noGrp="1"/>
          </p:cNvSpPr>
          <p:nvPr>
            <p:ph type="pic" sz="quarter" idx="13"/>
          </p:nvPr>
        </p:nvSpPr>
        <p:spPr>
          <a:xfrm>
            <a:off x="5700718" y="2307767"/>
            <a:ext cx="2173288" cy="1858283"/>
          </a:xfrm>
        </p:spPr>
        <p:txBody>
          <a:bodyPr/>
          <a:lstStyle/>
          <a:p>
            <a:endParaRPr lang="zh-TW" altLang="en-US"/>
          </a:p>
        </p:txBody>
      </p:sp>
      <p:sp>
        <p:nvSpPr>
          <p:cNvPr id="7" name="圖片版面配置區 22"/>
          <p:cNvSpPr>
            <a:spLocks noGrp="1"/>
          </p:cNvSpPr>
          <p:nvPr>
            <p:ph type="pic" sz="quarter" idx="14"/>
          </p:nvPr>
        </p:nvSpPr>
        <p:spPr>
          <a:xfrm>
            <a:off x="4036792" y="4354282"/>
            <a:ext cx="2451100" cy="1858283"/>
          </a:xfrm>
        </p:spPr>
        <p:txBody>
          <a:bodyPr/>
          <a:lstStyle/>
          <a:p>
            <a:endParaRPr lang="zh-TW" altLang="en-US"/>
          </a:p>
        </p:txBody>
      </p:sp>
      <p:sp>
        <p:nvSpPr>
          <p:cNvPr id="8" name="圖片版面配置區 22"/>
          <p:cNvSpPr>
            <a:spLocks noGrp="1"/>
          </p:cNvSpPr>
          <p:nvPr>
            <p:ph type="pic" sz="quarter" idx="15"/>
          </p:nvPr>
        </p:nvSpPr>
        <p:spPr>
          <a:xfrm>
            <a:off x="3492279" y="1712682"/>
            <a:ext cx="1936070" cy="2453367"/>
          </a:xfrm>
        </p:spPr>
        <p:txBody>
          <a:bodyPr/>
          <a:lstStyle/>
          <a:p>
            <a:endParaRPr lang="zh-TW" altLang="en-US"/>
          </a:p>
        </p:txBody>
      </p:sp>
      <p:sp>
        <p:nvSpPr>
          <p:cNvPr id="9" name="圖片版面配置區 22"/>
          <p:cNvSpPr>
            <a:spLocks noGrp="1"/>
          </p:cNvSpPr>
          <p:nvPr>
            <p:ph type="pic" sz="quarter" idx="16"/>
          </p:nvPr>
        </p:nvSpPr>
        <p:spPr>
          <a:xfrm>
            <a:off x="2061035" y="4354283"/>
            <a:ext cx="1727200" cy="1524000"/>
          </a:xfrm>
        </p:spPr>
        <p:txBody>
          <a:bodyPr/>
          <a:lstStyle/>
          <a:p>
            <a:endParaRPr lang="zh-TW" altLang="en-US"/>
          </a:p>
        </p:txBody>
      </p:sp>
    </p:spTree>
    <p:extLst>
      <p:ext uri="{BB962C8B-B14F-4D97-AF65-F5344CB8AC3E}">
        <p14:creationId xmlns:p14="http://schemas.microsoft.com/office/powerpoint/2010/main" val="1638685056"/>
      </p:ext>
    </p:extLst>
  </p:cSld>
  <p:clrMapOvr>
    <a:masterClrMapping/>
  </p:clrMapOvr>
  <p:timing>
    <p:tnLst>
      <p:par>
        <p:cTn id="1" dur="indefinite" restart="never" nodeType="tmRoot"/>
      </p:par>
    </p:tn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圖片版面配置35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28"/>
          <p:cNvSpPr>
            <a:spLocks noGrp="1"/>
          </p:cNvSpPr>
          <p:nvPr>
            <p:ph type="pic" sz="quarter" idx="12"/>
          </p:nvPr>
        </p:nvSpPr>
        <p:spPr>
          <a:xfrm>
            <a:off x="3397023" y="2002964"/>
            <a:ext cx="1871662" cy="1538288"/>
          </a:xfrm>
        </p:spPr>
        <p:txBody>
          <a:bodyPr/>
          <a:lstStyle/>
          <a:p>
            <a:endParaRPr lang="zh-TW" altLang="en-US"/>
          </a:p>
        </p:txBody>
      </p:sp>
      <p:sp>
        <p:nvSpPr>
          <p:cNvPr id="6" name="圖片版面配置區 28"/>
          <p:cNvSpPr>
            <a:spLocks noGrp="1"/>
          </p:cNvSpPr>
          <p:nvPr>
            <p:ph type="pic" sz="quarter" idx="13"/>
          </p:nvPr>
        </p:nvSpPr>
        <p:spPr>
          <a:xfrm>
            <a:off x="5602854" y="1088564"/>
            <a:ext cx="1871662" cy="2452688"/>
          </a:xfrm>
        </p:spPr>
        <p:txBody>
          <a:bodyPr/>
          <a:lstStyle/>
          <a:p>
            <a:endParaRPr lang="zh-TW" altLang="en-US"/>
          </a:p>
        </p:txBody>
      </p:sp>
      <p:sp>
        <p:nvSpPr>
          <p:cNvPr id="7" name="圖片版面配置區 28"/>
          <p:cNvSpPr>
            <a:spLocks noGrp="1"/>
          </p:cNvSpPr>
          <p:nvPr>
            <p:ph type="pic" sz="quarter" idx="14"/>
          </p:nvPr>
        </p:nvSpPr>
        <p:spPr>
          <a:xfrm>
            <a:off x="4305641" y="3759192"/>
            <a:ext cx="1871662" cy="2452688"/>
          </a:xfrm>
        </p:spPr>
        <p:txBody>
          <a:bodyPr/>
          <a:lstStyle/>
          <a:p>
            <a:endParaRPr lang="zh-TW" altLang="en-US"/>
          </a:p>
        </p:txBody>
      </p:sp>
      <p:sp>
        <p:nvSpPr>
          <p:cNvPr id="8" name="圖片版面配置區 28"/>
          <p:cNvSpPr>
            <a:spLocks noGrp="1"/>
          </p:cNvSpPr>
          <p:nvPr>
            <p:ph type="pic" sz="quarter" idx="15"/>
          </p:nvPr>
        </p:nvSpPr>
        <p:spPr>
          <a:xfrm>
            <a:off x="6323127" y="3759192"/>
            <a:ext cx="1871662" cy="2133601"/>
          </a:xfrm>
        </p:spPr>
        <p:txBody>
          <a:bodyPr/>
          <a:lstStyle/>
          <a:p>
            <a:endParaRPr lang="zh-TW" altLang="en-US"/>
          </a:p>
        </p:txBody>
      </p:sp>
      <p:sp>
        <p:nvSpPr>
          <p:cNvPr id="9" name="圖片版面配置區 28"/>
          <p:cNvSpPr>
            <a:spLocks noGrp="1"/>
          </p:cNvSpPr>
          <p:nvPr>
            <p:ph type="pic" sz="quarter" idx="16"/>
          </p:nvPr>
        </p:nvSpPr>
        <p:spPr>
          <a:xfrm>
            <a:off x="2627085" y="3759192"/>
            <a:ext cx="1532732" cy="1770743"/>
          </a:xfrm>
        </p:spPr>
        <p:txBody>
          <a:bodyPr/>
          <a:lstStyle/>
          <a:p>
            <a:endParaRPr lang="zh-TW" altLang="en-US"/>
          </a:p>
        </p:txBody>
      </p:sp>
    </p:spTree>
    <p:extLst>
      <p:ext uri="{BB962C8B-B14F-4D97-AF65-F5344CB8AC3E}">
        <p14:creationId xmlns:p14="http://schemas.microsoft.com/office/powerpoint/2010/main" val="3823161181"/>
      </p:ext>
    </p:extLst>
  </p:cSld>
  <p:clrMapOvr>
    <a:masterClrMapping/>
  </p:clrMapOvr>
  <p:timing>
    <p:tnLst>
      <p:par>
        <p:cTn id="1" dur="indefinite" restart="never" nodeType="tmRoot"/>
      </p:par>
    </p:tn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圖片版面配置35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22"/>
          <p:cNvSpPr>
            <a:spLocks noGrp="1"/>
          </p:cNvSpPr>
          <p:nvPr>
            <p:ph type="pic" sz="quarter" idx="13"/>
          </p:nvPr>
        </p:nvSpPr>
        <p:spPr>
          <a:xfrm>
            <a:off x="2306184" y="2314216"/>
            <a:ext cx="2173288" cy="1858283"/>
          </a:xfrm>
        </p:spPr>
        <p:txBody>
          <a:bodyPr/>
          <a:lstStyle/>
          <a:p>
            <a:endParaRPr lang="zh-TW" altLang="en-US"/>
          </a:p>
        </p:txBody>
      </p:sp>
      <p:sp>
        <p:nvSpPr>
          <p:cNvPr id="6" name="圖片版面配置區 22"/>
          <p:cNvSpPr>
            <a:spLocks noGrp="1"/>
          </p:cNvSpPr>
          <p:nvPr>
            <p:ph type="pic" sz="quarter" idx="15"/>
          </p:nvPr>
        </p:nvSpPr>
        <p:spPr>
          <a:xfrm>
            <a:off x="185057" y="1719131"/>
            <a:ext cx="1936070" cy="2453367"/>
          </a:xfrm>
        </p:spPr>
        <p:txBody>
          <a:bodyPr/>
          <a:lstStyle/>
          <a:p>
            <a:endParaRPr lang="zh-TW" altLang="en-US"/>
          </a:p>
        </p:txBody>
      </p:sp>
      <p:sp>
        <p:nvSpPr>
          <p:cNvPr id="7" name="圖片版面配置區 22"/>
          <p:cNvSpPr>
            <a:spLocks noGrp="1"/>
          </p:cNvSpPr>
          <p:nvPr>
            <p:ph type="pic" sz="quarter" idx="16"/>
          </p:nvPr>
        </p:nvSpPr>
        <p:spPr>
          <a:xfrm>
            <a:off x="6785656" y="2314216"/>
            <a:ext cx="2173288" cy="1858283"/>
          </a:xfrm>
        </p:spPr>
        <p:txBody>
          <a:bodyPr/>
          <a:lstStyle/>
          <a:p>
            <a:endParaRPr lang="zh-TW" altLang="en-US"/>
          </a:p>
        </p:txBody>
      </p:sp>
      <p:sp>
        <p:nvSpPr>
          <p:cNvPr id="8" name="圖片版面配置區 22"/>
          <p:cNvSpPr>
            <a:spLocks noGrp="1"/>
          </p:cNvSpPr>
          <p:nvPr>
            <p:ph type="pic" sz="quarter" idx="17"/>
          </p:nvPr>
        </p:nvSpPr>
        <p:spPr>
          <a:xfrm>
            <a:off x="4664529" y="1719131"/>
            <a:ext cx="1936070" cy="2453367"/>
          </a:xfrm>
        </p:spPr>
        <p:txBody>
          <a:bodyPr/>
          <a:lstStyle/>
          <a:p>
            <a:endParaRPr lang="zh-TW" altLang="en-US"/>
          </a:p>
        </p:txBody>
      </p:sp>
    </p:spTree>
    <p:extLst>
      <p:ext uri="{BB962C8B-B14F-4D97-AF65-F5344CB8AC3E}">
        <p14:creationId xmlns:p14="http://schemas.microsoft.com/office/powerpoint/2010/main" val="2899090270"/>
      </p:ext>
    </p:extLst>
  </p:cSld>
  <p:clrMapOvr>
    <a:masterClrMapping/>
  </p:clrMapOvr>
  <p:timing>
    <p:tnLst>
      <p:par>
        <p:cTn id="1" dur="indefinite" restart="never" nodeType="tmRoot"/>
      </p:par>
    </p:tn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圖片版面配置35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6" name="圖片版面配置區 22"/>
          <p:cNvSpPr>
            <a:spLocks noGrp="1"/>
          </p:cNvSpPr>
          <p:nvPr>
            <p:ph type="pic" sz="quarter" idx="15"/>
          </p:nvPr>
        </p:nvSpPr>
        <p:spPr>
          <a:xfrm>
            <a:off x="1932217" y="1770478"/>
            <a:ext cx="2405740" cy="3048528"/>
          </a:xfrm>
        </p:spPr>
        <p:txBody>
          <a:bodyPr/>
          <a:lstStyle/>
          <a:p>
            <a:endParaRPr lang="zh-TW" altLang="en-US"/>
          </a:p>
        </p:txBody>
      </p:sp>
      <p:sp>
        <p:nvSpPr>
          <p:cNvPr id="9" name="圖片版面配置區 22"/>
          <p:cNvSpPr>
            <a:spLocks noGrp="1"/>
          </p:cNvSpPr>
          <p:nvPr>
            <p:ph type="pic" sz="quarter" idx="16"/>
          </p:nvPr>
        </p:nvSpPr>
        <p:spPr>
          <a:xfrm>
            <a:off x="13004" y="2612310"/>
            <a:ext cx="1741409" cy="2206695"/>
          </a:xfrm>
        </p:spPr>
        <p:txBody>
          <a:bodyPr/>
          <a:lstStyle/>
          <a:p>
            <a:endParaRPr lang="zh-TW" altLang="en-US"/>
          </a:p>
        </p:txBody>
      </p:sp>
      <p:sp>
        <p:nvSpPr>
          <p:cNvPr id="10" name="圖片版面配置區 22"/>
          <p:cNvSpPr>
            <a:spLocks noGrp="1"/>
          </p:cNvSpPr>
          <p:nvPr>
            <p:ph type="pic" sz="quarter" idx="17"/>
          </p:nvPr>
        </p:nvSpPr>
        <p:spPr>
          <a:xfrm>
            <a:off x="4515760" y="3091805"/>
            <a:ext cx="2206800" cy="1742400"/>
          </a:xfrm>
        </p:spPr>
        <p:txBody>
          <a:bodyPr/>
          <a:lstStyle/>
          <a:p>
            <a:endParaRPr lang="zh-TW" altLang="en-US"/>
          </a:p>
        </p:txBody>
      </p:sp>
      <p:sp>
        <p:nvSpPr>
          <p:cNvPr id="11" name="圖片版面配置區 22"/>
          <p:cNvSpPr>
            <a:spLocks noGrp="1"/>
          </p:cNvSpPr>
          <p:nvPr>
            <p:ph type="pic" sz="quarter" idx="18"/>
          </p:nvPr>
        </p:nvSpPr>
        <p:spPr>
          <a:xfrm>
            <a:off x="6900363" y="1770478"/>
            <a:ext cx="2243637" cy="3048528"/>
          </a:xfrm>
        </p:spPr>
        <p:txBody>
          <a:bodyPr/>
          <a:lstStyle/>
          <a:p>
            <a:endParaRPr lang="zh-TW" altLang="en-US"/>
          </a:p>
        </p:txBody>
      </p:sp>
    </p:spTree>
    <p:extLst>
      <p:ext uri="{BB962C8B-B14F-4D97-AF65-F5344CB8AC3E}">
        <p14:creationId xmlns:p14="http://schemas.microsoft.com/office/powerpoint/2010/main" val="2472739955"/>
      </p:ext>
    </p:extLst>
  </p:cSld>
  <p:clrMapOvr>
    <a:masterClrMapping/>
  </p:clrMapOvr>
  <p:timing>
    <p:tnLst>
      <p:par>
        <p:cTn id="1" dur="indefinite" restart="never" nodeType="tmRoot"/>
      </p:par>
    </p:tn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圖片版面配置35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98954" y="4913086"/>
            <a:ext cx="1219200" cy="1219200"/>
          </a:xfrm>
        </p:spPr>
        <p:txBody>
          <a:bodyPr/>
          <a:lstStyle/>
          <a:p>
            <a:endParaRPr lang="zh-TW" altLang="en-US"/>
          </a:p>
        </p:txBody>
      </p:sp>
      <p:sp>
        <p:nvSpPr>
          <p:cNvPr id="6" name="圖片版面配置區 4"/>
          <p:cNvSpPr>
            <a:spLocks noGrp="1"/>
          </p:cNvSpPr>
          <p:nvPr>
            <p:ph type="pic" sz="quarter" idx="13"/>
          </p:nvPr>
        </p:nvSpPr>
        <p:spPr>
          <a:xfrm>
            <a:off x="1457022" y="3728018"/>
            <a:ext cx="1814966" cy="1814966"/>
          </a:xfrm>
        </p:spPr>
        <p:txBody>
          <a:bodyPr/>
          <a:lstStyle/>
          <a:p>
            <a:endParaRPr lang="zh-TW" altLang="en-US"/>
          </a:p>
        </p:txBody>
      </p:sp>
      <p:sp>
        <p:nvSpPr>
          <p:cNvPr id="7" name="圖片版面配置區 4"/>
          <p:cNvSpPr>
            <a:spLocks noGrp="1"/>
          </p:cNvSpPr>
          <p:nvPr>
            <p:ph type="pic" sz="quarter" idx="14"/>
          </p:nvPr>
        </p:nvSpPr>
        <p:spPr>
          <a:xfrm>
            <a:off x="3410856" y="2035628"/>
            <a:ext cx="2322288" cy="2322288"/>
          </a:xfrm>
        </p:spPr>
        <p:txBody>
          <a:bodyPr/>
          <a:lstStyle/>
          <a:p>
            <a:endParaRPr lang="zh-TW" altLang="en-US"/>
          </a:p>
        </p:txBody>
      </p:sp>
      <p:sp>
        <p:nvSpPr>
          <p:cNvPr id="8" name="圖片版面配置區 4"/>
          <p:cNvSpPr>
            <a:spLocks noGrp="1"/>
          </p:cNvSpPr>
          <p:nvPr>
            <p:ph type="pic" sz="quarter" idx="15"/>
          </p:nvPr>
        </p:nvSpPr>
        <p:spPr>
          <a:xfrm>
            <a:off x="5872012" y="850560"/>
            <a:ext cx="1814966" cy="1814966"/>
          </a:xfrm>
        </p:spPr>
        <p:txBody>
          <a:bodyPr/>
          <a:lstStyle/>
          <a:p>
            <a:endParaRPr lang="zh-TW" altLang="en-US"/>
          </a:p>
        </p:txBody>
      </p:sp>
      <p:sp>
        <p:nvSpPr>
          <p:cNvPr id="9" name="圖片版面配置區 4"/>
          <p:cNvSpPr>
            <a:spLocks noGrp="1"/>
          </p:cNvSpPr>
          <p:nvPr>
            <p:ph type="pic" sz="quarter" idx="16"/>
          </p:nvPr>
        </p:nvSpPr>
        <p:spPr>
          <a:xfrm>
            <a:off x="7825845" y="261258"/>
            <a:ext cx="1219200" cy="1219200"/>
          </a:xfrm>
        </p:spPr>
        <p:txBody>
          <a:bodyPr/>
          <a:lstStyle/>
          <a:p>
            <a:endParaRPr lang="zh-TW" altLang="en-US"/>
          </a:p>
        </p:txBody>
      </p:sp>
    </p:spTree>
    <p:extLst>
      <p:ext uri="{BB962C8B-B14F-4D97-AF65-F5344CB8AC3E}">
        <p14:creationId xmlns:p14="http://schemas.microsoft.com/office/powerpoint/2010/main" val="3886062055"/>
      </p:ext>
    </p:extLst>
  </p:cSld>
  <p:clrMapOvr>
    <a:masterClrMapping/>
  </p:clrMapOvr>
  <p:timing>
    <p:tnLst>
      <p:par>
        <p:cTn id="1" dur="indefinite" restart="never" nodeType="tmRoot"/>
      </p:par>
    </p:tn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圖片版面配置35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2859542" y="1640343"/>
            <a:ext cx="3454400" cy="2176463"/>
          </a:xfrm>
        </p:spPr>
        <p:txBody>
          <a:bodyPr/>
          <a:lstStyle/>
          <a:p>
            <a:endParaRPr lang="zh-TW" altLang="en-US"/>
          </a:p>
        </p:txBody>
      </p:sp>
      <p:sp>
        <p:nvSpPr>
          <p:cNvPr id="6" name="圖片版面配置區 4"/>
          <p:cNvSpPr>
            <a:spLocks noGrp="1"/>
          </p:cNvSpPr>
          <p:nvPr>
            <p:ph type="pic" sz="quarter" idx="13"/>
          </p:nvPr>
        </p:nvSpPr>
        <p:spPr>
          <a:xfrm>
            <a:off x="2859542" y="3940290"/>
            <a:ext cx="1610858" cy="2176463"/>
          </a:xfrm>
        </p:spPr>
        <p:txBody>
          <a:bodyPr/>
          <a:lstStyle/>
          <a:p>
            <a:endParaRPr lang="zh-TW" altLang="en-US"/>
          </a:p>
        </p:txBody>
      </p:sp>
      <p:sp>
        <p:nvSpPr>
          <p:cNvPr id="7" name="圖片版面配置區 4"/>
          <p:cNvSpPr>
            <a:spLocks noGrp="1"/>
          </p:cNvSpPr>
          <p:nvPr>
            <p:ph type="pic" sz="quarter" idx="14"/>
          </p:nvPr>
        </p:nvSpPr>
        <p:spPr>
          <a:xfrm>
            <a:off x="4703084" y="3940290"/>
            <a:ext cx="1610858" cy="2176463"/>
          </a:xfrm>
        </p:spPr>
        <p:txBody>
          <a:bodyPr/>
          <a:lstStyle/>
          <a:p>
            <a:endParaRPr lang="zh-TW" altLang="en-US"/>
          </a:p>
        </p:txBody>
      </p:sp>
      <p:sp>
        <p:nvSpPr>
          <p:cNvPr id="8" name="圖片版面配置區 4"/>
          <p:cNvSpPr>
            <a:spLocks noGrp="1"/>
          </p:cNvSpPr>
          <p:nvPr>
            <p:ph type="pic" sz="quarter" idx="15"/>
          </p:nvPr>
        </p:nvSpPr>
        <p:spPr>
          <a:xfrm>
            <a:off x="6488797" y="2090058"/>
            <a:ext cx="2198003" cy="3715657"/>
          </a:xfrm>
        </p:spPr>
        <p:txBody>
          <a:bodyPr/>
          <a:lstStyle/>
          <a:p>
            <a:endParaRPr lang="zh-TW" altLang="en-US"/>
          </a:p>
        </p:txBody>
      </p:sp>
      <p:sp>
        <p:nvSpPr>
          <p:cNvPr id="9" name="圖片版面配置區 4"/>
          <p:cNvSpPr>
            <a:spLocks noGrp="1"/>
          </p:cNvSpPr>
          <p:nvPr>
            <p:ph type="pic" sz="quarter" idx="16"/>
          </p:nvPr>
        </p:nvSpPr>
        <p:spPr>
          <a:xfrm>
            <a:off x="428855" y="2090058"/>
            <a:ext cx="2198003" cy="3715657"/>
          </a:xfrm>
        </p:spPr>
        <p:txBody>
          <a:bodyPr/>
          <a:lstStyle/>
          <a:p>
            <a:endParaRPr lang="zh-TW" altLang="en-US"/>
          </a:p>
        </p:txBody>
      </p:sp>
    </p:spTree>
    <p:extLst>
      <p:ext uri="{BB962C8B-B14F-4D97-AF65-F5344CB8AC3E}">
        <p14:creationId xmlns:p14="http://schemas.microsoft.com/office/powerpoint/2010/main" val="1928333611"/>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圖片版面配置35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2758395" y="4514284"/>
            <a:ext cx="3613150" cy="1350962"/>
          </a:xfrm>
        </p:spPr>
        <p:txBody>
          <a:bodyPr/>
          <a:lstStyle/>
          <a:p>
            <a:endParaRPr lang="zh-TW" altLang="en-US"/>
          </a:p>
        </p:txBody>
      </p:sp>
      <p:sp>
        <p:nvSpPr>
          <p:cNvPr id="6" name="圖片版面配置區 4"/>
          <p:cNvSpPr>
            <a:spLocks noGrp="1"/>
          </p:cNvSpPr>
          <p:nvPr>
            <p:ph type="pic" sz="quarter" idx="13"/>
          </p:nvPr>
        </p:nvSpPr>
        <p:spPr>
          <a:xfrm>
            <a:off x="2758394" y="2134621"/>
            <a:ext cx="1697491" cy="2214676"/>
          </a:xfrm>
        </p:spPr>
        <p:txBody>
          <a:bodyPr/>
          <a:lstStyle/>
          <a:p>
            <a:endParaRPr lang="zh-TW" altLang="en-US"/>
          </a:p>
        </p:txBody>
      </p:sp>
      <p:sp>
        <p:nvSpPr>
          <p:cNvPr id="7" name="圖片版面配置區 4"/>
          <p:cNvSpPr>
            <a:spLocks noGrp="1"/>
          </p:cNvSpPr>
          <p:nvPr>
            <p:ph type="pic" sz="quarter" idx="14"/>
          </p:nvPr>
        </p:nvSpPr>
        <p:spPr>
          <a:xfrm>
            <a:off x="4674054" y="2134621"/>
            <a:ext cx="1697491" cy="2214676"/>
          </a:xfrm>
        </p:spPr>
        <p:txBody>
          <a:bodyPr/>
          <a:lstStyle/>
          <a:p>
            <a:endParaRPr lang="zh-TW" altLang="en-US"/>
          </a:p>
        </p:txBody>
      </p:sp>
      <p:sp>
        <p:nvSpPr>
          <p:cNvPr id="8" name="圖片版面配置區 4"/>
          <p:cNvSpPr>
            <a:spLocks noGrp="1"/>
          </p:cNvSpPr>
          <p:nvPr>
            <p:ph type="pic" sz="quarter" idx="15"/>
          </p:nvPr>
        </p:nvSpPr>
        <p:spPr>
          <a:xfrm>
            <a:off x="6567488" y="2134620"/>
            <a:ext cx="2271712" cy="3730625"/>
          </a:xfrm>
        </p:spPr>
        <p:txBody>
          <a:bodyPr/>
          <a:lstStyle/>
          <a:p>
            <a:endParaRPr lang="zh-TW" altLang="en-US"/>
          </a:p>
        </p:txBody>
      </p:sp>
      <p:sp>
        <p:nvSpPr>
          <p:cNvPr id="9" name="圖片版面配置區 4"/>
          <p:cNvSpPr>
            <a:spLocks noGrp="1"/>
          </p:cNvSpPr>
          <p:nvPr>
            <p:ph type="pic" sz="quarter" idx="16"/>
          </p:nvPr>
        </p:nvSpPr>
        <p:spPr>
          <a:xfrm>
            <a:off x="290739" y="2134620"/>
            <a:ext cx="2271712" cy="3730625"/>
          </a:xfrm>
        </p:spPr>
        <p:txBody>
          <a:bodyPr/>
          <a:lstStyle/>
          <a:p>
            <a:endParaRPr lang="zh-TW" altLang="en-US"/>
          </a:p>
        </p:txBody>
      </p:sp>
    </p:spTree>
    <p:extLst>
      <p:ext uri="{BB962C8B-B14F-4D97-AF65-F5344CB8AC3E}">
        <p14:creationId xmlns:p14="http://schemas.microsoft.com/office/powerpoint/2010/main" val="1974300413"/>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圖片版面配置35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317869" y="1712912"/>
            <a:ext cx="2531382" cy="4354511"/>
          </a:xfrm>
        </p:spPr>
        <p:txBody>
          <a:bodyPr/>
          <a:lstStyle/>
          <a:p>
            <a:endParaRPr lang="zh-TW" altLang="en-US"/>
          </a:p>
        </p:txBody>
      </p:sp>
      <p:sp>
        <p:nvSpPr>
          <p:cNvPr id="6" name="圖片版面配置區 4"/>
          <p:cNvSpPr>
            <a:spLocks noGrp="1"/>
          </p:cNvSpPr>
          <p:nvPr>
            <p:ph type="pic" sz="quarter" idx="13"/>
          </p:nvPr>
        </p:nvSpPr>
        <p:spPr>
          <a:xfrm>
            <a:off x="5997796" y="1712913"/>
            <a:ext cx="2594655" cy="1320573"/>
          </a:xfrm>
        </p:spPr>
        <p:txBody>
          <a:bodyPr/>
          <a:lstStyle/>
          <a:p>
            <a:endParaRPr lang="zh-TW" altLang="en-US"/>
          </a:p>
        </p:txBody>
      </p:sp>
      <p:sp>
        <p:nvSpPr>
          <p:cNvPr id="7" name="圖片版面配置區 4"/>
          <p:cNvSpPr>
            <a:spLocks noGrp="1"/>
          </p:cNvSpPr>
          <p:nvPr>
            <p:ph type="pic" sz="quarter" idx="14"/>
          </p:nvPr>
        </p:nvSpPr>
        <p:spPr>
          <a:xfrm>
            <a:off x="5997796" y="3229882"/>
            <a:ext cx="2993798" cy="1320573"/>
          </a:xfrm>
        </p:spPr>
        <p:txBody>
          <a:bodyPr/>
          <a:lstStyle/>
          <a:p>
            <a:endParaRPr lang="zh-TW" altLang="en-US"/>
          </a:p>
        </p:txBody>
      </p:sp>
      <p:sp>
        <p:nvSpPr>
          <p:cNvPr id="8" name="圖片版面配置區 4"/>
          <p:cNvSpPr>
            <a:spLocks noGrp="1"/>
          </p:cNvSpPr>
          <p:nvPr>
            <p:ph type="pic" sz="quarter" idx="15"/>
          </p:nvPr>
        </p:nvSpPr>
        <p:spPr>
          <a:xfrm>
            <a:off x="5997796" y="4746851"/>
            <a:ext cx="2594655" cy="1320573"/>
          </a:xfrm>
        </p:spPr>
        <p:txBody>
          <a:bodyPr/>
          <a:lstStyle/>
          <a:p>
            <a:endParaRPr lang="zh-TW" altLang="en-US"/>
          </a:p>
        </p:txBody>
      </p:sp>
      <p:sp>
        <p:nvSpPr>
          <p:cNvPr id="9" name="圖片版面配置區 4"/>
          <p:cNvSpPr>
            <a:spLocks noGrp="1"/>
          </p:cNvSpPr>
          <p:nvPr>
            <p:ph type="pic" sz="quarter" idx="16"/>
          </p:nvPr>
        </p:nvSpPr>
        <p:spPr>
          <a:xfrm>
            <a:off x="574669" y="1712913"/>
            <a:ext cx="2594655" cy="1320573"/>
          </a:xfrm>
        </p:spPr>
        <p:txBody>
          <a:bodyPr/>
          <a:lstStyle/>
          <a:p>
            <a:endParaRPr lang="zh-TW" altLang="en-US"/>
          </a:p>
        </p:txBody>
      </p:sp>
      <p:sp>
        <p:nvSpPr>
          <p:cNvPr id="10" name="圖片版面配置區 4"/>
          <p:cNvSpPr>
            <a:spLocks noGrp="1"/>
          </p:cNvSpPr>
          <p:nvPr>
            <p:ph type="pic" sz="quarter" idx="17"/>
          </p:nvPr>
        </p:nvSpPr>
        <p:spPr>
          <a:xfrm>
            <a:off x="175526" y="3229882"/>
            <a:ext cx="2993798" cy="1320573"/>
          </a:xfrm>
        </p:spPr>
        <p:txBody>
          <a:bodyPr/>
          <a:lstStyle/>
          <a:p>
            <a:endParaRPr lang="zh-TW" altLang="en-US"/>
          </a:p>
        </p:txBody>
      </p:sp>
      <p:sp>
        <p:nvSpPr>
          <p:cNvPr id="11" name="圖片版面配置區 4"/>
          <p:cNvSpPr>
            <a:spLocks noGrp="1"/>
          </p:cNvSpPr>
          <p:nvPr>
            <p:ph type="pic" sz="quarter" idx="18"/>
          </p:nvPr>
        </p:nvSpPr>
        <p:spPr>
          <a:xfrm>
            <a:off x="574669" y="4746851"/>
            <a:ext cx="2594655" cy="1320573"/>
          </a:xfrm>
        </p:spPr>
        <p:txBody>
          <a:bodyPr/>
          <a:lstStyle/>
          <a:p>
            <a:endParaRPr lang="zh-TW" altLang="en-US"/>
          </a:p>
        </p:txBody>
      </p:sp>
    </p:spTree>
    <p:extLst>
      <p:ext uri="{BB962C8B-B14F-4D97-AF65-F5344CB8AC3E}">
        <p14:creationId xmlns:p14="http://schemas.microsoft.com/office/powerpoint/2010/main" val="214656652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圖片版面配置35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1" y="0"/>
            <a:ext cx="2177143" cy="2177596"/>
          </a:xfrm>
        </p:spPr>
        <p:txBody>
          <a:bodyPr/>
          <a:lstStyle/>
          <a:p>
            <a:endParaRPr lang="zh-TW" altLang="en-US"/>
          </a:p>
        </p:txBody>
      </p:sp>
      <p:sp>
        <p:nvSpPr>
          <p:cNvPr id="10" name="圖片版面配置區 4"/>
          <p:cNvSpPr>
            <a:spLocks noGrp="1"/>
          </p:cNvSpPr>
          <p:nvPr>
            <p:ph type="pic" sz="quarter" idx="13"/>
          </p:nvPr>
        </p:nvSpPr>
        <p:spPr>
          <a:xfrm>
            <a:off x="-1" y="2340202"/>
            <a:ext cx="2177143" cy="2177596"/>
          </a:xfrm>
        </p:spPr>
        <p:txBody>
          <a:bodyPr/>
          <a:lstStyle/>
          <a:p>
            <a:endParaRPr lang="zh-TW" altLang="en-US"/>
          </a:p>
        </p:txBody>
      </p:sp>
      <p:sp>
        <p:nvSpPr>
          <p:cNvPr id="11" name="圖片版面配置區 4"/>
          <p:cNvSpPr>
            <a:spLocks noGrp="1"/>
          </p:cNvSpPr>
          <p:nvPr>
            <p:ph type="pic" sz="quarter" idx="14"/>
          </p:nvPr>
        </p:nvSpPr>
        <p:spPr>
          <a:xfrm>
            <a:off x="-1" y="4680404"/>
            <a:ext cx="2177143" cy="2177596"/>
          </a:xfrm>
        </p:spPr>
        <p:txBody>
          <a:bodyPr/>
          <a:lstStyle/>
          <a:p>
            <a:endParaRPr lang="zh-TW" altLang="en-US"/>
          </a:p>
        </p:txBody>
      </p:sp>
      <p:sp>
        <p:nvSpPr>
          <p:cNvPr id="12" name="圖片版面配置區 4"/>
          <p:cNvSpPr>
            <a:spLocks noGrp="1"/>
          </p:cNvSpPr>
          <p:nvPr>
            <p:ph type="pic" sz="quarter" idx="15"/>
          </p:nvPr>
        </p:nvSpPr>
        <p:spPr>
          <a:xfrm>
            <a:off x="2322290" y="684860"/>
            <a:ext cx="2177143" cy="2595369"/>
          </a:xfrm>
        </p:spPr>
        <p:txBody>
          <a:bodyPr/>
          <a:lstStyle/>
          <a:p>
            <a:endParaRPr lang="zh-TW" altLang="en-US"/>
          </a:p>
        </p:txBody>
      </p:sp>
      <p:sp>
        <p:nvSpPr>
          <p:cNvPr id="15" name="圖片版面配置區 4"/>
          <p:cNvSpPr>
            <a:spLocks noGrp="1"/>
          </p:cNvSpPr>
          <p:nvPr>
            <p:ph type="pic" sz="quarter" idx="16"/>
          </p:nvPr>
        </p:nvSpPr>
        <p:spPr>
          <a:xfrm>
            <a:off x="2322290" y="3520605"/>
            <a:ext cx="2177143" cy="2595369"/>
          </a:xfrm>
        </p:spPr>
        <p:txBody>
          <a:bodyPr/>
          <a:lstStyle/>
          <a:p>
            <a:endParaRPr lang="zh-TW" altLang="en-US"/>
          </a:p>
        </p:txBody>
      </p:sp>
      <p:sp>
        <p:nvSpPr>
          <p:cNvPr id="16" name="圖片版面配置區 4"/>
          <p:cNvSpPr>
            <a:spLocks noGrp="1"/>
          </p:cNvSpPr>
          <p:nvPr>
            <p:ph type="pic" sz="quarter" idx="17"/>
          </p:nvPr>
        </p:nvSpPr>
        <p:spPr>
          <a:xfrm>
            <a:off x="4644581" y="0"/>
            <a:ext cx="2177143" cy="2177596"/>
          </a:xfrm>
        </p:spPr>
        <p:txBody>
          <a:bodyPr/>
          <a:lstStyle/>
          <a:p>
            <a:endParaRPr lang="zh-TW" altLang="en-US"/>
          </a:p>
        </p:txBody>
      </p:sp>
      <p:sp>
        <p:nvSpPr>
          <p:cNvPr id="17" name="圖片版面配置區 4"/>
          <p:cNvSpPr>
            <a:spLocks noGrp="1"/>
          </p:cNvSpPr>
          <p:nvPr>
            <p:ph type="pic" sz="quarter" idx="18"/>
          </p:nvPr>
        </p:nvSpPr>
        <p:spPr>
          <a:xfrm>
            <a:off x="4644581" y="2340202"/>
            <a:ext cx="2177143" cy="2177596"/>
          </a:xfrm>
        </p:spPr>
        <p:txBody>
          <a:bodyPr/>
          <a:lstStyle/>
          <a:p>
            <a:endParaRPr lang="zh-TW" altLang="en-US"/>
          </a:p>
        </p:txBody>
      </p:sp>
      <p:sp>
        <p:nvSpPr>
          <p:cNvPr id="18" name="圖片版面配置區 4"/>
          <p:cNvSpPr>
            <a:spLocks noGrp="1"/>
          </p:cNvSpPr>
          <p:nvPr>
            <p:ph type="pic" sz="quarter" idx="19"/>
          </p:nvPr>
        </p:nvSpPr>
        <p:spPr>
          <a:xfrm>
            <a:off x="4644581" y="4680404"/>
            <a:ext cx="2177143" cy="2177596"/>
          </a:xfrm>
        </p:spPr>
        <p:txBody>
          <a:bodyPr/>
          <a:lstStyle/>
          <a:p>
            <a:endParaRPr lang="zh-TW" altLang="en-US"/>
          </a:p>
        </p:txBody>
      </p:sp>
    </p:spTree>
    <p:extLst>
      <p:ext uri="{BB962C8B-B14F-4D97-AF65-F5344CB8AC3E}">
        <p14:creationId xmlns:p14="http://schemas.microsoft.com/office/powerpoint/2010/main" val="402201600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圖片版面配置35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1" name="圖片版面配置區 10"/>
          <p:cNvSpPr>
            <a:spLocks noGrp="1"/>
          </p:cNvSpPr>
          <p:nvPr>
            <p:ph type="pic" sz="quarter" idx="17"/>
          </p:nvPr>
        </p:nvSpPr>
        <p:spPr>
          <a:xfrm>
            <a:off x="4135892" y="1002169"/>
            <a:ext cx="5008108" cy="5109252"/>
          </a:xfrm>
          <a:custGeom>
            <a:avLst/>
            <a:gdLst>
              <a:gd name="connsiteX0" fmla="*/ 3454400 w 5008108"/>
              <a:gd name="connsiteY0" fmla="*/ 3555544 h 5109252"/>
              <a:gd name="connsiteX1" fmla="*/ 5008108 w 5008108"/>
              <a:gd name="connsiteY1" fmla="*/ 3555544 h 5109252"/>
              <a:gd name="connsiteX2" fmla="*/ 5008108 w 5008108"/>
              <a:gd name="connsiteY2" fmla="*/ 5109252 h 5109252"/>
              <a:gd name="connsiteX3" fmla="*/ 3454400 w 5008108"/>
              <a:gd name="connsiteY3" fmla="*/ 5109252 h 5109252"/>
              <a:gd name="connsiteX4" fmla="*/ 1727200 w 5008108"/>
              <a:gd name="connsiteY4" fmla="*/ 3555544 h 5109252"/>
              <a:gd name="connsiteX5" fmla="*/ 3280908 w 5008108"/>
              <a:gd name="connsiteY5" fmla="*/ 3555544 h 5109252"/>
              <a:gd name="connsiteX6" fmla="*/ 3280908 w 5008108"/>
              <a:gd name="connsiteY6" fmla="*/ 5109252 h 5109252"/>
              <a:gd name="connsiteX7" fmla="*/ 1727200 w 5008108"/>
              <a:gd name="connsiteY7" fmla="*/ 5109252 h 5109252"/>
              <a:gd name="connsiteX8" fmla="*/ 0 w 5008108"/>
              <a:gd name="connsiteY8" fmla="*/ 3555544 h 5109252"/>
              <a:gd name="connsiteX9" fmla="*/ 1553708 w 5008108"/>
              <a:gd name="connsiteY9" fmla="*/ 3555544 h 5109252"/>
              <a:gd name="connsiteX10" fmla="*/ 1553708 w 5008108"/>
              <a:gd name="connsiteY10" fmla="*/ 5109252 h 5109252"/>
              <a:gd name="connsiteX11" fmla="*/ 0 w 5008108"/>
              <a:gd name="connsiteY11" fmla="*/ 5109252 h 5109252"/>
              <a:gd name="connsiteX12" fmla="*/ 3454400 w 5008108"/>
              <a:gd name="connsiteY12" fmla="*/ 1777772 h 5109252"/>
              <a:gd name="connsiteX13" fmla="*/ 5008108 w 5008108"/>
              <a:gd name="connsiteY13" fmla="*/ 1777772 h 5109252"/>
              <a:gd name="connsiteX14" fmla="*/ 5008108 w 5008108"/>
              <a:gd name="connsiteY14" fmla="*/ 3331480 h 5109252"/>
              <a:gd name="connsiteX15" fmla="*/ 3454400 w 5008108"/>
              <a:gd name="connsiteY15" fmla="*/ 3331480 h 5109252"/>
              <a:gd name="connsiteX16" fmla="*/ 0 w 5008108"/>
              <a:gd name="connsiteY16" fmla="*/ 0 h 5109252"/>
              <a:gd name="connsiteX17" fmla="*/ 3280908 w 5008108"/>
              <a:gd name="connsiteY17" fmla="*/ 0 h 5109252"/>
              <a:gd name="connsiteX18" fmla="*/ 3280908 w 5008108"/>
              <a:gd name="connsiteY18" fmla="*/ 3331480 h 5109252"/>
              <a:gd name="connsiteX19" fmla="*/ 0 w 5008108"/>
              <a:gd name="connsiteY19" fmla="*/ 3331480 h 5109252"/>
              <a:gd name="connsiteX20" fmla="*/ 3454400 w 5008108"/>
              <a:gd name="connsiteY20" fmla="*/ 0 h 5109252"/>
              <a:gd name="connsiteX21" fmla="*/ 5008108 w 5008108"/>
              <a:gd name="connsiteY21" fmla="*/ 0 h 5109252"/>
              <a:gd name="connsiteX22" fmla="*/ 5008108 w 5008108"/>
              <a:gd name="connsiteY22" fmla="*/ 1553708 h 5109252"/>
              <a:gd name="connsiteX23" fmla="*/ 3454400 w 5008108"/>
              <a:gd name="connsiteY23" fmla="*/ 1553708 h 5109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08108" h="5109252">
                <a:moveTo>
                  <a:pt x="3454400" y="3555544"/>
                </a:moveTo>
                <a:lnTo>
                  <a:pt x="5008108" y="3555544"/>
                </a:lnTo>
                <a:lnTo>
                  <a:pt x="5008108" y="5109252"/>
                </a:lnTo>
                <a:lnTo>
                  <a:pt x="3454400" y="5109252"/>
                </a:lnTo>
                <a:close/>
                <a:moveTo>
                  <a:pt x="1727200" y="3555544"/>
                </a:moveTo>
                <a:lnTo>
                  <a:pt x="3280908" y="3555544"/>
                </a:lnTo>
                <a:lnTo>
                  <a:pt x="3280908" y="5109252"/>
                </a:lnTo>
                <a:lnTo>
                  <a:pt x="1727200" y="5109252"/>
                </a:lnTo>
                <a:close/>
                <a:moveTo>
                  <a:pt x="0" y="3555544"/>
                </a:moveTo>
                <a:lnTo>
                  <a:pt x="1553708" y="3555544"/>
                </a:lnTo>
                <a:lnTo>
                  <a:pt x="1553708" y="5109252"/>
                </a:lnTo>
                <a:lnTo>
                  <a:pt x="0" y="5109252"/>
                </a:lnTo>
                <a:close/>
                <a:moveTo>
                  <a:pt x="3454400" y="1777772"/>
                </a:moveTo>
                <a:lnTo>
                  <a:pt x="5008108" y="1777772"/>
                </a:lnTo>
                <a:lnTo>
                  <a:pt x="5008108" y="3331480"/>
                </a:lnTo>
                <a:lnTo>
                  <a:pt x="3454400" y="3331480"/>
                </a:lnTo>
                <a:close/>
                <a:moveTo>
                  <a:pt x="0" y="0"/>
                </a:moveTo>
                <a:lnTo>
                  <a:pt x="3280908" y="0"/>
                </a:lnTo>
                <a:lnTo>
                  <a:pt x="3280908" y="3331480"/>
                </a:lnTo>
                <a:lnTo>
                  <a:pt x="0" y="3331480"/>
                </a:lnTo>
                <a:close/>
                <a:moveTo>
                  <a:pt x="3454400" y="0"/>
                </a:moveTo>
                <a:lnTo>
                  <a:pt x="5008108" y="0"/>
                </a:lnTo>
                <a:lnTo>
                  <a:pt x="5008108" y="1553708"/>
                </a:lnTo>
                <a:lnTo>
                  <a:pt x="3454400" y="1553708"/>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033036089"/>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圖片版面配置035">
    <p:spTree>
      <p:nvGrpSpPr>
        <p:cNvPr id="1" name=""/>
        <p:cNvGrpSpPr/>
        <p:nvPr/>
      </p:nvGrpSpPr>
      <p:grpSpPr>
        <a:xfrm>
          <a:off x="0" y="0"/>
          <a:ext cx="0" cy="0"/>
          <a:chOff x="0" y="0"/>
          <a:chExt cx="0" cy="0"/>
        </a:xfrm>
      </p:grpSpPr>
      <p:sp>
        <p:nvSpPr>
          <p:cNvPr id="8" name="圖片版面配置區 2"/>
          <p:cNvSpPr>
            <a:spLocks noGrp="1"/>
          </p:cNvSpPr>
          <p:nvPr>
            <p:ph type="pic" sz="quarter" idx="12"/>
          </p:nvPr>
        </p:nvSpPr>
        <p:spPr>
          <a:xfrm>
            <a:off x="6879600" y="2340000"/>
            <a:ext cx="2178000" cy="2178000"/>
          </a:xfrm>
        </p:spPr>
        <p:txBody>
          <a:bodyPr/>
          <a:lstStyle/>
          <a:p>
            <a:endParaRPr lang="zh-TW" altLang="en-US"/>
          </a:p>
        </p:txBody>
      </p:sp>
      <p:sp>
        <p:nvSpPr>
          <p:cNvPr id="5" name="圖片版面配置區 2"/>
          <p:cNvSpPr>
            <a:spLocks noGrp="1"/>
          </p:cNvSpPr>
          <p:nvPr>
            <p:ph type="pic" sz="quarter" idx="13"/>
          </p:nvPr>
        </p:nvSpPr>
        <p:spPr>
          <a:xfrm>
            <a:off x="4615200" y="2340000"/>
            <a:ext cx="2178000" cy="2178000"/>
          </a:xfrm>
        </p:spPr>
        <p:txBody>
          <a:bodyPr/>
          <a:lstStyle/>
          <a:p>
            <a:endParaRPr lang="zh-TW" altLang="en-US"/>
          </a:p>
        </p:txBody>
      </p:sp>
      <p:sp>
        <p:nvSpPr>
          <p:cNvPr id="6" name="圖片版面配置區 2"/>
          <p:cNvSpPr>
            <a:spLocks noGrp="1"/>
          </p:cNvSpPr>
          <p:nvPr>
            <p:ph type="pic" sz="quarter" idx="14"/>
          </p:nvPr>
        </p:nvSpPr>
        <p:spPr>
          <a:xfrm>
            <a:off x="2350800" y="2340000"/>
            <a:ext cx="2178000" cy="2178000"/>
          </a:xfrm>
        </p:spPr>
        <p:txBody>
          <a:bodyPr/>
          <a:lstStyle/>
          <a:p>
            <a:endParaRPr lang="zh-TW" altLang="en-US"/>
          </a:p>
        </p:txBody>
      </p:sp>
      <p:sp>
        <p:nvSpPr>
          <p:cNvPr id="9" name="圖片版面配置區 2"/>
          <p:cNvSpPr>
            <a:spLocks noGrp="1"/>
          </p:cNvSpPr>
          <p:nvPr>
            <p:ph type="pic" sz="quarter" idx="15"/>
          </p:nvPr>
        </p:nvSpPr>
        <p:spPr>
          <a:xfrm>
            <a:off x="86400" y="2340000"/>
            <a:ext cx="2178000" cy="2178000"/>
          </a:xfrm>
        </p:spPr>
        <p:txBody>
          <a:bodyPr/>
          <a:lstStyle/>
          <a:p>
            <a:endParaRPr lang="zh-TW" altLang="en-US"/>
          </a:p>
        </p:txBody>
      </p:sp>
      <p:sp>
        <p:nvSpPr>
          <p:cNvPr id="7" name="圖片版面配置區 2"/>
          <p:cNvSpPr>
            <a:spLocks noGrp="1"/>
          </p:cNvSpPr>
          <p:nvPr>
            <p:ph type="pic" sz="quarter" idx="16"/>
          </p:nvPr>
        </p:nvSpPr>
        <p:spPr>
          <a:xfrm>
            <a:off x="6879600" y="4599000"/>
            <a:ext cx="2178000" cy="2178000"/>
          </a:xfrm>
        </p:spPr>
        <p:txBody>
          <a:bodyPr/>
          <a:lstStyle/>
          <a:p>
            <a:endParaRPr lang="zh-TW" altLang="en-US"/>
          </a:p>
        </p:txBody>
      </p:sp>
      <p:sp>
        <p:nvSpPr>
          <p:cNvPr id="10" name="圖片版面配置區 2"/>
          <p:cNvSpPr>
            <a:spLocks noGrp="1"/>
          </p:cNvSpPr>
          <p:nvPr>
            <p:ph type="pic" sz="quarter" idx="17"/>
          </p:nvPr>
        </p:nvSpPr>
        <p:spPr>
          <a:xfrm>
            <a:off x="4615200" y="4599000"/>
            <a:ext cx="2178000" cy="2178000"/>
          </a:xfrm>
        </p:spPr>
        <p:txBody>
          <a:bodyPr/>
          <a:lstStyle/>
          <a:p>
            <a:endParaRPr lang="zh-TW" altLang="en-US"/>
          </a:p>
        </p:txBody>
      </p:sp>
      <p:sp>
        <p:nvSpPr>
          <p:cNvPr id="11" name="圖片版面配置區 2"/>
          <p:cNvSpPr>
            <a:spLocks noGrp="1"/>
          </p:cNvSpPr>
          <p:nvPr>
            <p:ph type="pic" sz="quarter" idx="18"/>
          </p:nvPr>
        </p:nvSpPr>
        <p:spPr>
          <a:xfrm>
            <a:off x="2350800" y="4599000"/>
            <a:ext cx="2178000" cy="2178000"/>
          </a:xfrm>
        </p:spPr>
        <p:txBody>
          <a:bodyPr/>
          <a:lstStyle/>
          <a:p>
            <a:endParaRPr lang="zh-TW" altLang="en-US"/>
          </a:p>
        </p:txBody>
      </p:sp>
      <p:sp>
        <p:nvSpPr>
          <p:cNvPr id="12" name="圖片版面配置區 2"/>
          <p:cNvSpPr>
            <a:spLocks noGrp="1"/>
          </p:cNvSpPr>
          <p:nvPr>
            <p:ph type="pic" sz="quarter" idx="19"/>
          </p:nvPr>
        </p:nvSpPr>
        <p:spPr>
          <a:xfrm>
            <a:off x="86400" y="4599000"/>
            <a:ext cx="2178000" cy="2178000"/>
          </a:xfrm>
        </p:spPr>
        <p:txBody>
          <a:bodyPr/>
          <a:lstStyle/>
          <a:p>
            <a:endParaRPr lang="zh-TW" altLang="en-US"/>
          </a:p>
        </p:txBody>
      </p:sp>
      <p:sp>
        <p:nvSpPr>
          <p:cNvPr id="13" name="圖片版面配置區 2"/>
          <p:cNvSpPr>
            <a:spLocks noGrp="1"/>
          </p:cNvSpPr>
          <p:nvPr>
            <p:ph type="pic" sz="quarter" idx="20"/>
          </p:nvPr>
        </p:nvSpPr>
        <p:spPr>
          <a:xfrm>
            <a:off x="6879600" y="81000"/>
            <a:ext cx="2178000" cy="2178000"/>
          </a:xfrm>
        </p:spPr>
        <p:txBody>
          <a:bodyPr/>
          <a:lstStyle/>
          <a:p>
            <a:endParaRPr lang="zh-TW" altLang="en-US"/>
          </a:p>
        </p:txBody>
      </p:sp>
      <p:sp>
        <p:nvSpPr>
          <p:cNvPr id="14" name="圖片版面配置區 2"/>
          <p:cNvSpPr>
            <a:spLocks noGrp="1"/>
          </p:cNvSpPr>
          <p:nvPr>
            <p:ph type="pic" sz="quarter" idx="21"/>
          </p:nvPr>
        </p:nvSpPr>
        <p:spPr>
          <a:xfrm>
            <a:off x="4615200" y="81000"/>
            <a:ext cx="2178000" cy="2178000"/>
          </a:xfrm>
        </p:spPr>
        <p:txBody>
          <a:bodyPr/>
          <a:lstStyle/>
          <a:p>
            <a:endParaRPr lang="zh-TW" altLang="en-US"/>
          </a:p>
        </p:txBody>
      </p:sp>
      <p:sp>
        <p:nvSpPr>
          <p:cNvPr id="15" name="圖片版面配置區 2"/>
          <p:cNvSpPr>
            <a:spLocks noGrp="1"/>
          </p:cNvSpPr>
          <p:nvPr>
            <p:ph type="pic" sz="quarter" idx="22"/>
          </p:nvPr>
        </p:nvSpPr>
        <p:spPr>
          <a:xfrm>
            <a:off x="2350800" y="81000"/>
            <a:ext cx="2178000" cy="2178000"/>
          </a:xfrm>
        </p:spPr>
        <p:txBody>
          <a:bodyPr/>
          <a:lstStyle/>
          <a:p>
            <a:endParaRPr lang="zh-TW" altLang="en-US"/>
          </a:p>
        </p:txBody>
      </p:sp>
      <p:sp>
        <p:nvSpPr>
          <p:cNvPr id="16" name="圖片版面配置區 2"/>
          <p:cNvSpPr>
            <a:spLocks noGrp="1"/>
          </p:cNvSpPr>
          <p:nvPr>
            <p:ph type="pic" sz="quarter" idx="23"/>
          </p:nvPr>
        </p:nvSpPr>
        <p:spPr>
          <a:xfrm>
            <a:off x="86400" y="81000"/>
            <a:ext cx="2178000" cy="2178000"/>
          </a:xfrm>
        </p:spPr>
        <p:txBody>
          <a:bodyPr/>
          <a:lstStyle/>
          <a:p>
            <a:endParaRPr lang="zh-TW" altLang="en-US"/>
          </a:p>
        </p:txBody>
      </p:sp>
      <p:sp>
        <p:nvSpPr>
          <p:cNvPr id="2" name="頁尾版面配置區 1"/>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999951693"/>
      </p:ext>
    </p:extLst>
  </p:cSld>
  <p:clrMapOvr>
    <a:masterClrMapping/>
  </p:clrMapOvr>
  <p:timing>
    <p:tnLst>
      <p:par>
        <p:cT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圖片版面配置35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20" name="圖片版面配置區 19"/>
          <p:cNvSpPr>
            <a:spLocks noGrp="1"/>
          </p:cNvSpPr>
          <p:nvPr>
            <p:ph type="pic" sz="quarter" idx="17"/>
          </p:nvPr>
        </p:nvSpPr>
        <p:spPr>
          <a:xfrm>
            <a:off x="1944688" y="768577"/>
            <a:ext cx="2994025" cy="1889125"/>
          </a:xfrm>
        </p:spPr>
        <p:txBody>
          <a:bodyPr/>
          <a:lstStyle/>
          <a:p>
            <a:endParaRPr lang="zh-TW" altLang="en-US"/>
          </a:p>
        </p:txBody>
      </p:sp>
      <p:sp>
        <p:nvSpPr>
          <p:cNvPr id="25" name="圖片版面配置區 24"/>
          <p:cNvSpPr>
            <a:spLocks noGrp="1"/>
          </p:cNvSpPr>
          <p:nvPr>
            <p:ph type="pic" sz="quarter" idx="19"/>
          </p:nvPr>
        </p:nvSpPr>
        <p:spPr>
          <a:xfrm>
            <a:off x="1944688" y="2770414"/>
            <a:ext cx="2189162" cy="3295650"/>
          </a:xfrm>
        </p:spPr>
        <p:txBody>
          <a:bodyPr/>
          <a:lstStyle/>
          <a:p>
            <a:endParaRPr lang="zh-TW" altLang="en-US"/>
          </a:p>
        </p:txBody>
      </p:sp>
      <p:sp>
        <p:nvSpPr>
          <p:cNvPr id="29" name="圖片版面配置區 27"/>
          <p:cNvSpPr>
            <a:spLocks noGrp="1"/>
          </p:cNvSpPr>
          <p:nvPr>
            <p:ph type="pic" sz="quarter" idx="21"/>
          </p:nvPr>
        </p:nvSpPr>
        <p:spPr>
          <a:xfrm>
            <a:off x="4309491" y="3698986"/>
            <a:ext cx="2896626" cy="2367078"/>
          </a:xfrm>
        </p:spPr>
        <p:txBody>
          <a:bodyPr/>
          <a:lstStyle/>
          <a:p>
            <a:endParaRPr lang="zh-TW" altLang="en-US"/>
          </a:p>
        </p:txBody>
      </p:sp>
      <p:sp>
        <p:nvSpPr>
          <p:cNvPr id="31" name="圖片版面配置區 27"/>
          <p:cNvSpPr>
            <a:spLocks noGrp="1"/>
          </p:cNvSpPr>
          <p:nvPr>
            <p:ph type="pic" sz="quarter" idx="23"/>
          </p:nvPr>
        </p:nvSpPr>
        <p:spPr>
          <a:xfrm>
            <a:off x="5059816" y="768577"/>
            <a:ext cx="2146301" cy="2817812"/>
          </a:xfrm>
        </p:spPr>
        <p:txBody>
          <a:bodyPr/>
          <a:lstStyle/>
          <a:p>
            <a:endParaRPr lang="zh-TW" altLang="en-US"/>
          </a:p>
        </p:txBody>
      </p:sp>
    </p:spTree>
    <p:extLst>
      <p:ext uri="{BB962C8B-B14F-4D97-AF65-F5344CB8AC3E}">
        <p14:creationId xmlns:p14="http://schemas.microsoft.com/office/powerpoint/2010/main" val="62366856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圖片版面配置36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8"/>
          <p:cNvSpPr>
            <a:spLocks noGrp="1"/>
          </p:cNvSpPr>
          <p:nvPr>
            <p:ph type="pic" sz="quarter" idx="17"/>
          </p:nvPr>
        </p:nvSpPr>
        <p:spPr>
          <a:xfrm>
            <a:off x="605608" y="1638529"/>
            <a:ext cx="4427134" cy="4457474"/>
          </a:xfrm>
          <a:custGeom>
            <a:avLst/>
            <a:gdLst>
              <a:gd name="connsiteX0" fmla="*/ 2364803 w 5261429"/>
              <a:gd name="connsiteY0" fmla="*/ 2930409 h 5297487"/>
              <a:gd name="connsiteX1" fmla="*/ 5261429 w 5261429"/>
              <a:gd name="connsiteY1" fmla="*/ 2930409 h 5297487"/>
              <a:gd name="connsiteX2" fmla="*/ 5261429 w 5261429"/>
              <a:gd name="connsiteY2" fmla="*/ 5297487 h 5297487"/>
              <a:gd name="connsiteX3" fmla="*/ 2364803 w 5261429"/>
              <a:gd name="connsiteY3" fmla="*/ 5297487 h 5297487"/>
              <a:gd name="connsiteX4" fmla="*/ 0 w 5261429"/>
              <a:gd name="connsiteY4" fmla="*/ 2001837 h 5297487"/>
              <a:gd name="connsiteX5" fmla="*/ 2189162 w 5261429"/>
              <a:gd name="connsiteY5" fmla="*/ 2001837 h 5297487"/>
              <a:gd name="connsiteX6" fmla="*/ 2189162 w 5261429"/>
              <a:gd name="connsiteY6" fmla="*/ 5297487 h 5297487"/>
              <a:gd name="connsiteX7" fmla="*/ 0 w 5261429"/>
              <a:gd name="connsiteY7" fmla="*/ 5297487 h 5297487"/>
              <a:gd name="connsiteX8" fmla="*/ 0 w 5261429"/>
              <a:gd name="connsiteY8" fmla="*/ 0 h 5297487"/>
              <a:gd name="connsiteX9" fmla="*/ 2994025 w 5261429"/>
              <a:gd name="connsiteY9" fmla="*/ 0 h 5297487"/>
              <a:gd name="connsiteX10" fmla="*/ 2994025 w 5261429"/>
              <a:gd name="connsiteY10" fmla="*/ 1889125 h 5297487"/>
              <a:gd name="connsiteX11" fmla="*/ 0 w 5261429"/>
              <a:gd name="connsiteY11" fmla="*/ 1889125 h 5297487"/>
              <a:gd name="connsiteX12" fmla="*/ 3115128 w 5261429"/>
              <a:gd name="connsiteY12" fmla="*/ 0 h 5297487"/>
              <a:gd name="connsiteX13" fmla="*/ 5261429 w 5261429"/>
              <a:gd name="connsiteY13" fmla="*/ 0 h 5297487"/>
              <a:gd name="connsiteX14" fmla="*/ 5261429 w 5261429"/>
              <a:gd name="connsiteY14" fmla="*/ 2817812 h 5297487"/>
              <a:gd name="connsiteX15" fmla="*/ 3115128 w 5261429"/>
              <a:gd name="connsiteY15" fmla="*/ 2817812 h 529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1429" h="5297487">
                <a:moveTo>
                  <a:pt x="2364803" y="2930409"/>
                </a:moveTo>
                <a:lnTo>
                  <a:pt x="5261429" y="2930409"/>
                </a:lnTo>
                <a:lnTo>
                  <a:pt x="5261429" y="5297487"/>
                </a:lnTo>
                <a:lnTo>
                  <a:pt x="2364803" y="5297487"/>
                </a:lnTo>
                <a:close/>
                <a:moveTo>
                  <a:pt x="0" y="2001837"/>
                </a:moveTo>
                <a:lnTo>
                  <a:pt x="2189162" y="2001837"/>
                </a:lnTo>
                <a:lnTo>
                  <a:pt x="2189162" y="5297487"/>
                </a:lnTo>
                <a:lnTo>
                  <a:pt x="0" y="5297487"/>
                </a:lnTo>
                <a:close/>
                <a:moveTo>
                  <a:pt x="0" y="0"/>
                </a:moveTo>
                <a:lnTo>
                  <a:pt x="2994025" y="0"/>
                </a:lnTo>
                <a:lnTo>
                  <a:pt x="2994025" y="1889125"/>
                </a:lnTo>
                <a:lnTo>
                  <a:pt x="0" y="1889125"/>
                </a:lnTo>
                <a:close/>
                <a:moveTo>
                  <a:pt x="3115128" y="0"/>
                </a:moveTo>
                <a:lnTo>
                  <a:pt x="5261429" y="0"/>
                </a:lnTo>
                <a:lnTo>
                  <a:pt x="5261429" y="2817812"/>
                </a:lnTo>
                <a:lnTo>
                  <a:pt x="3115128" y="281781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524766953"/>
      </p:ext>
    </p:extLst>
  </p:cSld>
  <p:clrMapOvr>
    <a:masterClrMapping/>
  </p:clrMapOvr>
  <p:timing>
    <p:tnLst>
      <p:par>
        <p:cTn id="1" dur="indefinite" restart="never" nodeType="tmRoot"/>
      </p:par>
    </p:tn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圖片版面配置36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5878742" y="3309711"/>
            <a:ext cx="1566636" cy="1566636"/>
          </a:xfrm>
        </p:spPr>
        <p:txBody>
          <a:bodyPr/>
          <a:lstStyle/>
          <a:p>
            <a:endParaRPr lang="zh-TW" altLang="en-US"/>
          </a:p>
        </p:txBody>
      </p:sp>
      <p:sp>
        <p:nvSpPr>
          <p:cNvPr id="6" name="圖片版面配置區 4"/>
          <p:cNvSpPr>
            <a:spLocks noGrp="1"/>
          </p:cNvSpPr>
          <p:nvPr>
            <p:ph type="pic" sz="quarter" idx="13"/>
          </p:nvPr>
        </p:nvSpPr>
        <p:spPr>
          <a:xfrm>
            <a:off x="4195992" y="3309711"/>
            <a:ext cx="1566636" cy="1566636"/>
          </a:xfrm>
        </p:spPr>
        <p:txBody>
          <a:bodyPr/>
          <a:lstStyle/>
          <a:p>
            <a:endParaRPr lang="zh-TW" altLang="en-US"/>
          </a:p>
        </p:txBody>
      </p:sp>
      <p:sp>
        <p:nvSpPr>
          <p:cNvPr id="7" name="圖片版面配置區 4"/>
          <p:cNvSpPr>
            <a:spLocks noGrp="1"/>
          </p:cNvSpPr>
          <p:nvPr>
            <p:ph type="pic" sz="quarter" idx="14"/>
          </p:nvPr>
        </p:nvSpPr>
        <p:spPr>
          <a:xfrm>
            <a:off x="7561492" y="3309711"/>
            <a:ext cx="1566636" cy="1566636"/>
          </a:xfrm>
        </p:spPr>
        <p:txBody>
          <a:bodyPr/>
          <a:lstStyle/>
          <a:p>
            <a:endParaRPr lang="zh-TW" altLang="en-US"/>
          </a:p>
        </p:txBody>
      </p:sp>
      <p:sp>
        <p:nvSpPr>
          <p:cNvPr id="8" name="圖片版面配置區 4"/>
          <p:cNvSpPr>
            <a:spLocks noGrp="1"/>
          </p:cNvSpPr>
          <p:nvPr>
            <p:ph type="pic" sz="quarter" idx="15"/>
          </p:nvPr>
        </p:nvSpPr>
        <p:spPr>
          <a:xfrm>
            <a:off x="5878742" y="1626961"/>
            <a:ext cx="1566636" cy="1566636"/>
          </a:xfrm>
        </p:spPr>
        <p:txBody>
          <a:bodyPr/>
          <a:lstStyle/>
          <a:p>
            <a:endParaRPr lang="zh-TW" altLang="en-US"/>
          </a:p>
        </p:txBody>
      </p:sp>
      <p:sp>
        <p:nvSpPr>
          <p:cNvPr id="9" name="圖片版面配置區 4"/>
          <p:cNvSpPr>
            <a:spLocks noGrp="1"/>
          </p:cNvSpPr>
          <p:nvPr>
            <p:ph type="pic" sz="quarter" idx="16"/>
          </p:nvPr>
        </p:nvSpPr>
        <p:spPr>
          <a:xfrm>
            <a:off x="4426860" y="1857829"/>
            <a:ext cx="1335768" cy="1335768"/>
          </a:xfrm>
        </p:spPr>
        <p:txBody>
          <a:bodyPr/>
          <a:lstStyle/>
          <a:p>
            <a:endParaRPr lang="zh-TW" altLang="en-US"/>
          </a:p>
        </p:txBody>
      </p:sp>
      <p:sp>
        <p:nvSpPr>
          <p:cNvPr id="10" name="圖片版面配置區 4"/>
          <p:cNvSpPr>
            <a:spLocks noGrp="1"/>
          </p:cNvSpPr>
          <p:nvPr>
            <p:ph type="pic" sz="quarter" idx="17"/>
          </p:nvPr>
        </p:nvSpPr>
        <p:spPr>
          <a:xfrm>
            <a:off x="7561492" y="1857829"/>
            <a:ext cx="1335768" cy="1335768"/>
          </a:xfrm>
        </p:spPr>
        <p:txBody>
          <a:bodyPr/>
          <a:lstStyle/>
          <a:p>
            <a:endParaRPr lang="zh-TW" altLang="en-US"/>
          </a:p>
        </p:txBody>
      </p:sp>
      <p:sp>
        <p:nvSpPr>
          <p:cNvPr id="11" name="圖片版面配置區 4"/>
          <p:cNvSpPr>
            <a:spLocks noGrp="1"/>
          </p:cNvSpPr>
          <p:nvPr>
            <p:ph type="pic" sz="quarter" idx="18"/>
          </p:nvPr>
        </p:nvSpPr>
        <p:spPr>
          <a:xfrm>
            <a:off x="5878742" y="4964793"/>
            <a:ext cx="1566636" cy="1566636"/>
          </a:xfrm>
        </p:spPr>
        <p:txBody>
          <a:bodyPr/>
          <a:lstStyle/>
          <a:p>
            <a:endParaRPr lang="zh-TW" altLang="en-US"/>
          </a:p>
        </p:txBody>
      </p:sp>
      <p:sp>
        <p:nvSpPr>
          <p:cNvPr id="12" name="圖片版面配置區 4"/>
          <p:cNvSpPr>
            <a:spLocks noGrp="1"/>
          </p:cNvSpPr>
          <p:nvPr>
            <p:ph type="pic" sz="quarter" idx="19"/>
          </p:nvPr>
        </p:nvSpPr>
        <p:spPr>
          <a:xfrm>
            <a:off x="4426860" y="4964793"/>
            <a:ext cx="1335768" cy="1335768"/>
          </a:xfrm>
        </p:spPr>
        <p:txBody>
          <a:bodyPr/>
          <a:lstStyle/>
          <a:p>
            <a:endParaRPr lang="zh-TW" altLang="en-US"/>
          </a:p>
        </p:txBody>
      </p:sp>
      <p:sp>
        <p:nvSpPr>
          <p:cNvPr id="13" name="圖片版面配置區 4"/>
          <p:cNvSpPr>
            <a:spLocks noGrp="1"/>
          </p:cNvSpPr>
          <p:nvPr>
            <p:ph type="pic" sz="quarter" idx="20"/>
          </p:nvPr>
        </p:nvSpPr>
        <p:spPr>
          <a:xfrm>
            <a:off x="7561492" y="4992461"/>
            <a:ext cx="1335768" cy="1335768"/>
          </a:xfrm>
        </p:spPr>
        <p:txBody>
          <a:bodyPr/>
          <a:lstStyle/>
          <a:p>
            <a:endParaRPr lang="zh-TW" altLang="en-US"/>
          </a:p>
        </p:txBody>
      </p:sp>
    </p:spTree>
    <p:extLst>
      <p:ext uri="{BB962C8B-B14F-4D97-AF65-F5344CB8AC3E}">
        <p14:creationId xmlns:p14="http://schemas.microsoft.com/office/powerpoint/2010/main" val="1768433442"/>
      </p:ext>
    </p:extLst>
  </p:cSld>
  <p:clrMapOvr>
    <a:masterClrMapping/>
  </p:clrMapOvr>
  <p:timing>
    <p:tnLst>
      <p:par>
        <p:cTn id="1" dur="indefinite" restart="never" nodeType="tmRoot"/>
      </p:par>
    </p:tn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圖片版面配置36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4" name="圖片版面配置區 13"/>
          <p:cNvSpPr>
            <a:spLocks noGrp="1"/>
          </p:cNvSpPr>
          <p:nvPr>
            <p:ph type="pic" sz="quarter" idx="12"/>
          </p:nvPr>
        </p:nvSpPr>
        <p:spPr>
          <a:xfrm>
            <a:off x="4195992" y="1626961"/>
            <a:ext cx="4932136" cy="4904468"/>
          </a:xfrm>
          <a:custGeom>
            <a:avLst/>
            <a:gdLst>
              <a:gd name="connsiteX0" fmla="*/ 3365500 w 4932136"/>
              <a:gd name="connsiteY0" fmla="*/ 3365500 h 4904468"/>
              <a:gd name="connsiteX1" fmla="*/ 4701268 w 4932136"/>
              <a:gd name="connsiteY1" fmla="*/ 3365500 h 4904468"/>
              <a:gd name="connsiteX2" fmla="*/ 4701268 w 4932136"/>
              <a:gd name="connsiteY2" fmla="*/ 4701268 h 4904468"/>
              <a:gd name="connsiteX3" fmla="*/ 3365500 w 4932136"/>
              <a:gd name="connsiteY3" fmla="*/ 4701268 h 4904468"/>
              <a:gd name="connsiteX4" fmla="*/ 1682750 w 4932136"/>
              <a:gd name="connsiteY4" fmla="*/ 3337832 h 4904468"/>
              <a:gd name="connsiteX5" fmla="*/ 3249386 w 4932136"/>
              <a:gd name="connsiteY5" fmla="*/ 3337832 h 4904468"/>
              <a:gd name="connsiteX6" fmla="*/ 3249386 w 4932136"/>
              <a:gd name="connsiteY6" fmla="*/ 4904468 h 4904468"/>
              <a:gd name="connsiteX7" fmla="*/ 1682750 w 4932136"/>
              <a:gd name="connsiteY7" fmla="*/ 4904468 h 4904468"/>
              <a:gd name="connsiteX8" fmla="*/ 230868 w 4932136"/>
              <a:gd name="connsiteY8" fmla="*/ 3337832 h 4904468"/>
              <a:gd name="connsiteX9" fmla="*/ 1566636 w 4932136"/>
              <a:gd name="connsiteY9" fmla="*/ 3337832 h 4904468"/>
              <a:gd name="connsiteX10" fmla="*/ 1566636 w 4932136"/>
              <a:gd name="connsiteY10" fmla="*/ 4673600 h 4904468"/>
              <a:gd name="connsiteX11" fmla="*/ 230868 w 4932136"/>
              <a:gd name="connsiteY11" fmla="*/ 4673600 h 4904468"/>
              <a:gd name="connsiteX12" fmla="*/ 3365500 w 4932136"/>
              <a:gd name="connsiteY12" fmla="*/ 1682750 h 4904468"/>
              <a:gd name="connsiteX13" fmla="*/ 4932136 w 4932136"/>
              <a:gd name="connsiteY13" fmla="*/ 1682750 h 4904468"/>
              <a:gd name="connsiteX14" fmla="*/ 4932136 w 4932136"/>
              <a:gd name="connsiteY14" fmla="*/ 3249386 h 4904468"/>
              <a:gd name="connsiteX15" fmla="*/ 3365500 w 4932136"/>
              <a:gd name="connsiteY15" fmla="*/ 3249386 h 4904468"/>
              <a:gd name="connsiteX16" fmla="*/ 1682750 w 4932136"/>
              <a:gd name="connsiteY16" fmla="*/ 1682750 h 4904468"/>
              <a:gd name="connsiteX17" fmla="*/ 3249386 w 4932136"/>
              <a:gd name="connsiteY17" fmla="*/ 1682750 h 4904468"/>
              <a:gd name="connsiteX18" fmla="*/ 3249386 w 4932136"/>
              <a:gd name="connsiteY18" fmla="*/ 3249386 h 4904468"/>
              <a:gd name="connsiteX19" fmla="*/ 1682750 w 4932136"/>
              <a:gd name="connsiteY19" fmla="*/ 3249386 h 4904468"/>
              <a:gd name="connsiteX20" fmla="*/ 0 w 4932136"/>
              <a:gd name="connsiteY20" fmla="*/ 1682750 h 4904468"/>
              <a:gd name="connsiteX21" fmla="*/ 1566636 w 4932136"/>
              <a:gd name="connsiteY21" fmla="*/ 1682750 h 4904468"/>
              <a:gd name="connsiteX22" fmla="*/ 1566636 w 4932136"/>
              <a:gd name="connsiteY22" fmla="*/ 3249386 h 4904468"/>
              <a:gd name="connsiteX23" fmla="*/ 0 w 4932136"/>
              <a:gd name="connsiteY23" fmla="*/ 3249386 h 4904468"/>
              <a:gd name="connsiteX24" fmla="*/ 3365500 w 4932136"/>
              <a:gd name="connsiteY24" fmla="*/ 230868 h 4904468"/>
              <a:gd name="connsiteX25" fmla="*/ 4701268 w 4932136"/>
              <a:gd name="connsiteY25" fmla="*/ 230868 h 4904468"/>
              <a:gd name="connsiteX26" fmla="*/ 4701268 w 4932136"/>
              <a:gd name="connsiteY26" fmla="*/ 1566636 h 4904468"/>
              <a:gd name="connsiteX27" fmla="*/ 3365500 w 4932136"/>
              <a:gd name="connsiteY27" fmla="*/ 1566636 h 4904468"/>
              <a:gd name="connsiteX28" fmla="*/ 230868 w 4932136"/>
              <a:gd name="connsiteY28" fmla="*/ 230868 h 4904468"/>
              <a:gd name="connsiteX29" fmla="*/ 1566636 w 4932136"/>
              <a:gd name="connsiteY29" fmla="*/ 230868 h 4904468"/>
              <a:gd name="connsiteX30" fmla="*/ 1566636 w 4932136"/>
              <a:gd name="connsiteY30" fmla="*/ 1566636 h 4904468"/>
              <a:gd name="connsiteX31" fmla="*/ 230868 w 4932136"/>
              <a:gd name="connsiteY31" fmla="*/ 1566636 h 4904468"/>
              <a:gd name="connsiteX32" fmla="*/ 1682750 w 4932136"/>
              <a:gd name="connsiteY32" fmla="*/ 0 h 4904468"/>
              <a:gd name="connsiteX33" fmla="*/ 3249386 w 4932136"/>
              <a:gd name="connsiteY33" fmla="*/ 0 h 4904468"/>
              <a:gd name="connsiteX34" fmla="*/ 3249386 w 4932136"/>
              <a:gd name="connsiteY34" fmla="*/ 1566636 h 4904468"/>
              <a:gd name="connsiteX35" fmla="*/ 1682750 w 4932136"/>
              <a:gd name="connsiteY35" fmla="*/ 1566636 h 49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932136" h="4904468">
                <a:moveTo>
                  <a:pt x="3365500" y="3365500"/>
                </a:moveTo>
                <a:lnTo>
                  <a:pt x="4701268" y="3365500"/>
                </a:lnTo>
                <a:lnTo>
                  <a:pt x="4701268" y="4701268"/>
                </a:lnTo>
                <a:lnTo>
                  <a:pt x="3365500" y="4701268"/>
                </a:lnTo>
                <a:close/>
                <a:moveTo>
                  <a:pt x="1682750" y="3337832"/>
                </a:moveTo>
                <a:lnTo>
                  <a:pt x="3249386" y="3337832"/>
                </a:lnTo>
                <a:lnTo>
                  <a:pt x="3249386" y="4904468"/>
                </a:lnTo>
                <a:lnTo>
                  <a:pt x="1682750" y="4904468"/>
                </a:lnTo>
                <a:close/>
                <a:moveTo>
                  <a:pt x="230868" y="3337832"/>
                </a:moveTo>
                <a:lnTo>
                  <a:pt x="1566636" y="3337832"/>
                </a:lnTo>
                <a:lnTo>
                  <a:pt x="1566636" y="4673600"/>
                </a:lnTo>
                <a:lnTo>
                  <a:pt x="230868" y="4673600"/>
                </a:lnTo>
                <a:close/>
                <a:moveTo>
                  <a:pt x="3365500" y="1682750"/>
                </a:moveTo>
                <a:lnTo>
                  <a:pt x="4932136" y="1682750"/>
                </a:lnTo>
                <a:lnTo>
                  <a:pt x="4932136" y="3249386"/>
                </a:lnTo>
                <a:lnTo>
                  <a:pt x="3365500" y="3249386"/>
                </a:lnTo>
                <a:close/>
                <a:moveTo>
                  <a:pt x="1682750" y="1682750"/>
                </a:moveTo>
                <a:lnTo>
                  <a:pt x="3249386" y="1682750"/>
                </a:lnTo>
                <a:lnTo>
                  <a:pt x="3249386" y="3249386"/>
                </a:lnTo>
                <a:lnTo>
                  <a:pt x="1682750" y="3249386"/>
                </a:lnTo>
                <a:close/>
                <a:moveTo>
                  <a:pt x="0" y="1682750"/>
                </a:moveTo>
                <a:lnTo>
                  <a:pt x="1566636" y="1682750"/>
                </a:lnTo>
                <a:lnTo>
                  <a:pt x="1566636" y="3249386"/>
                </a:lnTo>
                <a:lnTo>
                  <a:pt x="0" y="3249386"/>
                </a:lnTo>
                <a:close/>
                <a:moveTo>
                  <a:pt x="3365500" y="230868"/>
                </a:moveTo>
                <a:lnTo>
                  <a:pt x="4701268" y="230868"/>
                </a:lnTo>
                <a:lnTo>
                  <a:pt x="4701268" y="1566636"/>
                </a:lnTo>
                <a:lnTo>
                  <a:pt x="3365500" y="1566636"/>
                </a:lnTo>
                <a:close/>
                <a:moveTo>
                  <a:pt x="230868" y="230868"/>
                </a:moveTo>
                <a:lnTo>
                  <a:pt x="1566636" y="230868"/>
                </a:lnTo>
                <a:lnTo>
                  <a:pt x="1566636" y="1566636"/>
                </a:lnTo>
                <a:lnTo>
                  <a:pt x="230868" y="1566636"/>
                </a:lnTo>
                <a:close/>
                <a:moveTo>
                  <a:pt x="1682750" y="0"/>
                </a:moveTo>
                <a:lnTo>
                  <a:pt x="3249386" y="0"/>
                </a:lnTo>
                <a:lnTo>
                  <a:pt x="3249386" y="1566636"/>
                </a:lnTo>
                <a:lnTo>
                  <a:pt x="1682750" y="1566636"/>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834304938"/>
      </p:ext>
    </p:extLst>
  </p:cSld>
  <p:clrMapOvr>
    <a:masterClrMapping/>
  </p:clrMapOvr>
  <p:timing>
    <p:tnLst>
      <p:par>
        <p:cTn id="1" dur="indefinite" restart="never" nodeType="tmRoot"/>
      </p:par>
    </p:tn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圖片版面配置36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6"/>
          <p:cNvSpPr>
            <a:spLocks noGrp="1"/>
          </p:cNvSpPr>
          <p:nvPr>
            <p:ph type="pic" sz="quarter" idx="13"/>
          </p:nvPr>
        </p:nvSpPr>
        <p:spPr>
          <a:xfrm>
            <a:off x="0" y="4354286"/>
            <a:ext cx="1639888" cy="1712006"/>
          </a:xfrm>
        </p:spPr>
        <p:txBody>
          <a:bodyPr/>
          <a:lstStyle/>
          <a:p>
            <a:endParaRPr lang="zh-TW" altLang="en-US"/>
          </a:p>
        </p:txBody>
      </p:sp>
      <p:sp>
        <p:nvSpPr>
          <p:cNvPr id="9" name="圖片版面配置區 6"/>
          <p:cNvSpPr>
            <a:spLocks noGrp="1"/>
          </p:cNvSpPr>
          <p:nvPr>
            <p:ph type="pic" sz="quarter" idx="14"/>
          </p:nvPr>
        </p:nvSpPr>
        <p:spPr>
          <a:xfrm>
            <a:off x="0" y="2512105"/>
            <a:ext cx="1639888" cy="1712006"/>
          </a:xfrm>
        </p:spPr>
        <p:txBody>
          <a:bodyPr/>
          <a:lstStyle/>
          <a:p>
            <a:endParaRPr lang="zh-TW" altLang="en-US"/>
          </a:p>
        </p:txBody>
      </p:sp>
      <p:sp>
        <p:nvSpPr>
          <p:cNvPr id="10" name="圖片版面配置區 6"/>
          <p:cNvSpPr>
            <a:spLocks noGrp="1"/>
          </p:cNvSpPr>
          <p:nvPr>
            <p:ph type="pic" sz="quarter" idx="15"/>
          </p:nvPr>
        </p:nvSpPr>
        <p:spPr>
          <a:xfrm>
            <a:off x="3600224" y="669924"/>
            <a:ext cx="1639888" cy="1712006"/>
          </a:xfrm>
        </p:spPr>
        <p:txBody>
          <a:bodyPr/>
          <a:lstStyle/>
          <a:p>
            <a:endParaRPr lang="zh-TW" altLang="en-US"/>
          </a:p>
        </p:txBody>
      </p:sp>
      <p:sp>
        <p:nvSpPr>
          <p:cNvPr id="11" name="圖片版面配置區 6"/>
          <p:cNvSpPr>
            <a:spLocks noGrp="1"/>
          </p:cNvSpPr>
          <p:nvPr>
            <p:ph type="pic" sz="quarter" idx="16"/>
          </p:nvPr>
        </p:nvSpPr>
        <p:spPr>
          <a:xfrm>
            <a:off x="1800225" y="2512105"/>
            <a:ext cx="1639888" cy="1712006"/>
          </a:xfrm>
        </p:spPr>
        <p:txBody>
          <a:bodyPr/>
          <a:lstStyle/>
          <a:p>
            <a:endParaRPr lang="zh-TW" altLang="en-US"/>
          </a:p>
        </p:txBody>
      </p:sp>
      <p:sp>
        <p:nvSpPr>
          <p:cNvPr id="12" name="圖片版面配置區 6"/>
          <p:cNvSpPr>
            <a:spLocks noGrp="1"/>
          </p:cNvSpPr>
          <p:nvPr>
            <p:ph type="pic" sz="quarter" idx="17"/>
          </p:nvPr>
        </p:nvSpPr>
        <p:spPr>
          <a:xfrm>
            <a:off x="3600450" y="2512105"/>
            <a:ext cx="1639888" cy="1712006"/>
          </a:xfrm>
        </p:spPr>
        <p:txBody>
          <a:bodyPr/>
          <a:lstStyle/>
          <a:p>
            <a:endParaRPr lang="zh-TW" altLang="en-US"/>
          </a:p>
        </p:txBody>
      </p:sp>
      <p:sp>
        <p:nvSpPr>
          <p:cNvPr id="13" name="圖片版面配置區 6"/>
          <p:cNvSpPr>
            <a:spLocks noGrp="1"/>
          </p:cNvSpPr>
          <p:nvPr>
            <p:ph type="pic" sz="quarter" idx="18"/>
          </p:nvPr>
        </p:nvSpPr>
        <p:spPr>
          <a:xfrm>
            <a:off x="0" y="669924"/>
            <a:ext cx="3440113" cy="1712006"/>
          </a:xfrm>
        </p:spPr>
        <p:txBody>
          <a:bodyPr/>
          <a:lstStyle/>
          <a:p>
            <a:endParaRPr lang="zh-TW" altLang="en-US"/>
          </a:p>
        </p:txBody>
      </p:sp>
      <p:sp>
        <p:nvSpPr>
          <p:cNvPr id="14" name="圖片版面配置區 6"/>
          <p:cNvSpPr>
            <a:spLocks noGrp="1"/>
          </p:cNvSpPr>
          <p:nvPr>
            <p:ph type="pic" sz="quarter" idx="19"/>
          </p:nvPr>
        </p:nvSpPr>
        <p:spPr>
          <a:xfrm>
            <a:off x="1800224" y="4354286"/>
            <a:ext cx="3440113" cy="1712006"/>
          </a:xfrm>
        </p:spPr>
        <p:txBody>
          <a:bodyPr/>
          <a:lstStyle/>
          <a:p>
            <a:endParaRPr lang="zh-TW" altLang="en-US"/>
          </a:p>
        </p:txBody>
      </p:sp>
    </p:spTree>
    <p:extLst>
      <p:ext uri="{BB962C8B-B14F-4D97-AF65-F5344CB8AC3E}">
        <p14:creationId xmlns:p14="http://schemas.microsoft.com/office/powerpoint/2010/main" val="2297386028"/>
      </p:ext>
    </p:extLst>
  </p:cSld>
  <p:clrMapOvr>
    <a:masterClrMapping/>
  </p:clrMapOvr>
  <p:timing>
    <p:tnLst>
      <p:par>
        <p:cTn id="1" dur="indefinite" restart="never" nodeType="tmRoot"/>
      </p:par>
    </p:tn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圖片版面配置36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2" name="圖片版面配置區 11"/>
          <p:cNvSpPr>
            <a:spLocks noGrp="1"/>
          </p:cNvSpPr>
          <p:nvPr>
            <p:ph type="pic" sz="quarter" idx="19"/>
          </p:nvPr>
        </p:nvSpPr>
        <p:spPr>
          <a:xfrm>
            <a:off x="-1" y="669924"/>
            <a:ext cx="5240338" cy="5396368"/>
          </a:xfrm>
          <a:custGeom>
            <a:avLst/>
            <a:gdLst>
              <a:gd name="connsiteX0" fmla="*/ 1800225 w 5240338"/>
              <a:gd name="connsiteY0" fmla="*/ 3684362 h 5396368"/>
              <a:gd name="connsiteX1" fmla="*/ 5240337 w 5240338"/>
              <a:gd name="connsiteY1" fmla="*/ 3684362 h 5396368"/>
              <a:gd name="connsiteX2" fmla="*/ 5240337 w 5240338"/>
              <a:gd name="connsiteY2" fmla="*/ 5396368 h 5396368"/>
              <a:gd name="connsiteX3" fmla="*/ 1800225 w 5240338"/>
              <a:gd name="connsiteY3" fmla="*/ 5396368 h 5396368"/>
              <a:gd name="connsiteX4" fmla="*/ 0 w 5240338"/>
              <a:gd name="connsiteY4" fmla="*/ 3684362 h 5396368"/>
              <a:gd name="connsiteX5" fmla="*/ 1639889 w 5240338"/>
              <a:gd name="connsiteY5" fmla="*/ 3684362 h 5396368"/>
              <a:gd name="connsiteX6" fmla="*/ 1639889 w 5240338"/>
              <a:gd name="connsiteY6" fmla="*/ 5396368 h 5396368"/>
              <a:gd name="connsiteX7" fmla="*/ 0 w 5240338"/>
              <a:gd name="connsiteY7" fmla="*/ 5396368 h 5396368"/>
              <a:gd name="connsiteX8" fmla="*/ 3600450 w 5240338"/>
              <a:gd name="connsiteY8" fmla="*/ 1842181 h 5396368"/>
              <a:gd name="connsiteX9" fmla="*/ 5240338 w 5240338"/>
              <a:gd name="connsiteY9" fmla="*/ 1842181 h 5396368"/>
              <a:gd name="connsiteX10" fmla="*/ 5240338 w 5240338"/>
              <a:gd name="connsiteY10" fmla="*/ 3554187 h 5396368"/>
              <a:gd name="connsiteX11" fmla="*/ 3600450 w 5240338"/>
              <a:gd name="connsiteY11" fmla="*/ 3554187 h 5396368"/>
              <a:gd name="connsiteX12" fmla="*/ 1800225 w 5240338"/>
              <a:gd name="connsiteY12" fmla="*/ 1842181 h 5396368"/>
              <a:gd name="connsiteX13" fmla="*/ 3440113 w 5240338"/>
              <a:gd name="connsiteY13" fmla="*/ 1842181 h 5396368"/>
              <a:gd name="connsiteX14" fmla="*/ 3440113 w 5240338"/>
              <a:gd name="connsiteY14" fmla="*/ 3554187 h 5396368"/>
              <a:gd name="connsiteX15" fmla="*/ 1800225 w 5240338"/>
              <a:gd name="connsiteY15" fmla="*/ 3554187 h 5396368"/>
              <a:gd name="connsiteX16" fmla="*/ 0 w 5240338"/>
              <a:gd name="connsiteY16" fmla="*/ 1842181 h 5396368"/>
              <a:gd name="connsiteX17" fmla="*/ 1639888 w 5240338"/>
              <a:gd name="connsiteY17" fmla="*/ 1842181 h 5396368"/>
              <a:gd name="connsiteX18" fmla="*/ 1639888 w 5240338"/>
              <a:gd name="connsiteY18" fmla="*/ 3554187 h 5396368"/>
              <a:gd name="connsiteX19" fmla="*/ 0 w 5240338"/>
              <a:gd name="connsiteY19" fmla="*/ 3554187 h 5396368"/>
              <a:gd name="connsiteX20" fmla="*/ 3600224 w 5240338"/>
              <a:gd name="connsiteY20" fmla="*/ 0 h 5396368"/>
              <a:gd name="connsiteX21" fmla="*/ 5240112 w 5240338"/>
              <a:gd name="connsiteY21" fmla="*/ 0 h 5396368"/>
              <a:gd name="connsiteX22" fmla="*/ 5240112 w 5240338"/>
              <a:gd name="connsiteY22" fmla="*/ 1712006 h 5396368"/>
              <a:gd name="connsiteX23" fmla="*/ 3600224 w 5240338"/>
              <a:gd name="connsiteY23" fmla="*/ 1712006 h 5396368"/>
              <a:gd name="connsiteX24" fmla="*/ 0 w 5240338"/>
              <a:gd name="connsiteY24" fmla="*/ 0 h 5396368"/>
              <a:gd name="connsiteX25" fmla="*/ 3440113 w 5240338"/>
              <a:gd name="connsiteY25" fmla="*/ 0 h 5396368"/>
              <a:gd name="connsiteX26" fmla="*/ 3440113 w 5240338"/>
              <a:gd name="connsiteY26" fmla="*/ 1712006 h 5396368"/>
              <a:gd name="connsiteX27" fmla="*/ 0 w 5240338"/>
              <a:gd name="connsiteY27" fmla="*/ 1712006 h 539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240338" h="5396368">
                <a:moveTo>
                  <a:pt x="1800225" y="3684362"/>
                </a:moveTo>
                <a:lnTo>
                  <a:pt x="5240337" y="3684362"/>
                </a:lnTo>
                <a:lnTo>
                  <a:pt x="5240337" y="5396368"/>
                </a:lnTo>
                <a:lnTo>
                  <a:pt x="1800225" y="5396368"/>
                </a:lnTo>
                <a:close/>
                <a:moveTo>
                  <a:pt x="0" y="3684362"/>
                </a:moveTo>
                <a:lnTo>
                  <a:pt x="1639889" y="3684362"/>
                </a:lnTo>
                <a:lnTo>
                  <a:pt x="1639889" y="5396368"/>
                </a:lnTo>
                <a:lnTo>
                  <a:pt x="0" y="5396368"/>
                </a:lnTo>
                <a:close/>
                <a:moveTo>
                  <a:pt x="3600450" y="1842181"/>
                </a:moveTo>
                <a:lnTo>
                  <a:pt x="5240338" y="1842181"/>
                </a:lnTo>
                <a:lnTo>
                  <a:pt x="5240338" y="3554187"/>
                </a:lnTo>
                <a:lnTo>
                  <a:pt x="3600450" y="3554187"/>
                </a:lnTo>
                <a:close/>
                <a:moveTo>
                  <a:pt x="1800225" y="1842181"/>
                </a:moveTo>
                <a:lnTo>
                  <a:pt x="3440113" y="1842181"/>
                </a:lnTo>
                <a:lnTo>
                  <a:pt x="3440113" y="3554187"/>
                </a:lnTo>
                <a:lnTo>
                  <a:pt x="1800225" y="3554187"/>
                </a:lnTo>
                <a:close/>
                <a:moveTo>
                  <a:pt x="0" y="1842181"/>
                </a:moveTo>
                <a:lnTo>
                  <a:pt x="1639888" y="1842181"/>
                </a:lnTo>
                <a:lnTo>
                  <a:pt x="1639888" y="3554187"/>
                </a:lnTo>
                <a:lnTo>
                  <a:pt x="0" y="3554187"/>
                </a:lnTo>
                <a:close/>
                <a:moveTo>
                  <a:pt x="3600224" y="0"/>
                </a:moveTo>
                <a:lnTo>
                  <a:pt x="5240112" y="0"/>
                </a:lnTo>
                <a:lnTo>
                  <a:pt x="5240112" y="1712006"/>
                </a:lnTo>
                <a:lnTo>
                  <a:pt x="3600224" y="1712006"/>
                </a:lnTo>
                <a:close/>
                <a:moveTo>
                  <a:pt x="0" y="0"/>
                </a:moveTo>
                <a:lnTo>
                  <a:pt x="3440113" y="0"/>
                </a:lnTo>
                <a:lnTo>
                  <a:pt x="3440113" y="1712006"/>
                </a:lnTo>
                <a:lnTo>
                  <a:pt x="0" y="1712006"/>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292045103"/>
      </p:ext>
    </p:extLst>
  </p:cSld>
  <p:clrMapOvr>
    <a:masterClrMapping/>
  </p:clrMapOvr>
  <p:timing>
    <p:tnLst>
      <p:par>
        <p:cTn id="1" dur="indefinite" restart="never" nodeType="tmRoot"/>
      </p:par>
    </p:tn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圖片版面配置36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6"/>
          <p:cNvSpPr>
            <a:spLocks noGrp="1"/>
          </p:cNvSpPr>
          <p:nvPr>
            <p:ph type="pic" sz="quarter" idx="13"/>
          </p:nvPr>
        </p:nvSpPr>
        <p:spPr>
          <a:xfrm>
            <a:off x="3903662" y="3904342"/>
            <a:ext cx="1639888" cy="1712006"/>
          </a:xfrm>
        </p:spPr>
        <p:txBody>
          <a:bodyPr/>
          <a:lstStyle/>
          <a:p>
            <a:endParaRPr lang="zh-TW" altLang="en-US"/>
          </a:p>
        </p:txBody>
      </p:sp>
      <p:sp>
        <p:nvSpPr>
          <p:cNvPr id="6" name="圖片版面配置區 6"/>
          <p:cNvSpPr>
            <a:spLocks noGrp="1"/>
          </p:cNvSpPr>
          <p:nvPr>
            <p:ph type="pic" sz="quarter" idx="14"/>
          </p:nvPr>
        </p:nvSpPr>
        <p:spPr>
          <a:xfrm>
            <a:off x="3903662" y="2062161"/>
            <a:ext cx="1639888" cy="1712006"/>
          </a:xfrm>
        </p:spPr>
        <p:txBody>
          <a:bodyPr/>
          <a:lstStyle/>
          <a:p>
            <a:endParaRPr lang="zh-TW" altLang="en-US"/>
          </a:p>
        </p:txBody>
      </p:sp>
      <p:sp>
        <p:nvSpPr>
          <p:cNvPr id="7" name="圖片版面配置區 6"/>
          <p:cNvSpPr>
            <a:spLocks noGrp="1"/>
          </p:cNvSpPr>
          <p:nvPr>
            <p:ph type="pic" sz="quarter" idx="16"/>
          </p:nvPr>
        </p:nvSpPr>
        <p:spPr>
          <a:xfrm>
            <a:off x="5703887" y="2062161"/>
            <a:ext cx="1639888" cy="1712006"/>
          </a:xfrm>
        </p:spPr>
        <p:txBody>
          <a:bodyPr/>
          <a:lstStyle/>
          <a:p>
            <a:endParaRPr lang="zh-TW" altLang="en-US"/>
          </a:p>
        </p:txBody>
      </p:sp>
      <p:sp>
        <p:nvSpPr>
          <p:cNvPr id="8" name="圖片版面配置區 6"/>
          <p:cNvSpPr>
            <a:spLocks noGrp="1"/>
          </p:cNvSpPr>
          <p:nvPr>
            <p:ph type="pic" sz="quarter" idx="17"/>
          </p:nvPr>
        </p:nvSpPr>
        <p:spPr>
          <a:xfrm>
            <a:off x="7504112" y="2062161"/>
            <a:ext cx="1639888" cy="1712006"/>
          </a:xfrm>
        </p:spPr>
        <p:txBody>
          <a:bodyPr/>
          <a:lstStyle/>
          <a:p>
            <a:endParaRPr lang="zh-TW" altLang="en-US"/>
          </a:p>
        </p:txBody>
      </p:sp>
      <p:sp>
        <p:nvSpPr>
          <p:cNvPr id="9" name="圖片版面配置區 6"/>
          <p:cNvSpPr>
            <a:spLocks noGrp="1"/>
          </p:cNvSpPr>
          <p:nvPr>
            <p:ph type="pic" sz="quarter" idx="19"/>
          </p:nvPr>
        </p:nvSpPr>
        <p:spPr>
          <a:xfrm>
            <a:off x="5703886" y="3904342"/>
            <a:ext cx="3440113" cy="1712006"/>
          </a:xfrm>
        </p:spPr>
        <p:txBody>
          <a:bodyPr/>
          <a:lstStyle/>
          <a:p>
            <a:endParaRPr lang="zh-TW" altLang="en-US"/>
          </a:p>
        </p:txBody>
      </p:sp>
    </p:spTree>
    <p:extLst>
      <p:ext uri="{BB962C8B-B14F-4D97-AF65-F5344CB8AC3E}">
        <p14:creationId xmlns:p14="http://schemas.microsoft.com/office/powerpoint/2010/main" val="4155749736"/>
      </p:ext>
    </p:extLst>
  </p:cSld>
  <p:clrMapOvr>
    <a:masterClrMapping/>
  </p:clrMapOvr>
  <p:timing>
    <p:tnLst>
      <p:par>
        <p:cTn id="1" dur="indefinite" restart="never" nodeType="tmRoot"/>
      </p:par>
    </p:tn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圖片版面配置36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0" name="圖片版面配置區 9"/>
          <p:cNvSpPr>
            <a:spLocks noGrp="1"/>
          </p:cNvSpPr>
          <p:nvPr>
            <p:ph type="pic" sz="quarter" idx="19"/>
          </p:nvPr>
        </p:nvSpPr>
        <p:spPr>
          <a:xfrm>
            <a:off x="3903661" y="2062161"/>
            <a:ext cx="5240338" cy="3554187"/>
          </a:xfrm>
          <a:custGeom>
            <a:avLst/>
            <a:gdLst>
              <a:gd name="connsiteX0" fmla="*/ 1800224 w 5240338"/>
              <a:gd name="connsiteY0" fmla="*/ 1842181 h 3554187"/>
              <a:gd name="connsiteX1" fmla="*/ 5240337 w 5240338"/>
              <a:gd name="connsiteY1" fmla="*/ 1842181 h 3554187"/>
              <a:gd name="connsiteX2" fmla="*/ 5240337 w 5240338"/>
              <a:gd name="connsiteY2" fmla="*/ 3554187 h 3554187"/>
              <a:gd name="connsiteX3" fmla="*/ 1800224 w 5240338"/>
              <a:gd name="connsiteY3" fmla="*/ 3554187 h 3554187"/>
              <a:gd name="connsiteX4" fmla="*/ 0 w 5240338"/>
              <a:gd name="connsiteY4" fmla="*/ 1842181 h 3554187"/>
              <a:gd name="connsiteX5" fmla="*/ 1639888 w 5240338"/>
              <a:gd name="connsiteY5" fmla="*/ 1842181 h 3554187"/>
              <a:gd name="connsiteX6" fmla="*/ 1639888 w 5240338"/>
              <a:gd name="connsiteY6" fmla="*/ 3554187 h 3554187"/>
              <a:gd name="connsiteX7" fmla="*/ 0 w 5240338"/>
              <a:gd name="connsiteY7" fmla="*/ 3554187 h 3554187"/>
              <a:gd name="connsiteX8" fmla="*/ 1800225 w 5240338"/>
              <a:gd name="connsiteY8" fmla="*/ 0 h 3554187"/>
              <a:gd name="connsiteX9" fmla="*/ 3440113 w 5240338"/>
              <a:gd name="connsiteY9" fmla="*/ 0 h 3554187"/>
              <a:gd name="connsiteX10" fmla="*/ 3440113 w 5240338"/>
              <a:gd name="connsiteY10" fmla="*/ 1712006 h 3554187"/>
              <a:gd name="connsiteX11" fmla="*/ 1800225 w 5240338"/>
              <a:gd name="connsiteY11" fmla="*/ 1712006 h 3554187"/>
              <a:gd name="connsiteX12" fmla="*/ 0 w 5240338"/>
              <a:gd name="connsiteY12" fmla="*/ 0 h 3554187"/>
              <a:gd name="connsiteX13" fmla="*/ 1639888 w 5240338"/>
              <a:gd name="connsiteY13" fmla="*/ 0 h 3554187"/>
              <a:gd name="connsiteX14" fmla="*/ 1639888 w 5240338"/>
              <a:gd name="connsiteY14" fmla="*/ 1712006 h 3554187"/>
              <a:gd name="connsiteX15" fmla="*/ 0 w 5240338"/>
              <a:gd name="connsiteY15" fmla="*/ 1712006 h 3554187"/>
              <a:gd name="connsiteX16" fmla="*/ 3600450 w 5240338"/>
              <a:gd name="connsiteY16" fmla="*/ 0 h 3554187"/>
              <a:gd name="connsiteX17" fmla="*/ 5240338 w 5240338"/>
              <a:gd name="connsiteY17" fmla="*/ 0 h 3554187"/>
              <a:gd name="connsiteX18" fmla="*/ 5240338 w 5240338"/>
              <a:gd name="connsiteY18" fmla="*/ 1712006 h 3554187"/>
              <a:gd name="connsiteX19" fmla="*/ 3600450 w 5240338"/>
              <a:gd name="connsiteY19" fmla="*/ 1712006 h 355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40338" h="3554187">
                <a:moveTo>
                  <a:pt x="1800224" y="1842181"/>
                </a:moveTo>
                <a:lnTo>
                  <a:pt x="5240337" y="1842181"/>
                </a:lnTo>
                <a:lnTo>
                  <a:pt x="5240337" y="3554187"/>
                </a:lnTo>
                <a:lnTo>
                  <a:pt x="1800224" y="3554187"/>
                </a:lnTo>
                <a:close/>
                <a:moveTo>
                  <a:pt x="0" y="1842181"/>
                </a:moveTo>
                <a:lnTo>
                  <a:pt x="1639888" y="1842181"/>
                </a:lnTo>
                <a:lnTo>
                  <a:pt x="1639888" y="3554187"/>
                </a:lnTo>
                <a:lnTo>
                  <a:pt x="0" y="3554187"/>
                </a:lnTo>
                <a:close/>
                <a:moveTo>
                  <a:pt x="1800225" y="0"/>
                </a:moveTo>
                <a:lnTo>
                  <a:pt x="3440113" y="0"/>
                </a:lnTo>
                <a:lnTo>
                  <a:pt x="3440113" y="1712006"/>
                </a:lnTo>
                <a:lnTo>
                  <a:pt x="1800225" y="1712006"/>
                </a:lnTo>
                <a:close/>
                <a:moveTo>
                  <a:pt x="0" y="0"/>
                </a:moveTo>
                <a:lnTo>
                  <a:pt x="1639888" y="0"/>
                </a:lnTo>
                <a:lnTo>
                  <a:pt x="1639888" y="1712006"/>
                </a:lnTo>
                <a:lnTo>
                  <a:pt x="0" y="1712006"/>
                </a:lnTo>
                <a:close/>
                <a:moveTo>
                  <a:pt x="3600450" y="0"/>
                </a:moveTo>
                <a:lnTo>
                  <a:pt x="5240338" y="0"/>
                </a:lnTo>
                <a:lnTo>
                  <a:pt x="5240338" y="1712006"/>
                </a:lnTo>
                <a:lnTo>
                  <a:pt x="3600450" y="1712006"/>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770398477"/>
      </p:ext>
    </p:extLst>
  </p:cSld>
  <p:clrMapOvr>
    <a:masterClrMapping/>
  </p:clrMapOvr>
  <p:timing>
    <p:tnLst>
      <p:par>
        <p:cTn id="1" dur="indefinite" restart="never" nodeType="tmRoot"/>
      </p:par>
    </p:tn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圖片版面配置36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0" y="2466975"/>
            <a:ext cx="9144000" cy="2178050"/>
          </a:xfrm>
        </p:spPr>
        <p:txBody>
          <a:bodyPr/>
          <a:lstStyle/>
          <a:p>
            <a:endParaRPr lang="zh-TW" altLang="en-US"/>
          </a:p>
        </p:txBody>
      </p:sp>
      <p:sp>
        <p:nvSpPr>
          <p:cNvPr id="6" name="圖片版面配置區 4"/>
          <p:cNvSpPr>
            <a:spLocks noGrp="1"/>
          </p:cNvSpPr>
          <p:nvPr>
            <p:ph type="pic" sz="quarter" idx="13"/>
          </p:nvPr>
        </p:nvSpPr>
        <p:spPr>
          <a:xfrm>
            <a:off x="2728684" y="115661"/>
            <a:ext cx="1785257" cy="2178050"/>
          </a:xfrm>
        </p:spPr>
        <p:txBody>
          <a:bodyPr/>
          <a:lstStyle/>
          <a:p>
            <a:endParaRPr lang="zh-TW" altLang="en-US"/>
          </a:p>
        </p:txBody>
      </p:sp>
      <p:sp>
        <p:nvSpPr>
          <p:cNvPr id="7" name="圖片版面配置區 4"/>
          <p:cNvSpPr>
            <a:spLocks noGrp="1"/>
          </p:cNvSpPr>
          <p:nvPr>
            <p:ph type="pic" sz="quarter" idx="14"/>
          </p:nvPr>
        </p:nvSpPr>
        <p:spPr>
          <a:xfrm>
            <a:off x="4659084" y="115661"/>
            <a:ext cx="1785257" cy="2178050"/>
          </a:xfrm>
        </p:spPr>
        <p:txBody>
          <a:bodyPr/>
          <a:lstStyle/>
          <a:p>
            <a:endParaRPr lang="zh-TW" altLang="en-US"/>
          </a:p>
        </p:txBody>
      </p:sp>
      <p:sp>
        <p:nvSpPr>
          <p:cNvPr id="9" name="圖片版面配置區 4"/>
          <p:cNvSpPr>
            <a:spLocks noGrp="1"/>
          </p:cNvSpPr>
          <p:nvPr>
            <p:ph type="pic" sz="quarter" idx="16"/>
          </p:nvPr>
        </p:nvSpPr>
        <p:spPr>
          <a:xfrm>
            <a:off x="4659083" y="4816818"/>
            <a:ext cx="2178000" cy="1785600"/>
          </a:xfrm>
        </p:spPr>
        <p:txBody>
          <a:bodyPr/>
          <a:lstStyle/>
          <a:p>
            <a:endParaRPr lang="zh-TW" altLang="en-US"/>
          </a:p>
        </p:txBody>
      </p:sp>
      <p:sp>
        <p:nvSpPr>
          <p:cNvPr id="10" name="圖片版面配置區 4"/>
          <p:cNvSpPr>
            <a:spLocks noGrp="1"/>
          </p:cNvSpPr>
          <p:nvPr>
            <p:ph type="pic" sz="quarter" idx="17"/>
          </p:nvPr>
        </p:nvSpPr>
        <p:spPr>
          <a:xfrm>
            <a:off x="2335941" y="4816818"/>
            <a:ext cx="2178000" cy="1785600"/>
          </a:xfrm>
        </p:spPr>
        <p:txBody>
          <a:bodyPr/>
          <a:lstStyle/>
          <a:p>
            <a:endParaRPr lang="zh-TW" altLang="en-US"/>
          </a:p>
        </p:txBody>
      </p:sp>
    </p:spTree>
    <p:extLst>
      <p:ext uri="{BB962C8B-B14F-4D97-AF65-F5344CB8AC3E}">
        <p14:creationId xmlns:p14="http://schemas.microsoft.com/office/powerpoint/2010/main" val="368668821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圖片版面配置36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536577" y="1959203"/>
            <a:ext cx="2570163" cy="1524000"/>
          </a:xfrm>
        </p:spPr>
        <p:txBody>
          <a:bodyPr/>
          <a:lstStyle/>
          <a:p>
            <a:endParaRPr lang="zh-TW" altLang="en-US"/>
          </a:p>
        </p:txBody>
      </p:sp>
      <p:sp>
        <p:nvSpPr>
          <p:cNvPr id="6" name="圖片版面配置區 4"/>
          <p:cNvSpPr>
            <a:spLocks noGrp="1"/>
          </p:cNvSpPr>
          <p:nvPr>
            <p:ph type="pic" sz="quarter" idx="13"/>
          </p:nvPr>
        </p:nvSpPr>
        <p:spPr>
          <a:xfrm>
            <a:off x="3294291" y="1959203"/>
            <a:ext cx="2570163" cy="1524000"/>
          </a:xfrm>
        </p:spPr>
        <p:txBody>
          <a:bodyPr/>
          <a:lstStyle/>
          <a:p>
            <a:endParaRPr lang="zh-TW" altLang="en-US"/>
          </a:p>
        </p:txBody>
      </p:sp>
      <p:sp>
        <p:nvSpPr>
          <p:cNvPr id="7" name="圖片版面配置區 4"/>
          <p:cNvSpPr>
            <a:spLocks noGrp="1"/>
          </p:cNvSpPr>
          <p:nvPr>
            <p:ph type="pic" sz="quarter" idx="14"/>
          </p:nvPr>
        </p:nvSpPr>
        <p:spPr>
          <a:xfrm>
            <a:off x="6052005" y="1959203"/>
            <a:ext cx="2570163" cy="1524000"/>
          </a:xfrm>
        </p:spPr>
        <p:txBody>
          <a:bodyPr/>
          <a:lstStyle/>
          <a:p>
            <a:endParaRPr lang="zh-TW" altLang="en-US"/>
          </a:p>
        </p:txBody>
      </p:sp>
      <p:sp>
        <p:nvSpPr>
          <p:cNvPr id="9" name="圖片版面配置區 8"/>
          <p:cNvSpPr>
            <a:spLocks noGrp="1"/>
          </p:cNvSpPr>
          <p:nvPr>
            <p:ph type="pic" sz="quarter" idx="15"/>
          </p:nvPr>
        </p:nvSpPr>
        <p:spPr>
          <a:xfrm>
            <a:off x="2816454" y="3788003"/>
            <a:ext cx="1668462" cy="2278062"/>
          </a:xfrm>
        </p:spPr>
        <p:txBody>
          <a:bodyPr/>
          <a:lstStyle/>
          <a:p>
            <a:endParaRPr lang="zh-TW" altLang="en-US"/>
          </a:p>
        </p:txBody>
      </p:sp>
      <p:sp>
        <p:nvSpPr>
          <p:cNvPr id="10" name="圖片版面配置區 8"/>
          <p:cNvSpPr>
            <a:spLocks noGrp="1"/>
          </p:cNvSpPr>
          <p:nvPr>
            <p:ph type="pic" sz="quarter" idx="16"/>
          </p:nvPr>
        </p:nvSpPr>
        <p:spPr>
          <a:xfrm>
            <a:off x="4659768" y="3788003"/>
            <a:ext cx="1668462" cy="2278062"/>
          </a:xfrm>
        </p:spPr>
        <p:txBody>
          <a:bodyPr/>
          <a:lstStyle/>
          <a:p>
            <a:endParaRPr lang="zh-TW" altLang="en-US"/>
          </a:p>
        </p:txBody>
      </p:sp>
    </p:spTree>
    <p:extLst>
      <p:ext uri="{BB962C8B-B14F-4D97-AF65-F5344CB8AC3E}">
        <p14:creationId xmlns:p14="http://schemas.microsoft.com/office/powerpoint/2010/main" val="8064905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圖片版面配置036">
    <p:spTree>
      <p:nvGrpSpPr>
        <p:cNvPr id="1" name=""/>
        <p:cNvGrpSpPr/>
        <p:nvPr/>
      </p:nvGrpSpPr>
      <p:grpSpPr>
        <a:xfrm>
          <a:off x="0" y="0"/>
          <a:ext cx="0" cy="0"/>
          <a:chOff x="0" y="0"/>
          <a:chExt cx="0" cy="0"/>
        </a:xfrm>
      </p:grpSpPr>
      <p:sp>
        <p:nvSpPr>
          <p:cNvPr id="13" name="圖片版面配置區 2"/>
          <p:cNvSpPr>
            <a:spLocks noGrp="1"/>
          </p:cNvSpPr>
          <p:nvPr>
            <p:ph type="pic" sz="quarter" idx="20"/>
          </p:nvPr>
        </p:nvSpPr>
        <p:spPr>
          <a:xfrm>
            <a:off x="7430400" y="0"/>
            <a:ext cx="1713600" cy="6858000"/>
          </a:xfrm>
        </p:spPr>
        <p:txBody>
          <a:bodyPr/>
          <a:lstStyle/>
          <a:p>
            <a:endParaRPr lang="zh-TW" altLang="en-US"/>
          </a:p>
        </p:txBody>
      </p:sp>
      <p:sp>
        <p:nvSpPr>
          <p:cNvPr id="20" name="圖片版面配置區 2"/>
          <p:cNvSpPr>
            <a:spLocks noGrp="1"/>
          </p:cNvSpPr>
          <p:nvPr>
            <p:ph type="pic" sz="quarter" idx="24"/>
          </p:nvPr>
        </p:nvSpPr>
        <p:spPr>
          <a:xfrm>
            <a:off x="5716800" y="0"/>
            <a:ext cx="1713600" cy="3427200"/>
          </a:xfrm>
        </p:spPr>
        <p:txBody>
          <a:bodyPr/>
          <a:lstStyle/>
          <a:p>
            <a:endParaRPr lang="zh-TW" altLang="en-US"/>
          </a:p>
        </p:txBody>
      </p:sp>
      <p:sp>
        <p:nvSpPr>
          <p:cNvPr id="24" name="圖片版面配置區 2"/>
          <p:cNvSpPr>
            <a:spLocks noGrp="1"/>
          </p:cNvSpPr>
          <p:nvPr>
            <p:ph type="pic" sz="quarter" idx="28"/>
          </p:nvPr>
        </p:nvSpPr>
        <p:spPr>
          <a:xfrm>
            <a:off x="4003200" y="0"/>
            <a:ext cx="1713600" cy="1713600"/>
          </a:xfrm>
        </p:spPr>
        <p:txBody>
          <a:bodyPr/>
          <a:lstStyle/>
          <a:p>
            <a:endParaRPr lang="zh-TW" altLang="en-US"/>
          </a:p>
        </p:txBody>
      </p:sp>
      <p:sp>
        <p:nvSpPr>
          <p:cNvPr id="25" name="圖片版面配置區 2"/>
          <p:cNvSpPr>
            <a:spLocks noGrp="1"/>
          </p:cNvSpPr>
          <p:nvPr>
            <p:ph type="pic" sz="quarter" idx="29"/>
          </p:nvPr>
        </p:nvSpPr>
        <p:spPr>
          <a:xfrm>
            <a:off x="4003200" y="1713600"/>
            <a:ext cx="1713600" cy="1713600"/>
          </a:xfrm>
        </p:spPr>
        <p:txBody>
          <a:bodyPr/>
          <a:lstStyle/>
          <a:p>
            <a:endParaRPr lang="zh-TW" altLang="en-US"/>
          </a:p>
        </p:txBody>
      </p:sp>
      <p:sp>
        <p:nvSpPr>
          <p:cNvPr id="27" name="圖片版面配置區 2"/>
          <p:cNvSpPr>
            <a:spLocks noGrp="1"/>
          </p:cNvSpPr>
          <p:nvPr>
            <p:ph type="pic" sz="quarter" idx="31"/>
          </p:nvPr>
        </p:nvSpPr>
        <p:spPr>
          <a:xfrm>
            <a:off x="4003200" y="3427200"/>
            <a:ext cx="3427200" cy="3427200"/>
          </a:xfrm>
        </p:spPr>
        <p:txBody>
          <a:bodyPr/>
          <a:lstStyle/>
          <a:p>
            <a:endParaRPr lang="zh-TW" altLang="en-US"/>
          </a:p>
        </p:txBody>
      </p:sp>
      <p:sp>
        <p:nvSpPr>
          <p:cNvPr id="2" name="頁尾版面配置區 1"/>
          <p:cNvSpPr>
            <a:spLocks noGrp="1"/>
          </p:cNvSpPr>
          <p:nvPr>
            <p:ph type="ftr" sz="quarter" idx="3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3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607412188"/>
      </p:ext>
    </p:extLst>
  </p:cSld>
  <p:clrMapOvr>
    <a:masterClrMapping/>
  </p:clrMapOvr>
  <p:timing>
    <p:tnLst>
      <p:par>
        <p:cTn id="1" dur="indefinite" restart="never" nodeType="tmRoot"/>
      </p:par>
    </p:tn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圖片版面配置36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21" name="圖片版面配置區 20"/>
          <p:cNvSpPr>
            <a:spLocks noGrp="1"/>
          </p:cNvSpPr>
          <p:nvPr>
            <p:ph type="pic" sz="quarter" idx="23"/>
          </p:nvPr>
        </p:nvSpPr>
        <p:spPr>
          <a:xfrm>
            <a:off x="388374" y="1712232"/>
            <a:ext cx="4865798" cy="4078287"/>
          </a:xfrm>
          <a:custGeom>
            <a:avLst/>
            <a:gdLst>
              <a:gd name="connsiteX0" fmla="*/ 2433894 w 4865798"/>
              <a:gd name="connsiteY0" fmla="*/ 2096124 h 4078287"/>
              <a:gd name="connsiteX1" fmla="*/ 3636202 w 4865798"/>
              <a:gd name="connsiteY1" fmla="*/ 3069734 h 4078287"/>
              <a:gd name="connsiteX2" fmla="*/ 2432899 w 4865798"/>
              <a:gd name="connsiteY2" fmla="*/ 4078287 h 4078287"/>
              <a:gd name="connsiteX3" fmla="*/ 1272508 w 4865798"/>
              <a:gd name="connsiteY3" fmla="*/ 3105701 h 4078287"/>
              <a:gd name="connsiteX4" fmla="*/ 1161420 w 4865798"/>
              <a:gd name="connsiteY4" fmla="*/ 1065695 h 4078287"/>
              <a:gd name="connsiteX5" fmla="*/ 2364993 w 4865798"/>
              <a:gd name="connsiteY5" fmla="*/ 2040329 h 4078287"/>
              <a:gd name="connsiteX6" fmla="*/ 1204752 w 4865798"/>
              <a:gd name="connsiteY6" fmla="*/ 3048911 h 4078287"/>
              <a:gd name="connsiteX7" fmla="*/ 0 w 4865798"/>
              <a:gd name="connsiteY7" fmla="*/ 2039144 h 4078287"/>
              <a:gd name="connsiteX8" fmla="*/ 3661046 w 4865798"/>
              <a:gd name="connsiteY8" fmla="*/ 1029377 h 4078287"/>
              <a:gd name="connsiteX9" fmla="*/ 4865798 w 4865798"/>
              <a:gd name="connsiteY9" fmla="*/ 2039144 h 4078287"/>
              <a:gd name="connsiteX10" fmla="*/ 3704378 w 4865798"/>
              <a:gd name="connsiteY10" fmla="*/ 3012592 h 4078287"/>
              <a:gd name="connsiteX11" fmla="*/ 2500806 w 4865798"/>
              <a:gd name="connsiteY11" fmla="*/ 2037958 h 4078287"/>
              <a:gd name="connsiteX12" fmla="*/ 2432899 w 4865798"/>
              <a:gd name="connsiteY12" fmla="*/ 0 h 4078287"/>
              <a:gd name="connsiteX13" fmla="*/ 3593290 w 4865798"/>
              <a:gd name="connsiteY13" fmla="*/ 972586 h 4078287"/>
              <a:gd name="connsiteX14" fmla="*/ 2431905 w 4865798"/>
              <a:gd name="connsiteY14" fmla="*/ 1982163 h 4078287"/>
              <a:gd name="connsiteX15" fmla="*/ 1229596 w 4865798"/>
              <a:gd name="connsiteY15" fmla="*/ 1008553 h 40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65798" h="4078287">
                <a:moveTo>
                  <a:pt x="2433894" y="2096124"/>
                </a:moveTo>
                <a:lnTo>
                  <a:pt x="3636202" y="3069734"/>
                </a:lnTo>
                <a:lnTo>
                  <a:pt x="2432899" y="4078287"/>
                </a:lnTo>
                <a:lnTo>
                  <a:pt x="1272508" y="3105701"/>
                </a:lnTo>
                <a:close/>
                <a:moveTo>
                  <a:pt x="1161420" y="1065695"/>
                </a:moveTo>
                <a:lnTo>
                  <a:pt x="2364993" y="2040329"/>
                </a:lnTo>
                <a:lnTo>
                  <a:pt x="1204752" y="3048911"/>
                </a:lnTo>
                <a:lnTo>
                  <a:pt x="0" y="2039144"/>
                </a:lnTo>
                <a:close/>
                <a:moveTo>
                  <a:pt x="3661046" y="1029377"/>
                </a:moveTo>
                <a:lnTo>
                  <a:pt x="4865798" y="2039144"/>
                </a:lnTo>
                <a:lnTo>
                  <a:pt x="3704378" y="3012592"/>
                </a:lnTo>
                <a:lnTo>
                  <a:pt x="2500806" y="2037958"/>
                </a:lnTo>
                <a:close/>
                <a:moveTo>
                  <a:pt x="2432899" y="0"/>
                </a:moveTo>
                <a:lnTo>
                  <a:pt x="3593290" y="972586"/>
                </a:lnTo>
                <a:lnTo>
                  <a:pt x="2431905" y="1982163"/>
                </a:lnTo>
                <a:lnTo>
                  <a:pt x="1229596" y="1008553"/>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4038044296"/>
      </p:ext>
    </p:extLst>
  </p:cSld>
  <p:clrMapOvr>
    <a:masterClrMapping/>
  </p:clrMapOvr>
  <p:timing>
    <p:tnLst>
      <p:par>
        <p:cT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圖片版面配置37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6" name="圖片版面配置區 5"/>
          <p:cNvSpPr>
            <a:spLocks noGrp="1"/>
          </p:cNvSpPr>
          <p:nvPr>
            <p:ph type="pic" sz="quarter" idx="12"/>
          </p:nvPr>
        </p:nvSpPr>
        <p:spPr>
          <a:xfrm>
            <a:off x="5037138" y="3846287"/>
            <a:ext cx="4106862" cy="2453365"/>
          </a:xfrm>
        </p:spPr>
        <p:txBody>
          <a:bodyPr/>
          <a:lstStyle/>
          <a:p>
            <a:endParaRPr lang="zh-TW" altLang="en-US"/>
          </a:p>
        </p:txBody>
      </p:sp>
      <p:sp>
        <p:nvSpPr>
          <p:cNvPr id="9" name="圖片版面配置區 5"/>
          <p:cNvSpPr>
            <a:spLocks noGrp="1"/>
          </p:cNvSpPr>
          <p:nvPr>
            <p:ph type="pic" sz="quarter" idx="13"/>
          </p:nvPr>
        </p:nvSpPr>
        <p:spPr>
          <a:xfrm>
            <a:off x="5037138" y="2090059"/>
            <a:ext cx="4106862" cy="1626051"/>
          </a:xfrm>
        </p:spPr>
        <p:txBody>
          <a:bodyPr/>
          <a:lstStyle/>
          <a:p>
            <a:endParaRPr lang="zh-TW" altLang="en-US"/>
          </a:p>
        </p:txBody>
      </p:sp>
      <p:sp>
        <p:nvSpPr>
          <p:cNvPr id="10" name="圖片版面配置區 5"/>
          <p:cNvSpPr>
            <a:spLocks noGrp="1"/>
          </p:cNvSpPr>
          <p:nvPr>
            <p:ph type="pic" sz="quarter" idx="14"/>
          </p:nvPr>
        </p:nvSpPr>
        <p:spPr>
          <a:xfrm>
            <a:off x="5037138" y="740230"/>
            <a:ext cx="4106862" cy="1219652"/>
          </a:xfrm>
        </p:spPr>
        <p:txBody>
          <a:bodyPr/>
          <a:lstStyle/>
          <a:p>
            <a:endParaRPr lang="zh-TW" altLang="en-US"/>
          </a:p>
        </p:txBody>
      </p:sp>
    </p:spTree>
    <p:extLst>
      <p:ext uri="{BB962C8B-B14F-4D97-AF65-F5344CB8AC3E}">
        <p14:creationId xmlns:p14="http://schemas.microsoft.com/office/powerpoint/2010/main" val="1586502788"/>
      </p:ext>
    </p:extLst>
  </p:cSld>
  <p:clrMapOvr>
    <a:masterClrMapping/>
  </p:clrMapOvr>
  <p:timing>
    <p:tnLst>
      <p:par>
        <p:cTn id="1" dur="indefinite" restart="never" nodeType="tmRoot"/>
      </p:par>
    </p:tn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圖片版面配置37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8" name="圖片版面配置區 7"/>
          <p:cNvSpPr>
            <a:spLocks noGrp="1"/>
          </p:cNvSpPr>
          <p:nvPr>
            <p:ph type="pic" sz="quarter" idx="12"/>
          </p:nvPr>
        </p:nvSpPr>
        <p:spPr>
          <a:xfrm>
            <a:off x="5037138" y="740229"/>
            <a:ext cx="4106862" cy="5559422"/>
          </a:xfrm>
          <a:custGeom>
            <a:avLst/>
            <a:gdLst>
              <a:gd name="connsiteX0" fmla="*/ 0 w 4106862"/>
              <a:gd name="connsiteY0" fmla="*/ 3106057 h 5559422"/>
              <a:gd name="connsiteX1" fmla="*/ 4106862 w 4106862"/>
              <a:gd name="connsiteY1" fmla="*/ 3106057 h 5559422"/>
              <a:gd name="connsiteX2" fmla="*/ 4106862 w 4106862"/>
              <a:gd name="connsiteY2" fmla="*/ 5559422 h 5559422"/>
              <a:gd name="connsiteX3" fmla="*/ 0 w 4106862"/>
              <a:gd name="connsiteY3" fmla="*/ 5559422 h 5559422"/>
              <a:gd name="connsiteX4" fmla="*/ 0 w 4106862"/>
              <a:gd name="connsiteY4" fmla="*/ 1349829 h 5559422"/>
              <a:gd name="connsiteX5" fmla="*/ 4106862 w 4106862"/>
              <a:gd name="connsiteY5" fmla="*/ 1349829 h 5559422"/>
              <a:gd name="connsiteX6" fmla="*/ 4106862 w 4106862"/>
              <a:gd name="connsiteY6" fmla="*/ 2975880 h 5559422"/>
              <a:gd name="connsiteX7" fmla="*/ 0 w 4106862"/>
              <a:gd name="connsiteY7" fmla="*/ 2975880 h 5559422"/>
              <a:gd name="connsiteX8" fmla="*/ 0 w 4106862"/>
              <a:gd name="connsiteY8" fmla="*/ 0 h 5559422"/>
              <a:gd name="connsiteX9" fmla="*/ 4106862 w 4106862"/>
              <a:gd name="connsiteY9" fmla="*/ 0 h 5559422"/>
              <a:gd name="connsiteX10" fmla="*/ 4106862 w 4106862"/>
              <a:gd name="connsiteY10" fmla="*/ 1219652 h 5559422"/>
              <a:gd name="connsiteX11" fmla="*/ 0 w 4106862"/>
              <a:gd name="connsiteY11" fmla="*/ 1219652 h 5559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06862" h="5559422">
                <a:moveTo>
                  <a:pt x="0" y="3106057"/>
                </a:moveTo>
                <a:lnTo>
                  <a:pt x="4106862" y="3106057"/>
                </a:lnTo>
                <a:lnTo>
                  <a:pt x="4106862" y="5559422"/>
                </a:lnTo>
                <a:lnTo>
                  <a:pt x="0" y="5559422"/>
                </a:lnTo>
                <a:close/>
                <a:moveTo>
                  <a:pt x="0" y="1349829"/>
                </a:moveTo>
                <a:lnTo>
                  <a:pt x="4106862" y="1349829"/>
                </a:lnTo>
                <a:lnTo>
                  <a:pt x="4106862" y="2975880"/>
                </a:lnTo>
                <a:lnTo>
                  <a:pt x="0" y="2975880"/>
                </a:lnTo>
                <a:close/>
                <a:moveTo>
                  <a:pt x="0" y="0"/>
                </a:moveTo>
                <a:lnTo>
                  <a:pt x="4106862" y="0"/>
                </a:lnTo>
                <a:lnTo>
                  <a:pt x="4106862" y="1219652"/>
                </a:lnTo>
                <a:lnTo>
                  <a:pt x="0" y="121965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628114395"/>
      </p:ext>
    </p:extLst>
  </p:cSld>
  <p:clrMapOvr>
    <a:masterClrMapping/>
  </p:clrMapOvr>
  <p:timing>
    <p:tnLst>
      <p:par>
        <p:cTn id="1" dur="indefinite" restart="never" nodeType="tmRoot"/>
      </p:par>
    </p:tn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圖片版面配置37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6"/>
          <p:cNvSpPr>
            <a:spLocks noGrp="1"/>
          </p:cNvSpPr>
          <p:nvPr>
            <p:ph type="pic" sz="quarter" idx="13"/>
          </p:nvPr>
        </p:nvSpPr>
        <p:spPr>
          <a:xfrm>
            <a:off x="7344000" y="580801"/>
            <a:ext cx="1800000" cy="1800000"/>
          </a:xfrm>
        </p:spPr>
        <p:txBody>
          <a:bodyPr/>
          <a:lstStyle/>
          <a:p>
            <a:endParaRPr lang="zh-TW" altLang="en-US"/>
          </a:p>
        </p:txBody>
      </p:sp>
      <p:sp>
        <p:nvSpPr>
          <p:cNvPr id="13" name="圖片版面配置區 6"/>
          <p:cNvSpPr>
            <a:spLocks noGrp="1"/>
          </p:cNvSpPr>
          <p:nvPr>
            <p:ph type="pic" sz="quarter" idx="14"/>
          </p:nvPr>
        </p:nvSpPr>
        <p:spPr>
          <a:xfrm>
            <a:off x="7344000" y="2496687"/>
            <a:ext cx="1800000" cy="1800000"/>
          </a:xfrm>
        </p:spPr>
        <p:txBody>
          <a:bodyPr/>
          <a:lstStyle/>
          <a:p>
            <a:endParaRPr lang="zh-TW" altLang="en-US"/>
          </a:p>
        </p:txBody>
      </p:sp>
      <p:sp>
        <p:nvSpPr>
          <p:cNvPr id="14" name="圖片版面配置區 6"/>
          <p:cNvSpPr>
            <a:spLocks noGrp="1"/>
          </p:cNvSpPr>
          <p:nvPr>
            <p:ph type="pic" sz="quarter" idx="15"/>
          </p:nvPr>
        </p:nvSpPr>
        <p:spPr>
          <a:xfrm>
            <a:off x="5413829" y="4470402"/>
            <a:ext cx="3730171" cy="1800000"/>
          </a:xfrm>
        </p:spPr>
        <p:txBody>
          <a:bodyPr/>
          <a:lstStyle/>
          <a:p>
            <a:endParaRPr lang="zh-TW" altLang="en-US"/>
          </a:p>
        </p:txBody>
      </p:sp>
      <p:sp>
        <p:nvSpPr>
          <p:cNvPr id="15" name="圖片版面配置區 6"/>
          <p:cNvSpPr>
            <a:spLocks noGrp="1"/>
          </p:cNvSpPr>
          <p:nvPr>
            <p:ph type="pic" sz="quarter" idx="16"/>
          </p:nvPr>
        </p:nvSpPr>
        <p:spPr>
          <a:xfrm>
            <a:off x="3454400" y="580799"/>
            <a:ext cx="3744800" cy="3715888"/>
          </a:xfrm>
        </p:spPr>
        <p:txBody>
          <a:bodyPr/>
          <a:lstStyle/>
          <a:p>
            <a:endParaRPr lang="zh-TW" altLang="en-US"/>
          </a:p>
        </p:txBody>
      </p:sp>
      <p:sp>
        <p:nvSpPr>
          <p:cNvPr id="16" name="圖片版面配置區 6"/>
          <p:cNvSpPr>
            <a:spLocks noGrp="1"/>
          </p:cNvSpPr>
          <p:nvPr>
            <p:ph type="pic" sz="quarter" idx="17"/>
          </p:nvPr>
        </p:nvSpPr>
        <p:spPr>
          <a:xfrm>
            <a:off x="3457800" y="4470402"/>
            <a:ext cx="1800000" cy="1800000"/>
          </a:xfrm>
        </p:spPr>
        <p:txBody>
          <a:bodyPr/>
          <a:lstStyle/>
          <a:p>
            <a:endParaRPr lang="zh-TW" altLang="en-US"/>
          </a:p>
        </p:txBody>
      </p:sp>
    </p:spTree>
    <p:extLst>
      <p:ext uri="{BB962C8B-B14F-4D97-AF65-F5344CB8AC3E}">
        <p14:creationId xmlns:p14="http://schemas.microsoft.com/office/powerpoint/2010/main" val="4223372458"/>
      </p:ext>
    </p:extLst>
  </p:cSld>
  <p:clrMapOvr>
    <a:masterClrMapping/>
  </p:clrMapOvr>
  <p:timing>
    <p:tnLst>
      <p:par>
        <p:cTn id="1" dur="indefinite" restart="never" nodeType="tmRoot"/>
      </p:par>
    </p:tn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圖片版面配置37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1" name="圖片版面配置區 10"/>
          <p:cNvSpPr>
            <a:spLocks noGrp="1"/>
          </p:cNvSpPr>
          <p:nvPr>
            <p:ph type="pic" sz="quarter" idx="14"/>
          </p:nvPr>
        </p:nvSpPr>
        <p:spPr>
          <a:xfrm>
            <a:off x="7344000" y="580801"/>
            <a:ext cx="1800000" cy="3715886"/>
          </a:xfrm>
          <a:custGeom>
            <a:avLst/>
            <a:gdLst>
              <a:gd name="connsiteX0" fmla="*/ 0 w 1800000"/>
              <a:gd name="connsiteY0" fmla="*/ 1915886 h 3715886"/>
              <a:gd name="connsiteX1" fmla="*/ 1800000 w 1800000"/>
              <a:gd name="connsiteY1" fmla="*/ 1915886 h 3715886"/>
              <a:gd name="connsiteX2" fmla="*/ 1800000 w 1800000"/>
              <a:gd name="connsiteY2" fmla="*/ 3715886 h 3715886"/>
              <a:gd name="connsiteX3" fmla="*/ 0 w 1800000"/>
              <a:gd name="connsiteY3" fmla="*/ 3715886 h 3715886"/>
              <a:gd name="connsiteX4" fmla="*/ 0 w 1800000"/>
              <a:gd name="connsiteY4" fmla="*/ 0 h 3715886"/>
              <a:gd name="connsiteX5" fmla="*/ 1800000 w 1800000"/>
              <a:gd name="connsiteY5" fmla="*/ 0 h 3715886"/>
              <a:gd name="connsiteX6" fmla="*/ 1800000 w 1800000"/>
              <a:gd name="connsiteY6" fmla="*/ 1800000 h 3715886"/>
              <a:gd name="connsiteX7" fmla="*/ 0 w 1800000"/>
              <a:gd name="connsiteY7" fmla="*/ 1800000 h 371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0000" h="3715886">
                <a:moveTo>
                  <a:pt x="0" y="1915886"/>
                </a:moveTo>
                <a:lnTo>
                  <a:pt x="1800000" y="1915886"/>
                </a:lnTo>
                <a:lnTo>
                  <a:pt x="1800000" y="3715886"/>
                </a:lnTo>
                <a:lnTo>
                  <a:pt x="0" y="3715886"/>
                </a:lnTo>
                <a:close/>
                <a:moveTo>
                  <a:pt x="0" y="0"/>
                </a:moveTo>
                <a:lnTo>
                  <a:pt x="1800000" y="0"/>
                </a:lnTo>
                <a:lnTo>
                  <a:pt x="1800000" y="1800000"/>
                </a:lnTo>
                <a:lnTo>
                  <a:pt x="0" y="1800000"/>
                </a:lnTo>
                <a:close/>
              </a:path>
            </a:pathLst>
          </a:custGeom>
        </p:spPr>
        <p:txBody>
          <a:bodyPr wrap="square">
            <a:noAutofit/>
          </a:bodyPr>
          <a:lstStyle/>
          <a:p>
            <a:endParaRPr lang="zh-TW" altLang="en-US"/>
          </a:p>
        </p:txBody>
      </p:sp>
      <p:sp>
        <p:nvSpPr>
          <p:cNvPr id="8" name="圖片版面配置區 6"/>
          <p:cNvSpPr>
            <a:spLocks noGrp="1"/>
          </p:cNvSpPr>
          <p:nvPr>
            <p:ph type="pic" sz="quarter" idx="16"/>
          </p:nvPr>
        </p:nvSpPr>
        <p:spPr>
          <a:xfrm>
            <a:off x="3454400" y="580799"/>
            <a:ext cx="3744800" cy="3715888"/>
          </a:xfrm>
        </p:spPr>
        <p:txBody>
          <a:bodyPr/>
          <a:lstStyle/>
          <a:p>
            <a:endParaRPr lang="zh-TW" altLang="en-US"/>
          </a:p>
        </p:txBody>
      </p:sp>
      <p:sp>
        <p:nvSpPr>
          <p:cNvPr id="10" name="圖片版面配置區 9"/>
          <p:cNvSpPr>
            <a:spLocks noGrp="1"/>
          </p:cNvSpPr>
          <p:nvPr>
            <p:ph type="pic" sz="quarter" idx="17"/>
          </p:nvPr>
        </p:nvSpPr>
        <p:spPr>
          <a:xfrm>
            <a:off x="3457800" y="4441832"/>
            <a:ext cx="5686200" cy="1800000"/>
          </a:xfrm>
          <a:custGeom>
            <a:avLst/>
            <a:gdLst>
              <a:gd name="connsiteX0" fmla="*/ 1956029 w 5686200"/>
              <a:gd name="connsiteY0" fmla="*/ 0 h 1800000"/>
              <a:gd name="connsiteX1" fmla="*/ 5686200 w 5686200"/>
              <a:gd name="connsiteY1" fmla="*/ 0 h 1800000"/>
              <a:gd name="connsiteX2" fmla="*/ 5686200 w 5686200"/>
              <a:gd name="connsiteY2" fmla="*/ 1800000 h 1800000"/>
              <a:gd name="connsiteX3" fmla="*/ 1956029 w 5686200"/>
              <a:gd name="connsiteY3" fmla="*/ 1800000 h 1800000"/>
              <a:gd name="connsiteX4" fmla="*/ 0 w 5686200"/>
              <a:gd name="connsiteY4" fmla="*/ 0 h 1800000"/>
              <a:gd name="connsiteX5" fmla="*/ 1800000 w 5686200"/>
              <a:gd name="connsiteY5" fmla="*/ 0 h 1800000"/>
              <a:gd name="connsiteX6" fmla="*/ 1800000 w 5686200"/>
              <a:gd name="connsiteY6" fmla="*/ 1800000 h 1800000"/>
              <a:gd name="connsiteX7" fmla="*/ 0 w 5686200"/>
              <a:gd name="connsiteY7" fmla="*/ 1800000 h 18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86200" h="1800000">
                <a:moveTo>
                  <a:pt x="1956029" y="0"/>
                </a:moveTo>
                <a:lnTo>
                  <a:pt x="5686200" y="0"/>
                </a:lnTo>
                <a:lnTo>
                  <a:pt x="5686200" y="1800000"/>
                </a:lnTo>
                <a:lnTo>
                  <a:pt x="1956029" y="1800000"/>
                </a:lnTo>
                <a:close/>
                <a:moveTo>
                  <a:pt x="0" y="0"/>
                </a:moveTo>
                <a:lnTo>
                  <a:pt x="1800000" y="0"/>
                </a:lnTo>
                <a:lnTo>
                  <a:pt x="1800000" y="1800000"/>
                </a:lnTo>
                <a:lnTo>
                  <a:pt x="0" y="180000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849874553"/>
      </p:ext>
    </p:extLst>
  </p:cSld>
  <p:clrMapOvr>
    <a:masterClrMapping/>
  </p:clrMapOvr>
  <p:timing>
    <p:tnLst>
      <p:par>
        <p:cTn id="1" dur="indefinite" restart="never" nodeType="tmRoot"/>
      </p:par>
    </p:tn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圖片版面配置37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0" name="圖片版面配置區 9"/>
          <p:cNvSpPr>
            <a:spLocks noGrp="1"/>
          </p:cNvSpPr>
          <p:nvPr>
            <p:ph type="pic" sz="quarter" idx="13"/>
          </p:nvPr>
        </p:nvSpPr>
        <p:spPr>
          <a:xfrm>
            <a:off x="3454400" y="580799"/>
            <a:ext cx="5689600" cy="5661033"/>
          </a:xfrm>
          <a:custGeom>
            <a:avLst/>
            <a:gdLst>
              <a:gd name="connsiteX0" fmla="*/ 1959429 w 5689600"/>
              <a:gd name="connsiteY0" fmla="*/ 3861033 h 5661033"/>
              <a:gd name="connsiteX1" fmla="*/ 5689600 w 5689600"/>
              <a:gd name="connsiteY1" fmla="*/ 3861033 h 5661033"/>
              <a:gd name="connsiteX2" fmla="*/ 5689600 w 5689600"/>
              <a:gd name="connsiteY2" fmla="*/ 5661033 h 5661033"/>
              <a:gd name="connsiteX3" fmla="*/ 1959429 w 5689600"/>
              <a:gd name="connsiteY3" fmla="*/ 5661033 h 5661033"/>
              <a:gd name="connsiteX4" fmla="*/ 3400 w 5689600"/>
              <a:gd name="connsiteY4" fmla="*/ 3861033 h 5661033"/>
              <a:gd name="connsiteX5" fmla="*/ 1803400 w 5689600"/>
              <a:gd name="connsiteY5" fmla="*/ 3861033 h 5661033"/>
              <a:gd name="connsiteX6" fmla="*/ 1803400 w 5689600"/>
              <a:gd name="connsiteY6" fmla="*/ 5661033 h 5661033"/>
              <a:gd name="connsiteX7" fmla="*/ 3400 w 5689600"/>
              <a:gd name="connsiteY7" fmla="*/ 5661033 h 5661033"/>
              <a:gd name="connsiteX8" fmla="*/ 3889600 w 5689600"/>
              <a:gd name="connsiteY8" fmla="*/ 1915888 h 5661033"/>
              <a:gd name="connsiteX9" fmla="*/ 5689600 w 5689600"/>
              <a:gd name="connsiteY9" fmla="*/ 1915888 h 5661033"/>
              <a:gd name="connsiteX10" fmla="*/ 5689600 w 5689600"/>
              <a:gd name="connsiteY10" fmla="*/ 3715888 h 5661033"/>
              <a:gd name="connsiteX11" fmla="*/ 3889600 w 5689600"/>
              <a:gd name="connsiteY11" fmla="*/ 3715888 h 5661033"/>
              <a:gd name="connsiteX12" fmla="*/ 3889600 w 5689600"/>
              <a:gd name="connsiteY12" fmla="*/ 2 h 5661033"/>
              <a:gd name="connsiteX13" fmla="*/ 5689600 w 5689600"/>
              <a:gd name="connsiteY13" fmla="*/ 2 h 5661033"/>
              <a:gd name="connsiteX14" fmla="*/ 5689600 w 5689600"/>
              <a:gd name="connsiteY14" fmla="*/ 1800002 h 5661033"/>
              <a:gd name="connsiteX15" fmla="*/ 3889600 w 5689600"/>
              <a:gd name="connsiteY15" fmla="*/ 1800002 h 5661033"/>
              <a:gd name="connsiteX16" fmla="*/ 0 w 5689600"/>
              <a:gd name="connsiteY16" fmla="*/ 0 h 5661033"/>
              <a:gd name="connsiteX17" fmla="*/ 3744800 w 5689600"/>
              <a:gd name="connsiteY17" fmla="*/ 0 h 5661033"/>
              <a:gd name="connsiteX18" fmla="*/ 3744800 w 5689600"/>
              <a:gd name="connsiteY18" fmla="*/ 3715888 h 5661033"/>
              <a:gd name="connsiteX19" fmla="*/ 0 w 5689600"/>
              <a:gd name="connsiteY19" fmla="*/ 3715888 h 566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89600" h="5661033">
                <a:moveTo>
                  <a:pt x="1959429" y="3861033"/>
                </a:moveTo>
                <a:lnTo>
                  <a:pt x="5689600" y="3861033"/>
                </a:lnTo>
                <a:lnTo>
                  <a:pt x="5689600" y="5661033"/>
                </a:lnTo>
                <a:lnTo>
                  <a:pt x="1959429" y="5661033"/>
                </a:lnTo>
                <a:close/>
                <a:moveTo>
                  <a:pt x="3400" y="3861033"/>
                </a:moveTo>
                <a:lnTo>
                  <a:pt x="1803400" y="3861033"/>
                </a:lnTo>
                <a:lnTo>
                  <a:pt x="1803400" y="5661033"/>
                </a:lnTo>
                <a:lnTo>
                  <a:pt x="3400" y="5661033"/>
                </a:lnTo>
                <a:close/>
                <a:moveTo>
                  <a:pt x="3889600" y="1915888"/>
                </a:moveTo>
                <a:lnTo>
                  <a:pt x="5689600" y="1915888"/>
                </a:lnTo>
                <a:lnTo>
                  <a:pt x="5689600" y="3715888"/>
                </a:lnTo>
                <a:lnTo>
                  <a:pt x="3889600" y="3715888"/>
                </a:lnTo>
                <a:close/>
                <a:moveTo>
                  <a:pt x="3889600" y="2"/>
                </a:moveTo>
                <a:lnTo>
                  <a:pt x="5689600" y="2"/>
                </a:lnTo>
                <a:lnTo>
                  <a:pt x="5689600" y="1800002"/>
                </a:lnTo>
                <a:lnTo>
                  <a:pt x="3889600" y="1800002"/>
                </a:lnTo>
                <a:close/>
                <a:moveTo>
                  <a:pt x="0" y="0"/>
                </a:moveTo>
                <a:lnTo>
                  <a:pt x="3744800" y="0"/>
                </a:lnTo>
                <a:lnTo>
                  <a:pt x="3744800" y="3715888"/>
                </a:lnTo>
                <a:lnTo>
                  <a:pt x="0" y="3715888"/>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277029153"/>
      </p:ext>
    </p:extLst>
  </p:cSld>
  <p:clrMapOvr>
    <a:masterClrMapping/>
  </p:clrMapOvr>
  <p:timing>
    <p:tnLst>
      <p:par>
        <p:cTn id="1" dur="indefinite" restart="never" nodeType="tmRoot"/>
      </p:par>
    </p:tn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圖片版面配置375">
    <p:spTree>
      <p:nvGrpSpPr>
        <p:cNvPr id="1" name=""/>
        <p:cNvGrpSpPr/>
        <p:nvPr/>
      </p:nvGrpSpPr>
      <p:grpSpPr>
        <a:xfrm>
          <a:off x="0" y="0"/>
          <a:ext cx="0" cy="0"/>
          <a:chOff x="0" y="0"/>
          <a:chExt cx="0" cy="0"/>
        </a:xfrm>
      </p:grpSpPr>
      <p:sp>
        <p:nvSpPr>
          <p:cNvPr id="10" name="圖片版面配置區 6"/>
          <p:cNvSpPr>
            <a:spLocks noGrp="1"/>
          </p:cNvSpPr>
          <p:nvPr>
            <p:ph type="pic" sz="quarter" idx="16"/>
          </p:nvPr>
        </p:nvSpPr>
        <p:spPr>
          <a:xfrm>
            <a:off x="4674395" y="2583316"/>
            <a:ext cx="2408237" cy="3469822"/>
          </a:xfrm>
        </p:spPr>
        <p:txBody>
          <a:bodyPr/>
          <a:lstStyle/>
          <a:p>
            <a:endParaRPr lang="zh-TW" altLang="en-US"/>
          </a:p>
        </p:txBody>
      </p:sp>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6"/>
          <p:cNvSpPr>
            <a:spLocks noGrp="1"/>
          </p:cNvSpPr>
          <p:nvPr>
            <p:ph type="pic" sz="quarter" idx="13"/>
          </p:nvPr>
        </p:nvSpPr>
        <p:spPr>
          <a:xfrm>
            <a:off x="2062163" y="4659313"/>
            <a:ext cx="2408237" cy="1393825"/>
          </a:xfrm>
        </p:spPr>
        <p:txBody>
          <a:bodyPr/>
          <a:lstStyle/>
          <a:p>
            <a:endParaRPr lang="zh-TW" altLang="en-US"/>
          </a:p>
        </p:txBody>
      </p:sp>
      <p:sp>
        <p:nvSpPr>
          <p:cNvPr id="8" name="圖片版面配置區 6"/>
          <p:cNvSpPr>
            <a:spLocks noGrp="1"/>
          </p:cNvSpPr>
          <p:nvPr>
            <p:ph type="pic" sz="quarter" idx="14"/>
          </p:nvPr>
        </p:nvSpPr>
        <p:spPr>
          <a:xfrm>
            <a:off x="2062163" y="1030288"/>
            <a:ext cx="2408237" cy="3477419"/>
          </a:xfrm>
        </p:spPr>
        <p:txBody>
          <a:bodyPr/>
          <a:lstStyle/>
          <a:p>
            <a:endParaRPr lang="zh-TW" altLang="en-US"/>
          </a:p>
        </p:txBody>
      </p:sp>
      <p:sp>
        <p:nvSpPr>
          <p:cNvPr id="9" name="圖片版面配置區 6"/>
          <p:cNvSpPr>
            <a:spLocks noGrp="1"/>
          </p:cNvSpPr>
          <p:nvPr>
            <p:ph type="pic" sz="quarter" idx="15"/>
          </p:nvPr>
        </p:nvSpPr>
        <p:spPr>
          <a:xfrm>
            <a:off x="4674395" y="1030288"/>
            <a:ext cx="2408237" cy="1393825"/>
          </a:xfrm>
        </p:spPr>
        <p:txBody>
          <a:bodyPr/>
          <a:lstStyle/>
          <a:p>
            <a:endParaRPr lang="zh-TW" altLang="en-US"/>
          </a:p>
        </p:txBody>
      </p:sp>
    </p:spTree>
    <p:extLst>
      <p:ext uri="{BB962C8B-B14F-4D97-AF65-F5344CB8AC3E}">
        <p14:creationId xmlns:p14="http://schemas.microsoft.com/office/powerpoint/2010/main" val="83106132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圖片版面配置37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8"/>
          <p:cNvSpPr>
            <a:spLocks noGrp="1"/>
          </p:cNvSpPr>
          <p:nvPr>
            <p:ph type="pic" sz="quarter" idx="16"/>
          </p:nvPr>
        </p:nvSpPr>
        <p:spPr>
          <a:xfrm>
            <a:off x="2062163" y="1030288"/>
            <a:ext cx="5020469" cy="5022850"/>
          </a:xfrm>
          <a:custGeom>
            <a:avLst/>
            <a:gdLst>
              <a:gd name="connsiteX0" fmla="*/ 0 w 5020469"/>
              <a:gd name="connsiteY0" fmla="*/ 3629025 h 5022850"/>
              <a:gd name="connsiteX1" fmla="*/ 2408237 w 5020469"/>
              <a:gd name="connsiteY1" fmla="*/ 3629025 h 5022850"/>
              <a:gd name="connsiteX2" fmla="*/ 2408237 w 5020469"/>
              <a:gd name="connsiteY2" fmla="*/ 5022850 h 5022850"/>
              <a:gd name="connsiteX3" fmla="*/ 0 w 5020469"/>
              <a:gd name="connsiteY3" fmla="*/ 5022850 h 5022850"/>
              <a:gd name="connsiteX4" fmla="*/ 2612232 w 5020469"/>
              <a:gd name="connsiteY4" fmla="*/ 1553028 h 5022850"/>
              <a:gd name="connsiteX5" fmla="*/ 5020469 w 5020469"/>
              <a:gd name="connsiteY5" fmla="*/ 1553028 h 5022850"/>
              <a:gd name="connsiteX6" fmla="*/ 5020469 w 5020469"/>
              <a:gd name="connsiteY6" fmla="*/ 5022850 h 5022850"/>
              <a:gd name="connsiteX7" fmla="*/ 2612232 w 5020469"/>
              <a:gd name="connsiteY7" fmla="*/ 5022850 h 5022850"/>
              <a:gd name="connsiteX8" fmla="*/ 0 w 5020469"/>
              <a:gd name="connsiteY8" fmla="*/ 0 h 5022850"/>
              <a:gd name="connsiteX9" fmla="*/ 2408237 w 5020469"/>
              <a:gd name="connsiteY9" fmla="*/ 0 h 5022850"/>
              <a:gd name="connsiteX10" fmla="*/ 2408237 w 5020469"/>
              <a:gd name="connsiteY10" fmla="*/ 3477419 h 5022850"/>
              <a:gd name="connsiteX11" fmla="*/ 0 w 5020469"/>
              <a:gd name="connsiteY11" fmla="*/ 3477419 h 5022850"/>
              <a:gd name="connsiteX12" fmla="*/ 2612232 w 5020469"/>
              <a:gd name="connsiteY12" fmla="*/ 0 h 5022850"/>
              <a:gd name="connsiteX13" fmla="*/ 5020469 w 5020469"/>
              <a:gd name="connsiteY13" fmla="*/ 0 h 5022850"/>
              <a:gd name="connsiteX14" fmla="*/ 5020469 w 5020469"/>
              <a:gd name="connsiteY14" fmla="*/ 1393825 h 5022850"/>
              <a:gd name="connsiteX15" fmla="*/ 2612232 w 5020469"/>
              <a:gd name="connsiteY15" fmla="*/ 1393825 h 502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0469" h="5022850">
                <a:moveTo>
                  <a:pt x="0" y="3629025"/>
                </a:moveTo>
                <a:lnTo>
                  <a:pt x="2408237" y="3629025"/>
                </a:lnTo>
                <a:lnTo>
                  <a:pt x="2408237" y="5022850"/>
                </a:lnTo>
                <a:lnTo>
                  <a:pt x="0" y="5022850"/>
                </a:lnTo>
                <a:close/>
                <a:moveTo>
                  <a:pt x="2612232" y="1553028"/>
                </a:moveTo>
                <a:lnTo>
                  <a:pt x="5020469" y="1553028"/>
                </a:lnTo>
                <a:lnTo>
                  <a:pt x="5020469" y="5022850"/>
                </a:lnTo>
                <a:lnTo>
                  <a:pt x="2612232" y="5022850"/>
                </a:lnTo>
                <a:close/>
                <a:moveTo>
                  <a:pt x="0" y="0"/>
                </a:moveTo>
                <a:lnTo>
                  <a:pt x="2408237" y="0"/>
                </a:lnTo>
                <a:lnTo>
                  <a:pt x="2408237" y="3477419"/>
                </a:lnTo>
                <a:lnTo>
                  <a:pt x="0" y="3477419"/>
                </a:lnTo>
                <a:close/>
                <a:moveTo>
                  <a:pt x="2612232" y="0"/>
                </a:moveTo>
                <a:lnTo>
                  <a:pt x="5020469" y="0"/>
                </a:lnTo>
                <a:lnTo>
                  <a:pt x="5020469" y="1393825"/>
                </a:lnTo>
                <a:lnTo>
                  <a:pt x="2612232" y="1393825"/>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364779801"/>
      </p:ext>
    </p:extLst>
  </p:cSld>
  <p:clrMapOvr>
    <a:masterClrMapping/>
  </p:clrMapOvr>
  <p:timing>
    <p:tnLst>
      <p:par>
        <p:cTn id="1" dur="indefinite" restart="never" nodeType="tmRoot"/>
      </p:par>
    </p:tn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圖片版面配置37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4600575" y="2278746"/>
            <a:ext cx="4543425" cy="2293938"/>
          </a:xfrm>
        </p:spPr>
        <p:txBody>
          <a:bodyPr/>
          <a:lstStyle/>
          <a:p>
            <a:endParaRPr lang="zh-TW" altLang="en-US"/>
          </a:p>
        </p:txBody>
      </p:sp>
      <p:sp>
        <p:nvSpPr>
          <p:cNvPr id="6" name="圖片版面配置區 4"/>
          <p:cNvSpPr>
            <a:spLocks noGrp="1"/>
          </p:cNvSpPr>
          <p:nvPr>
            <p:ph type="pic" sz="quarter" idx="13"/>
          </p:nvPr>
        </p:nvSpPr>
        <p:spPr>
          <a:xfrm>
            <a:off x="5341257" y="319316"/>
            <a:ext cx="3802743" cy="1814967"/>
          </a:xfrm>
        </p:spPr>
        <p:txBody>
          <a:bodyPr/>
          <a:lstStyle/>
          <a:p>
            <a:endParaRPr lang="zh-TW" altLang="en-US"/>
          </a:p>
        </p:txBody>
      </p:sp>
      <p:sp>
        <p:nvSpPr>
          <p:cNvPr id="7" name="圖片版面配置區 4"/>
          <p:cNvSpPr>
            <a:spLocks noGrp="1"/>
          </p:cNvSpPr>
          <p:nvPr>
            <p:ph type="pic" sz="quarter" idx="14"/>
          </p:nvPr>
        </p:nvSpPr>
        <p:spPr>
          <a:xfrm>
            <a:off x="5341257" y="4717147"/>
            <a:ext cx="3802743" cy="1814967"/>
          </a:xfrm>
        </p:spPr>
        <p:txBody>
          <a:bodyPr/>
          <a:lstStyle/>
          <a:p>
            <a:endParaRPr lang="zh-TW" altLang="en-US"/>
          </a:p>
        </p:txBody>
      </p:sp>
    </p:spTree>
    <p:extLst>
      <p:ext uri="{BB962C8B-B14F-4D97-AF65-F5344CB8AC3E}">
        <p14:creationId xmlns:p14="http://schemas.microsoft.com/office/powerpoint/2010/main" val="2747410417"/>
      </p:ext>
    </p:extLst>
  </p:cSld>
  <p:clrMapOvr>
    <a:masterClrMapping/>
  </p:clrMapOvr>
  <p:timing>
    <p:tnLst>
      <p:par>
        <p:cTn id="1" dur="indefinite" restart="never" nodeType="tmRoot"/>
      </p:par>
    </p:tn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圖片版面配置37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4"/>
          <p:cNvSpPr>
            <a:spLocks noGrp="1"/>
          </p:cNvSpPr>
          <p:nvPr>
            <p:ph type="pic" sz="quarter" idx="14"/>
          </p:nvPr>
        </p:nvSpPr>
        <p:spPr>
          <a:xfrm>
            <a:off x="3250747" y="1829482"/>
            <a:ext cx="2500313" cy="1363662"/>
          </a:xfrm>
        </p:spPr>
        <p:txBody>
          <a:bodyPr/>
          <a:lstStyle/>
          <a:p>
            <a:endParaRPr lang="zh-TW" altLang="en-US"/>
          </a:p>
        </p:txBody>
      </p:sp>
      <p:sp>
        <p:nvSpPr>
          <p:cNvPr id="9" name="圖片版面配置區 4"/>
          <p:cNvSpPr>
            <a:spLocks noGrp="1"/>
          </p:cNvSpPr>
          <p:nvPr>
            <p:ph type="pic" sz="quarter" idx="16"/>
          </p:nvPr>
        </p:nvSpPr>
        <p:spPr>
          <a:xfrm>
            <a:off x="5964919" y="1829482"/>
            <a:ext cx="2500313" cy="1363662"/>
          </a:xfrm>
        </p:spPr>
        <p:txBody>
          <a:bodyPr/>
          <a:lstStyle/>
          <a:p>
            <a:endParaRPr lang="zh-TW" altLang="en-US"/>
          </a:p>
        </p:txBody>
      </p:sp>
      <p:sp>
        <p:nvSpPr>
          <p:cNvPr id="11" name="圖片版面配置區 10"/>
          <p:cNvSpPr>
            <a:spLocks noGrp="1"/>
          </p:cNvSpPr>
          <p:nvPr>
            <p:ph type="pic" sz="quarter" idx="17"/>
          </p:nvPr>
        </p:nvSpPr>
        <p:spPr>
          <a:xfrm>
            <a:off x="536575" y="1829482"/>
            <a:ext cx="7928658" cy="2902176"/>
          </a:xfrm>
          <a:custGeom>
            <a:avLst/>
            <a:gdLst>
              <a:gd name="connsiteX0" fmla="*/ 0 w 7928658"/>
              <a:gd name="connsiteY0" fmla="*/ 0 h 2902176"/>
              <a:gd name="connsiteX1" fmla="*/ 2500313 w 7928658"/>
              <a:gd name="connsiteY1" fmla="*/ 0 h 2902176"/>
              <a:gd name="connsiteX2" fmla="*/ 2500313 w 7928658"/>
              <a:gd name="connsiteY2" fmla="*/ 1538514 h 2902176"/>
              <a:gd name="connsiteX3" fmla="*/ 7928658 w 7928658"/>
              <a:gd name="connsiteY3" fmla="*/ 1538514 h 2902176"/>
              <a:gd name="connsiteX4" fmla="*/ 7928658 w 7928658"/>
              <a:gd name="connsiteY4" fmla="*/ 2902176 h 2902176"/>
              <a:gd name="connsiteX5" fmla="*/ 2500313 w 7928658"/>
              <a:gd name="connsiteY5" fmla="*/ 2902176 h 2902176"/>
              <a:gd name="connsiteX6" fmla="*/ 1988912 w 7928658"/>
              <a:gd name="connsiteY6" fmla="*/ 2902176 h 2902176"/>
              <a:gd name="connsiteX7" fmla="*/ 0 w 7928658"/>
              <a:gd name="connsiteY7" fmla="*/ 2902176 h 290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8658" h="2902176">
                <a:moveTo>
                  <a:pt x="0" y="0"/>
                </a:moveTo>
                <a:lnTo>
                  <a:pt x="2500313" y="0"/>
                </a:lnTo>
                <a:lnTo>
                  <a:pt x="2500313" y="1538514"/>
                </a:lnTo>
                <a:lnTo>
                  <a:pt x="7928658" y="1538514"/>
                </a:lnTo>
                <a:lnTo>
                  <a:pt x="7928658" y="2902176"/>
                </a:lnTo>
                <a:lnTo>
                  <a:pt x="2500313" y="2902176"/>
                </a:lnTo>
                <a:lnTo>
                  <a:pt x="1988912" y="2902176"/>
                </a:lnTo>
                <a:lnTo>
                  <a:pt x="0" y="2902176"/>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720222412"/>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圖片版面配置037">
    <p:spTree>
      <p:nvGrpSpPr>
        <p:cNvPr id="1" name=""/>
        <p:cNvGrpSpPr/>
        <p:nvPr/>
      </p:nvGrpSpPr>
      <p:grpSpPr>
        <a:xfrm>
          <a:off x="0" y="0"/>
          <a:ext cx="0" cy="0"/>
          <a:chOff x="0" y="0"/>
          <a:chExt cx="0" cy="0"/>
        </a:xfrm>
      </p:grpSpPr>
      <p:sp>
        <p:nvSpPr>
          <p:cNvPr id="9" name="圖片版面配置區 2"/>
          <p:cNvSpPr>
            <a:spLocks noGrp="1"/>
          </p:cNvSpPr>
          <p:nvPr>
            <p:ph type="pic" sz="quarter" idx="15"/>
          </p:nvPr>
        </p:nvSpPr>
        <p:spPr>
          <a:xfrm>
            <a:off x="400164" y="1822867"/>
            <a:ext cx="1440000" cy="1440000"/>
          </a:xfrm>
        </p:spPr>
        <p:txBody>
          <a:bodyPr/>
          <a:lstStyle/>
          <a:p>
            <a:endParaRPr lang="zh-TW" altLang="en-US"/>
          </a:p>
        </p:txBody>
      </p:sp>
      <p:sp>
        <p:nvSpPr>
          <p:cNvPr id="26" name="圖片版面配置區 2"/>
          <p:cNvSpPr>
            <a:spLocks noGrp="1"/>
          </p:cNvSpPr>
          <p:nvPr>
            <p:ph type="pic" sz="quarter" idx="16"/>
          </p:nvPr>
        </p:nvSpPr>
        <p:spPr>
          <a:xfrm>
            <a:off x="1912164" y="1822867"/>
            <a:ext cx="1440000" cy="1440000"/>
          </a:xfrm>
        </p:spPr>
        <p:txBody>
          <a:bodyPr/>
          <a:lstStyle/>
          <a:p>
            <a:endParaRPr lang="zh-TW" altLang="en-US"/>
          </a:p>
        </p:txBody>
      </p:sp>
      <p:sp>
        <p:nvSpPr>
          <p:cNvPr id="27" name="圖片版面配置區 2"/>
          <p:cNvSpPr>
            <a:spLocks noGrp="1"/>
          </p:cNvSpPr>
          <p:nvPr>
            <p:ph type="pic" sz="quarter" idx="17"/>
          </p:nvPr>
        </p:nvSpPr>
        <p:spPr>
          <a:xfrm>
            <a:off x="3424164" y="1822867"/>
            <a:ext cx="1440000" cy="1440000"/>
          </a:xfrm>
        </p:spPr>
        <p:txBody>
          <a:bodyPr/>
          <a:lstStyle/>
          <a:p>
            <a:endParaRPr lang="zh-TW" altLang="en-US"/>
          </a:p>
        </p:txBody>
      </p:sp>
      <p:sp>
        <p:nvSpPr>
          <p:cNvPr id="28" name="圖片版面配置區 2"/>
          <p:cNvSpPr>
            <a:spLocks noGrp="1"/>
          </p:cNvSpPr>
          <p:nvPr>
            <p:ph type="pic" sz="quarter" idx="18"/>
          </p:nvPr>
        </p:nvSpPr>
        <p:spPr>
          <a:xfrm>
            <a:off x="400164" y="3334867"/>
            <a:ext cx="1440000" cy="1440000"/>
          </a:xfrm>
        </p:spPr>
        <p:txBody>
          <a:bodyPr/>
          <a:lstStyle/>
          <a:p>
            <a:endParaRPr lang="zh-TW" altLang="en-US"/>
          </a:p>
        </p:txBody>
      </p:sp>
      <p:sp>
        <p:nvSpPr>
          <p:cNvPr id="29" name="圖片版面配置區 2"/>
          <p:cNvSpPr>
            <a:spLocks noGrp="1"/>
          </p:cNvSpPr>
          <p:nvPr>
            <p:ph type="pic" sz="quarter" idx="19"/>
          </p:nvPr>
        </p:nvSpPr>
        <p:spPr>
          <a:xfrm>
            <a:off x="1912164" y="3334867"/>
            <a:ext cx="1440000" cy="1440000"/>
          </a:xfrm>
        </p:spPr>
        <p:txBody>
          <a:bodyPr/>
          <a:lstStyle/>
          <a:p>
            <a:endParaRPr lang="zh-TW" altLang="en-US"/>
          </a:p>
        </p:txBody>
      </p:sp>
      <p:sp>
        <p:nvSpPr>
          <p:cNvPr id="30" name="圖片版面配置區 2"/>
          <p:cNvSpPr>
            <a:spLocks noGrp="1"/>
          </p:cNvSpPr>
          <p:nvPr>
            <p:ph type="pic" sz="quarter" idx="20"/>
          </p:nvPr>
        </p:nvSpPr>
        <p:spPr>
          <a:xfrm>
            <a:off x="3424164" y="3334867"/>
            <a:ext cx="1440000" cy="1440000"/>
          </a:xfrm>
        </p:spPr>
        <p:txBody>
          <a:bodyPr/>
          <a:lstStyle/>
          <a:p>
            <a:endParaRPr lang="zh-TW" altLang="en-US"/>
          </a:p>
        </p:txBody>
      </p:sp>
      <p:sp>
        <p:nvSpPr>
          <p:cNvPr id="31" name="圖片版面配置區 2"/>
          <p:cNvSpPr>
            <a:spLocks noGrp="1"/>
          </p:cNvSpPr>
          <p:nvPr>
            <p:ph type="pic" sz="quarter" idx="21"/>
          </p:nvPr>
        </p:nvSpPr>
        <p:spPr>
          <a:xfrm>
            <a:off x="400164" y="4846867"/>
            <a:ext cx="1440000" cy="1440000"/>
          </a:xfrm>
        </p:spPr>
        <p:txBody>
          <a:bodyPr/>
          <a:lstStyle/>
          <a:p>
            <a:endParaRPr lang="zh-TW" altLang="en-US"/>
          </a:p>
        </p:txBody>
      </p:sp>
      <p:sp>
        <p:nvSpPr>
          <p:cNvPr id="32" name="圖片版面配置區 2"/>
          <p:cNvSpPr>
            <a:spLocks noGrp="1"/>
          </p:cNvSpPr>
          <p:nvPr>
            <p:ph type="pic" sz="quarter" idx="22"/>
          </p:nvPr>
        </p:nvSpPr>
        <p:spPr>
          <a:xfrm>
            <a:off x="1912164" y="4846867"/>
            <a:ext cx="1440000" cy="1440000"/>
          </a:xfrm>
        </p:spPr>
        <p:txBody>
          <a:bodyPr/>
          <a:lstStyle/>
          <a:p>
            <a:endParaRPr lang="zh-TW" altLang="en-US"/>
          </a:p>
        </p:txBody>
      </p:sp>
      <p:sp>
        <p:nvSpPr>
          <p:cNvPr id="33" name="圖片版面配置區 2"/>
          <p:cNvSpPr>
            <a:spLocks noGrp="1"/>
          </p:cNvSpPr>
          <p:nvPr>
            <p:ph type="pic" sz="quarter" idx="23"/>
          </p:nvPr>
        </p:nvSpPr>
        <p:spPr>
          <a:xfrm>
            <a:off x="3424164" y="4846867"/>
            <a:ext cx="1440000" cy="1440000"/>
          </a:xfrm>
        </p:spPr>
        <p:txBody>
          <a:bodyPr/>
          <a:lstStyle/>
          <a:p>
            <a:endParaRPr lang="zh-TW" altLang="en-US"/>
          </a:p>
        </p:txBody>
      </p:sp>
      <p:sp>
        <p:nvSpPr>
          <p:cNvPr id="2" name="頁尾版面配置區 1"/>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02348502"/>
      </p:ext>
    </p:extLst>
  </p:cSld>
  <p:clrMapOvr>
    <a:masterClrMapping/>
  </p:clrMapOvr>
  <p:timing>
    <p:tnLst>
      <p:par>
        <p:cTn id="1" dur="indefinite" restart="never" nodeType="tmRoot"/>
      </p:par>
    </p:tn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圖片版面配置37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1" name="圖片版面配置區 10"/>
          <p:cNvSpPr>
            <a:spLocks noGrp="1"/>
          </p:cNvSpPr>
          <p:nvPr>
            <p:ph type="pic" sz="quarter" idx="17"/>
          </p:nvPr>
        </p:nvSpPr>
        <p:spPr>
          <a:xfrm>
            <a:off x="979488" y="2089605"/>
            <a:ext cx="7185025" cy="2801030"/>
          </a:xfrm>
          <a:custGeom>
            <a:avLst/>
            <a:gdLst>
              <a:gd name="connsiteX0" fmla="*/ 4876800 w 7185025"/>
              <a:gd name="connsiteY0" fmla="*/ 1465942 h 2801030"/>
              <a:gd name="connsiteX1" fmla="*/ 7185025 w 7185025"/>
              <a:gd name="connsiteY1" fmla="*/ 1465942 h 2801030"/>
              <a:gd name="connsiteX2" fmla="*/ 7185025 w 7185025"/>
              <a:gd name="connsiteY2" fmla="*/ 2801030 h 2801030"/>
              <a:gd name="connsiteX3" fmla="*/ 4876800 w 7185025"/>
              <a:gd name="connsiteY3" fmla="*/ 2801030 h 2801030"/>
              <a:gd name="connsiteX4" fmla="*/ 2438400 w 7185025"/>
              <a:gd name="connsiteY4" fmla="*/ 1465942 h 2801030"/>
              <a:gd name="connsiteX5" fmla="*/ 4746625 w 7185025"/>
              <a:gd name="connsiteY5" fmla="*/ 1465942 h 2801030"/>
              <a:gd name="connsiteX6" fmla="*/ 4746625 w 7185025"/>
              <a:gd name="connsiteY6" fmla="*/ 2801030 h 2801030"/>
              <a:gd name="connsiteX7" fmla="*/ 2438400 w 7185025"/>
              <a:gd name="connsiteY7" fmla="*/ 2801030 h 2801030"/>
              <a:gd name="connsiteX8" fmla="*/ 0 w 7185025"/>
              <a:gd name="connsiteY8" fmla="*/ 1465942 h 2801030"/>
              <a:gd name="connsiteX9" fmla="*/ 2308225 w 7185025"/>
              <a:gd name="connsiteY9" fmla="*/ 1465942 h 2801030"/>
              <a:gd name="connsiteX10" fmla="*/ 2308225 w 7185025"/>
              <a:gd name="connsiteY10" fmla="*/ 2801030 h 2801030"/>
              <a:gd name="connsiteX11" fmla="*/ 0 w 7185025"/>
              <a:gd name="connsiteY11" fmla="*/ 2801030 h 2801030"/>
              <a:gd name="connsiteX12" fmla="*/ 4876800 w 7185025"/>
              <a:gd name="connsiteY12" fmla="*/ 0 h 2801030"/>
              <a:gd name="connsiteX13" fmla="*/ 7185025 w 7185025"/>
              <a:gd name="connsiteY13" fmla="*/ 0 h 2801030"/>
              <a:gd name="connsiteX14" fmla="*/ 7185025 w 7185025"/>
              <a:gd name="connsiteY14" fmla="*/ 1335088 h 2801030"/>
              <a:gd name="connsiteX15" fmla="*/ 4876800 w 7185025"/>
              <a:gd name="connsiteY15" fmla="*/ 1335088 h 2801030"/>
              <a:gd name="connsiteX16" fmla="*/ 2438400 w 7185025"/>
              <a:gd name="connsiteY16" fmla="*/ 0 h 2801030"/>
              <a:gd name="connsiteX17" fmla="*/ 4746625 w 7185025"/>
              <a:gd name="connsiteY17" fmla="*/ 0 h 2801030"/>
              <a:gd name="connsiteX18" fmla="*/ 4746625 w 7185025"/>
              <a:gd name="connsiteY18" fmla="*/ 1335088 h 2801030"/>
              <a:gd name="connsiteX19" fmla="*/ 2438400 w 7185025"/>
              <a:gd name="connsiteY19" fmla="*/ 1335088 h 2801030"/>
              <a:gd name="connsiteX20" fmla="*/ 0 w 7185025"/>
              <a:gd name="connsiteY20" fmla="*/ 0 h 2801030"/>
              <a:gd name="connsiteX21" fmla="*/ 2308225 w 7185025"/>
              <a:gd name="connsiteY21" fmla="*/ 0 h 2801030"/>
              <a:gd name="connsiteX22" fmla="*/ 2308225 w 7185025"/>
              <a:gd name="connsiteY22" fmla="*/ 1335088 h 2801030"/>
              <a:gd name="connsiteX23" fmla="*/ 0 w 7185025"/>
              <a:gd name="connsiteY23" fmla="*/ 1335088 h 280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85025" h="2801030">
                <a:moveTo>
                  <a:pt x="4876800" y="1465942"/>
                </a:moveTo>
                <a:lnTo>
                  <a:pt x="7185025" y="1465942"/>
                </a:lnTo>
                <a:lnTo>
                  <a:pt x="7185025" y="2801030"/>
                </a:lnTo>
                <a:lnTo>
                  <a:pt x="4876800" y="2801030"/>
                </a:lnTo>
                <a:close/>
                <a:moveTo>
                  <a:pt x="2438400" y="1465942"/>
                </a:moveTo>
                <a:lnTo>
                  <a:pt x="4746625" y="1465942"/>
                </a:lnTo>
                <a:lnTo>
                  <a:pt x="4746625" y="2801030"/>
                </a:lnTo>
                <a:lnTo>
                  <a:pt x="2438400" y="2801030"/>
                </a:lnTo>
                <a:close/>
                <a:moveTo>
                  <a:pt x="0" y="1465942"/>
                </a:moveTo>
                <a:lnTo>
                  <a:pt x="2308225" y="1465942"/>
                </a:lnTo>
                <a:lnTo>
                  <a:pt x="2308225" y="2801030"/>
                </a:lnTo>
                <a:lnTo>
                  <a:pt x="0" y="2801030"/>
                </a:lnTo>
                <a:close/>
                <a:moveTo>
                  <a:pt x="4876800" y="0"/>
                </a:moveTo>
                <a:lnTo>
                  <a:pt x="7185025" y="0"/>
                </a:lnTo>
                <a:lnTo>
                  <a:pt x="7185025" y="1335088"/>
                </a:lnTo>
                <a:lnTo>
                  <a:pt x="4876800" y="1335088"/>
                </a:lnTo>
                <a:close/>
                <a:moveTo>
                  <a:pt x="2438400" y="0"/>
                </a:moveTo>
                <a:lnTo>
                  <a:pt x="4746625" y="0"/>
                </a:lnTo>
                <a:lnTo>
                  <a:pt x="4746625" y="1335088"/>
                </a:lnTo>
                <a:lnTo>
                  <a:pt x="2438400" y="1335088"/>
                </a:lnTo>
                <a:close/>
                <a:moveTo>
                  <a:pt x="0" y="0"/>
                </a:moveTo>
                <a:lnTo>
                  <a:pt x="2308225" y="0"/>
                </a:lnTo>
                <a:lnTo>
                  <a:pt x="2308225" y="1335088"/>
                </a:lnTo>
                <a:lnTo>
                  <a:pt x="0" y="1335088"/>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790423208"/>
      </p:ext>
    </p:extLst>
  </p:cSld>
  <p:clrMapOvr>
    <a:masterClrMapping/>
  </p:clrMapOvr>
  <p:timing>
    <p:tnLst>
      <p:par>
        <p:cTn id="1" dur="indefinite" restart="never" nodeType="tmRoot"/>
      </p:par>
    </p:tn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圖片版面配置38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7401830" y="986518"/>
            <a:ext cx="1727654" cy="1727654"/>
          </a:xfrm>
          <a:prstGeom prst="roundRect">
            <a:avLst/>
          </a:prstGeom>
        </p:spPr>
        <p:txBody>
          <a:bodyPr/>
          <a:lstStyle/>
          <a:p>
            <a:endParaRPr lang="zh-TW" altLang="en-US"/>
          </a:p>
        </p:txBody>
      </p:sp>
      <p:sp>
        <p:nvSpPr>
          <p:cNvPr id="7" name="圖片版面配置區 4"/>
          <p:cNvSpPr>
            <a:spLocks noGrp="1"/>
          </p:cNvSpPr>
          <p:nvPr>
            <p:ph type="pic" sz="quarter" idx="13"/>
          </p:nvPr>
        </p:nvSpPr>
        <p:spPr>
          <a:xfrm>
            <a:off x="5587090" y="986518"/>
            <a:ext cx="1727654" cy="1727654"/>
          </a:xfrm>
          <a:prstGeom prst="roundRect">
            <a:avLst/>
          </a:prstGeom>
        </p:spPr>
        <p:txBody>
          <a:bodyPr/>
          <a:lstStyle/>
          <a:p>
            <a:endParaRPr lang="zh-TW" altLang="en-US"/>
          </a:p>
        </p:txBody>
      </p:sp>
      <p:sp>
        <p:nvSpPr>
          <p:cNvPr id="8" name="圖片版面配置區 4"/>
          <p:cNvSpPr>
            <a:spLocks noGrp="1"/>
          </p:cNvSpPr>
          <p:nvPr>
            <p:ph type="pic" sz="quarter" idx="14"/>
          </p:nvPr>
        </p:nvSpPr>
        <p:spPr>
          <a:xfrm>
            <a:off x="3772350" y="986518"/>
            <a:ext cx="1727654" cy="1727654"/>
          </a:xfrm>
          <a:prstGeom prst="roundRect">
            <a:avLst/>
          </a:prstGeom>
        </p:spPr>
        <p:txBody>
          <a:bodyPr/>
          <a:lstStyle/>
          <a:p>
            <a:endParaRPr lang="zh-TW" altLang="en-US"/>
          </a:p>
        </p:txBody>
      </p:sp>
      <p:sp>
        <p:nvSpPr>
          <p:cNvPr id="9" name="圖片版面配置區 4"/>
          <p:cNvSpPr>
            <a:spLocks noGrp="1"/>
          </p:cNvSpPr>
          <p:nvPr>
            <p:ph type="pic" sz="quarter" idx="15"/>
          </p:nvPr>
        </p:nvSpPr>
        <p:spPr>
          <a:xfrm>
            <a:off x="7401830" y="2801258"/>
            <a:ext cx="1727654" cy="1727654"/>
          </a:xfrm>
          <a:prstGeom prst="roundRect">
            <a:avLst/>
          </a:prstGeom>
        </p:spPr>
        <p:txBody>
          <a:bodyPr/>
          <a:lstStyle/>
          <a:p>
            <a:endParaRPr lang="zh-TW" altLang="en-US"/>
          </a:p>
        </p:txBody>
      </p:sp>
      <p:sp>
        <p:nvSpPr>
          <p:cNvPr id="10" name="圖片版面配置區 4"/>
          <p:cNvSpPr>
            <a:spLocks noGrp="1"/>
          </p:cNvSpPr>
          <p:nvPr>
            <p:ph type="pic" sz="quarter" idx="16"/>
          </p:nvPr>
        </p:nvSpPr>
        <p:spPr>
          <a:xfrm>
            <a:off x="5587090" y="2801258"/>
            <a:ext cx="1727654" cy="1727654"/>
          </a:xfrm>
          <a:prstGeom prst="roundRect">
            <a:avLst/>
          </a:prstGeom>
        </p:spPr>
        <p:txBody>
          <a:bodyPr/>
          <a:lstStyle/>
          <a:p>
            <a:endParaRPr lang="zh-TW" altLang="en-US"/>
          </a:p>
        </p:txBody>
      </p:sp>
      <p:sp>
        <p:nvSpPr>
          <p:cNvPr id="11" name="圖片版面配置區 4"/>
          <p:cNvSpPr>
            <a:spLocks noGrp="1"/>
          </p:cNvSpPr>
          <p:nvPr>
            <p:ph type="pic" sz="quarter" idx="17"/>
          </p:nvPr>
        </p:nvSpPr>
        <p:spPr>
          <a:xfrm>
            <a:off x="3772350" y="2801258"/>
            <a:ext cx="1727654" cy="1727654"/>
          </a:xfrm>
          <a:prstGeom prst="roundRect">
            <a:avLst/>
          </a:prstGeom>
        </p:spPr>
        <p:txBody>
          <a:bodyPr/>
          <a:lstStyle/>
          <a:p>
            <a:endParaRPr lang="zh-TW" altLang="en-US"/>
          </a:p>
        </p:txBody>
      </p:sp>
      <p:sp>
        <p:nvSpPr>
          <p:cNvPr id="12" name="圖片版面配置區 4"/>
          <p:cNvSpPr>
            <a:spLocks noGrp="1"/>
          </p:cNvSpPr>
          <p:nvPr>
            <p:ph type="pic" sz="quarter" idx="18"/>
          </p:nvPr>
        </p:nvSpPr>
        <p:spPr>
          <a:xfrm>
            <a:off x="7401830" y="4615998"/>
            <a:ext cx="1727654" cy="1727654"/>
          </a:xfrm>
          <a:prstGeom prst="roundRect">
            <a:avLst/>
          </a:prstGeom>
        </p:spPr>
        <p:txBody>
          <a:bodyPr/>
          <a:lstStyle/>
          <a:p>
            <a:endParaRPr lang="zh-TW" altLang="en-US"/>
          </a:p>
        </p:txBody>
      </p:sp>
      <p:sp>
        <p:nvSpPr>
          <p:cNvPr id="13" name="圖片版面配置區 4"/>
          <p:cNvSpPr>
            <a:spLocks noGrp="1"/>
          </p:cNvSpPr>
          <p:nvPr>
            <p:ph type="pic" sz="quarter" idx="19"/>
          </p:nvPr>
        </p:nvSpPr>
        <p:spPr>
          <a:xfrm>
            <a:off x="5587090" y="4615998"/>
            <a:ext cx="1727654" cy="1727654"/>
          </a:xfrm>
          <a:prstGeom prst="roundRect">
            <a:avLst/>
          </a:prstGeom>
        </p:spPr>
        <p:txBody>
          <a:bodyPr/>
          <a:lstStyle/>
          <a:p>
            <a:endParaRPr lang="zh-TW" altLang="en-US"/>
          </a:p>
        </p:txBody>
      </p:sp>
      <p:sp>
        <p:nvSpPr>
          <p:cNvPr id="14" name="圖片版面配置區 4"/>
          <p:cNvSpPr>
            <a:spLocks noGrp="1"/>
          </p:cNvSpPr>
          <p:nvPr>
            <p:ph type="pic" sz="quarter" idx="20"/>
          </p:nvPr>
        </p:nvSpPr>
        <p:spPr>
          <a:xfrm>
            <a:off x="3772350" y="4615998"/>
            <a:ext cx="1727654" cy="1727654"/>
          </a:xfrm>
          <a:prstGeom prst="roundRect">
            <a:avLst/>
          </a:prstGeom>
        </p:spPr>
        <p:txBody>
          <a:bodyPr/>
          <a:lstStyle/>
          <a:p>
            <a:endParaRPr lang="zh-TW" altLang="en-US"/>
          </a:p>
        </p:txBody>
      </p:sp>
    </p:spTree>
    <p:extLst>
      <p:ext uri="{BB962C8B-B14F-4D97-AF65-F5344CB8AC3E}">
        <p14:creationId xmlns:p14="http://schemas.microsoft.com/office/powerpoint/2010/main" val="3026892876"/>
      </p:ext>
    </p:extLst>
  </p:cSld>
  <p:clrMapOvr>
    <a:masterClrMapping/>
  </p:clrMapOvr>
  <p:timing>
    <p:tnLst>
      <p:par>
        <p:cT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圖片版面配置38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4" name="圖片版面配置區 13"/>
          <p:cNvSpPr>
            <a:spLocks noGrp="1"/>
          </p:cNvSpPr>
          <p:nvPr>
            <p:ph type="pic" sz="quarter" idx="12"/>
          </p:nvPr>
        </p:nvSpPr>
        <p:spPr>
          <a:xfrm>
            <a:off x="3772350" y="750433"/>
            <a:ext cx="5357134" cy="5357134"/>
          </a:xfrm>
          <a:custGeom>
            <a:avLst/>
            <a:gdLst>
              <a:gd name="connsiteX0" fmla="*/ 3917428 w 5357134"/>
              <a:gd name="connsiteY0" fmla="*/ 3629480 h 5357134"/>
              <a:gd name="connsiteX1" fmla="*/ 5069186 w 5357134"/>
              <a:gd name="connsiteY1" fmla="*/ 3629480 h 5357134"/>
              <a:gd name="connsiteX2" fmla="*/ 5357134 w 5357134"/>
              <a:gd name="connsiteY2" fmla="*/ 3917428 h 5357134"/>
              <a:gd name="connsiteX3" fmla="*/ 5357134 w 5357134"/>
              <a:gd name="connsiteY3" fmla="*/ 5069186 h 5357134"/>
              <a:gd name="connsiteX4" fmla="*/ 5069186 w 5357134"/>
              <a:gd name="connsiteY4" fmla="*/ 5357134 h 5357134"/>
              <a:gd name="connsiteX5" fmla="*/ 3917428 w 5357134"/>
              <a:gd name="connsiteY5" fmla="*/ 5357134 h 5357134"/>
              <a:gd name="connsiteX6" fmla="*/ 3629480 w 5357134"/>
              <a:gd name="connsiteY6" fmla="*/ 5069186 h 5357134"/>
              <a:gd name="connsiteX7" fmla="*/ 3629480 w 5357134"/>
              <a:gd name="connsiteY7" fmla="*/ 3917428 h 5357134"/>
              <a:gd name="connsiteX8" fmla="*/ 3917428 w 5357134"/>
              <a:gd name="connsiteY8" fmla="*/ 3629480 h 5357134"/>
              <a:gd name="connsiteX9" fmla="*/ 2102688 w 5357134"/>
              <a:gd name="connsiteY9" fmla="*/ 3629480 h 5357134"/>
              <a:gd name="connsiteX10" fmla="*/ 3254446 w 5357134"/>
              <a:gd name="connsiteY10" fmla="*/ 3629480 h 5357134"/>
              <a:gd name="connsiteX11" fmla="*/ 3542394 w 5357134"/>
              <a:gd name="connsiteY11" fmla="*/ 3917428 h 5357134"/>
              <a:gd name="connsiteX12" fmla="*/ 3542394 w 5357134"/>
              <a:gd name="connsiteY12" fmla="*/ 5069186 h 5357134"/>
              <a:gd name="connsiteX13" fmla="*/ 3254446 w 5357134"/>
              <a:gd name="connsiteY13" fmla="*/ 5357134 h 5357134"/>
              <a:gd name="connsiteX14" fmla="*/ 2102688 w 5357134"/>
              <a:gd name="connsiteY14" fmla="*/ 5357134 h 5357134"/>
              <a:gd name="connsiteX15" fmla="*/ 1814740 w 5357134"/>
              <a:gd name="connsiteY15" fmla="*/ 5069186 h 5357134"/>
              <a:gd name="connsiteX16" fmla="*/ 1814740 w 5357134"/>
              <a:gd name="connsiteY16" fmla="*/ 3917428 h 5357134"/>
              <a:gd name="connsiteX17" fmla="*/ 2102688 w 5357134"/>
              <a:gd name="connsiteY17" fmla="*/ 3629480 h 5357134"/>
              <a:gd name="connsiteX18" fmla="*/ 287948 w 5357134"/>
              <a:gd name="connsiteY18" fmla="*/ 3629480 h 5357134"/>
              <a:gd name="connsiteX19" fmla="*/ 1439706 w 5357134"/>
              <a:gd name="connsiteY19" fmla="*/ 3629480 h 5357134"/>
              <a:gd name="connsiteX20" fmla="*/ 1727654 w 5357134"/>
              <a:gd name="connsiteY20" fmla="*/ 3917428 h 5357134"/>
              <a:gd name="connsiteX21" fmla="*/ 1727654 w 5357134"/>
              <a:gd name="connsiteY21" fmla="*/ 5069186 h 5357134"/>
              <a:gd name="connsiteX22" fmla="*/ 1439706 w 5357134"/>
              <a:gd name="connsiteY22" fmla="*/ 5357134 h 5357134"/>
              <a:gd name="connsiteX23" fmla="*/ 287948 w 5357134"/>
              <a:gd name="connsiteY23" fmla="*/ 5357134 h 5357134"/>
              <a:gd name="connsiteX24" fmla="*/ 0 w 5357134"/>
              <a:gd name="connsiteY24" fmla="*/ 5069186 h 5357134"/>
              <a:gd name="connsiteX25" fmla="*/ 0 w 5357134"/>
              <a:gd name="connsiteY25" fmla="*/ 3917428 h 5357134"/>
              <a:gd name="connsiteX26" fmla="*/ 287948 w 5357134"/>
              <a:gd name="connsiteY26" fmla="*/ 3629480 h 5357134"/>
              <a:gd name="connsiteX27" fmla="*/ 3917428 w 5357134"/>
              <a:gd name="connsiteY27" fmla="*/ 1814740 h 5357134"/>
              <a:gd name="connsiteX28" fmla="*/ 5069186 w 5357134"/>
              <a:gd name="connsiteY28" fmla="*/ 1814740 h 5357134"/>
              <a:gd name="connsiteX29" fmla="*/ 5357134 w 5357134"/>
              <a:gd name="connsiteY29" fmla="*/ 2102688 h 5357134"/>
              <a:gd name="connsiteX30" fmla="*/ 5357134 w 5357134"/>
              <a:gd name="connsiteY30" fmla="*/ 3254446 h 5357134"/>
              <a:gd name="connsiteX31" fmla="*/ 5069186 w 5357134"/>
              <a:gd name="connsiteY31" fmla="*/ 3542394 h 5357134"/>
              <a:gd name="connsiteX32" fmla="*/ 3917428 w 5357134"/>
              <a:gd name="connsiteY32" fmla="*/ 3542394 h 5357134"/>
              <a:gd name="connsiteX33" fmla="*/ 3629480 w 5357134"/>
              <a:gd name="connsiteY33" fmla="*/ 3254446 h 5357134"/>
              <a:gd name="connsiteX34" fmla="*/ 3629480 w 5357134"/>
              <a:gd name="connsiteY34" fmla="*/ 2102688 h 5357134"/>
              <a:gd name="connsiteX35" fmla="*/ 3917428 w 5357134"/>
              <a:gd name="connsiteY35" fmla="*/ 1814740 h 5357134"/>
              <a:gd name="connsiteX36" fmla="*/ 2102688 w 5357134"/>
              <a:gd name="connsiteY36" fmla="*/ 1814740 h 5357134"/>
              <a:gd name="connsiteX37" fmla="*/ 3254446 w 5357134"/>
              <a:gd name="connsiteY37" fmla="*/ 1814740 h 5357134"/>
              <a:gd name="connsiteX38" fmla="*/ 3542394 w 5357134"/>
              <a:gd name="connsiteY38" fmla="*/ 2102688 h 5357134"/>
              <a:gd name="connsiteX39" fmla="*/ 3542394 w 5357134"/>
              <a:gd name="connsiteY39" fmla="*/ 3254446 h 5357134"/>
              <a:gd name="connsiteX40" fmla="*/ 3254446 w 5357134"/>
              <a:gd name="connsiteY40" fmla="*/ 3542394 h 5357134"/>
              <a:gd name="connsiteX41" fmla="*/ 2102688 w 5357134"/>
              <a:gd name="connsiteY41" fmla="*/ 3542394 h 5357134"/>
              <a:gd name="connsiteX42" fmla="*/ 1814740 w 5357134"/>
              <a:gd name="connsiteY42" fmla="*/ 3254446 h 5357134"/>
              <a:gd name="connsiteX43" fmla="*/ 1814740 w 5357134"/>
              <a:gd name="connsiteY43" fmla="*/ 2102688 h 5357134"/>
              <a:gd name="connsiteX44" fmla="*/ 2102688 w 5357134"/>
              <a:gd name="connsiteY44" fmla="*/ 1814740 h 5357134"/>
              <a:gd name="connsiteX45" fmla="*/ 287948 w 5357134"/>
              <a:gd name="connsiteY45" fmla="*/ 1814740 h 5357134"/>
              <a:gd name="connsiteX46" fmla="*/ 1439706 w 5357134"/>
              <a:gd name="connsiteY46" fmla="*/ 1814740 h 5357134"/>
              <a:gd name="connsiteX47" fmla="*/ 1727654 w 5357134"/>
              <a:gd name="connsiteY47" fmla="*/ 2102688 h 5357134"/>
              <a:gd name="connsiteX48" fmla="*/ 1727654 w 5357134"/>
              <a:gd name="connsiteY48" fmla="*/ 3254446 h 5357134"/>
              <a:gd name="connsiteX49" fmla="*/ 1439706 w 5357134"/>
              <a:gd name="connsiteY49" fmla="*/ 3542394 h 5357134"/>
              <a:gd name="connsiteX50" fmla="*/ 287948 w 5357134"/>
              <a:gd name="connsiteY50" fmla="*/ 3542394 h 5357134"/>
              <a:gd name="connsiteX51" fmla="*/ 0 w 5357134"/>
              <a:gd name="connsiteY51" fmla="*/ 3254446 h 5357134"/>
              <a:gd name="connsiteX52" fmla="*/ 0 w 5357134"/>
              <a:gd name="connsiteY52" fmla="*/ 2102688 h 5357134"/>
              <a:gd name="connsiteX53" fmla="*/ 287948 w 5357134"/>
              <a:gd name="connsiteY53" fmla="*/ 1814740 h 5357134"/>
              <a:gd name="connsiteX54" fmla="*/ 3917428 w 5357134"/>
              <a:gd name="connsiteY54" fmla="*/ 0 h 5357134"/>
              <a:gd name="connsiteX55" fmla="*/ 5069186 w 5357134"/>
              <a:gd name="connsiteY55" fmla="*/ 0 h 5357134"/>
              <a:gd name="connsiteX56" fmla="*/ 5357134 w 5357134"/>
              <a:gd name="connsiteY56" fmla="*/ 287948 h 5357134"/>
              <a:gd name="connsiteX57" fmla="*/ 5357134 w 5357134"/>
              <a:gd name="connsiteY57" fmla="*/ 1439706 h 5357134"/>
              <a:gd name="connsiteX58" fmla="*/ 5069186 w 5357134"/>
              <a:gd name="connsiteY58" fmla="*/ 1727654 h 5357134"/>
              <a:gd name="connsiteX59" fmla="*/ 3917428 w 5357134"/>
              <a:gd name="connsiteY59" fmla="*/ 1727654 h 5357134"/>
              <a:gd name="connsiteX60" fmla="*/ 3629480 w 5357134"/>
              <a:gd name="connsiteY60" fmla="*/ 1439706 h 5357134"/>
              <a:gd name="connsiteX61" fmla="*/ 3629480 w 5357134"/>
              <a:gd name="connsiteY61" fmla="*/ 287948 h 5357134"/>
              <a:gd name="connsiteX62" fmla="*/ 3917428 w 5357134"/>
              <a:gd name="connsiteY62" fmla="*/ 0 h 5357134"/>
              <a:gd name="connsiteX63" fmla="*/ 2102688 w 5357134"/>
              <a:gd name="connsiteY63" fmla="*/ 0 h 5357134"/>
              <a:gd name="connsiteX64" fmla="*/ 3254446 w 5357134"/>
              <a:gd name="connsiteY64" fmla="*/ 0 h 5357134"/>
              <a:gd name="connsiteX65" fmla="*/ 3542394 w 5357134"/>
              <a:gd name="connsiteY65" fmla="*/ 287948 h 5357134"/>
              <a:gd name="connsiteX66" fmla="*/ 3542394 w 5357134"/>
              <a:gd name="connsiteY66" fmla="*/ 1439706 h 5357134"/>
              <a:gd name="connsiteX67" fmla="*/ 3254446 w 5357134"/>
              <a:gd name="connsiteY67" fmla="*/ 1727654 h 5357134"/>
              <a:gd name="connsiteX68" fmla="*/ 2102688 w 5357134"/>
              <a:gd name="connsiteY68" fmla="*/ 1727654 h 5357134"/>
              <a:gd name="connsiteX69" fmla="*/ 1814740 w 5357134"/>
              <a:gd name="connsiteY69" fmla="*/ 1439706 h 5357134"/>
              <a:gd name="connsiteX70" fmla="*/ 1814740 w 5357134"/>
              <a:gd name="connsiteY70" fmla="*/ 287948 h 5357134"/>
              <a:gd name="connsiteX71" fmla="*/ 2102688 w 5357134"/>
              <a:gd name="connsiteY71" fmla="*/ 0 h 5357134"/>
              <a:gd name="connsiteX72" fmla="*/ 287948 w 5357134"/>
              <a:gd name="connsiteY72" fmla="*/ 0 h 5357134"/>
              <a:gd name="connsiteX73" fmla="*/ 1439706 w 5357134"/>
              <a:gd name="connsiteY73" fmla="*/ 0 h 5357134"/>
              <a:gd name="connsiteX74" fmla="*/ 1727654 w 5357134"/>
              <a:gd name="connsiteY74" fmla="*/ 287948 h 5357134"/>
              <a:gd name="connsiteX75" fmla="*/ 1727654 w 5357134"/>
              <a:gd name="connsiteY75" fmla="*/ 1439706 h 5357134"/>
              <a:gd name="connsiteX76" fmla="*/ 1439706 w 5357134"/>
              <a:gd name="connsiteY76" fmla="*/ 1727654 h 5357134"/>
              <a:gd name="connsiteX77" fmla="*/ 287948 w 5357134"/>
              <a:gd name="connsiteY77" fmla="*/ 1727654 h 5357134"/>
              <a:gd name="connsiteX78" fmla="*/ 0 w 5357134"/>
              <a:gd name="connsiteY78" fmla="*/ 1439706 h 5357134"/>
              <a:gd name="connsiteX79" fmla="*/ 0 w 5357134"/>
              <a:gd name="connsiteY79" fmla="*/ 287948 h 5357134"/>
              <a:gd name="connsiteX80" fmla="*/ 287948 w 5357134"/>
              <a:gd name="connsiteY80" fmla="*/ 0 h 535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5357134" h="5357134">
                <a:moveTo>
                  <a:pt x="3917428" y="3629480"/>
                </a:moveTo>
                <a:lnTo>
                  <a:pt x="5069186" y="3629480"/>
                </a:lnTo>
                <a:cubicBezTo>
                  <a:pt x="5228215" y="3629480"/>
                  <a:pt x="5357134" y="3758399"/>
                  <a:pt x="5357134" y="3917428"/>
                </a:cubicBezTo>
                <a:lnTo>
                  <a:pt x="5357134" y="5069186"/>
                </a:lnTo>
                <a:cubicBezTo>
                  <a:pt x="5357134" y="5228215"/>
                  <a:pt x="5228215" y="5357134"/>
                  <a:pt x="5069186" y="5357134"/>
                </a:cubicBezTo>
                <a:lnTo>
                  <a:pt x="3917428" y="5357134"/>
                </a:lnTo>
                <a:cubicBezTo>
                  <a:pt x="3758399" y="5357134"/>
                  <a:pt x="3629480" y="5228215"/>
                  <a:pt x="3629480" y="5069186"/>
                </a:cubicBezTo>
                <a:lnTo>
                  <a:pt x="3629480" y="3917428"/>
                </a:lnTo>
                <a:cubicBezTo>
                  <a:pt x="3629480" y="3758399"/>
                  <a:pt x="3758399" y="3629480"/>
                  <a:pt x="3917428" y="3629480"/>
                </a:cubicBezTo>
                <a:close/>
                <a:moveTo>
                  <a:pt x="2102688" y="3629480"/>
                </a:moveTo>
                <a:lnTo>
                  <a:pt x="3254446" y="3629480"/>
                </a:lnTo>
                <a:cubicBezTo>
                  <a:pt x="3413475" y="3629480"/>
                  <a:pt x="3542394" y="3758399"/>
                  <a:pt x="3542394" y="3917428"/>
                </a:cubicBezTo>
                <a:lnTo>
                  <a:pt x="3542394" y="5069186"/>
                </a:lnTo>
                <a:cubicBezTo>
                  <a:pt x="3542394" y="5228215"/>
                  <a:pt x="3413475" y="5357134"/>
                  <a:pt x="3254446" y="5357134"/>
                </a:cubicBezTo>
                <a:lnTo>
                  <a:pt x="2102688" y="5357134"/>
                </a:lnTo>
                <a:cubicBezTo>
                  <a:pt x="1943659" y="5357134"/>
                  <a:pt x="1814740" y="5228215"/>
                  <a:pt x="1814740" y="5069186"/>
                </a:cubicBezTo>
                <a:lnTo>
                  <a:pt x="1814740" y="3917428"/>
                </a:lnTo>
                <a:cubicBezTo>
                  <a:pt x="1814740" y="3758399"/>
                  <a:pt x="1943659" y="3629480"/>
                  <a:pt x="2102688" y="3629480"/>
                </a:cubicBezTo>
                <a:close/>
                <a:moveTo>
                  <a:pt x="287948" y="3629480"/>
                </a:moveTo>
                <a:lnTo>
                  <a:pt x="1439706" y="3629480"/>
                </a:lnTo>
                <a:cubicBezTo>
                  <a:pt x="1598735" y="3629480"/>
                  <a:pt x="1727654" y="3758399"/>
                  <a:pt x="1727654" y="3917428"/>
                </a:cubicBezTo>
                <a:lnTo>
                  <a:pt x="1727654" y="5069186"/>
                </a:lnTo>
                <a:cubicBezTo>
                  <a:pt x="1727654" y="5228215"/>
                  <a:pt x="1598735" y="5357134"/>
                  <a:pt x="1439706" y="5357134"/>
                </a:cubicBezTo>
                <a:lnTo>
                  <a:pt x="287948" y="5357134"/>
                </a:lnTo>
                <a:cubicBezTo>
                  <a:pt x="128919" y="5357134"/>
                  <a:pt x="0" y="5228215"/>
                  <a:pt x="0" y="5069186"/>
                </a:cubicBezTo>
                <a:lnTo>
                  <a:pt x="0" y="3917428"/>
                </a:lnTo>
                <a:cubicBezTo>
                  <a:pt x="0" y="3758399"/>
                  <a:pt x="128919" y="3629480"/>
                  <a:pt x="287948" y="3629480"/>
                </a:cubicBezTo>
                <a:close/>
                <a:moveTo>
                  <a:pt x="3917428" y="1814740"/>
                </a:moveTo>
                <a:lnTo>
                  <a:pt x="5069186" y="1814740"/>
                </a:lnTo>
                <a:cubicBezTo>
                  <a:pt x="5228215" y="1814740"/>
                  <a:pt x="5357134" y="1943659"/>
                  <a:pt x="5357134" y="2102688"/>
                </a:cubicBezTo>
                <a:lnTo>
                  <a:pt x="5357134" y="3254446"/>
                </a:lnTo>
                <a:cubicBezTo>
                  <a:pt x="5357134" y="3413475"/>
                  <a:pt x="5228215" y="3542394"/>
                  <a:pt x="5069186" y="3542394"/>
                </a:cubicBezTo>
                <a:lnTo>
                  <a:pt x="3917428" y="3542394"/>
                </a:lnTo>
                <a:cubicBezTo>
                  <a:pt x="3758399" y="3542394"/>
                  <a:pt x="3629480" y="3413475"/>
                  <a:pt x="3629480" y="3254446"/>
                </a:cubicBezTo>
                <a:lnTo>
                  <a:pt x="3629480" y="2102688"/>
                </a:lnTo>
                <a:cubicBezTo>
                  <a:pt x="3629480" y="1943659"/>
                  <a:pt x="3758399" y="1814740"/>
                  <a:pt x="3917428" y="1814740"/>
                </a:cubicBezTo>
                <a:close/>
                <a:moveTo>
                  <a:pt x="2102688" y="1814740"/>
                </a:moveTo>
                <a:lnTo>
                  <a:pt x="3254446" y="1814740"/>
                </a:lnTo>
                <a:cubicBezTo>
                  <a:pt x="3413475" y="1814740"/>
                  <a:pt x="3542394" y="1943659"/>
                  <a:pt x="3542394" y="2102688"/>
                </a:cubicBezTo>
                <a:lnTo>
                  <a:pt x="3542394" y="3254446"/>
                </a:lnTo>
                <a:cubicBezTo>
                  <a:pt x="3542394" y="3413475"/>
                  <a:pt x="3413475" y="3542394"/>
                  <a:pt x="3254446" y="3542394"/>
                </a:cubicBezTo>
                <a:lnTo>
                  <a:pt x="2102688" y="3542394"/>
                </a:lnTo>
                <a:cubicBezTo>
                  <a:pt x="1943659" y="3542394"/>
                  <a:pt x="1814740" y="3413475"/>
                  <a:pt x="1814740" y="3254446"/>
                </a:cubicBezTo>
                <a:lnTo>
                  <a:pt x="1814740" y="2102688"/>
                </a:lnTo>
                <a:cubicBezTo>
                  <a:pt x="1814740" y="1943659"/>
                  <a:pt x="1943659" y="1814740"/>
                  <a:pt x="2102688" y="1814740"/>
                </a:cubicBezTo>
                <a:close/>
                <a:moveTo>
                  <a:pt x="287948" y="1814740"/>
                </a:moveTo>
                <a:lnTo>
                  <a:pt x="1439706" y="1814740"/>
                </a:lnTo>
                <a:cubicBezTo>
                  <a:pt x="1598735" y="1814740"/>
                  <a:pt x="1727654" y="1943659"/>
                  <a:pt x="1727654" y="2102688"/>
                </a:cubicBezTo>
                <a:lnTo>
                  <a:pt x="1727654" y="3254446"/>
                </a:lnTo>
                <a:cubicBezTo>
                  <a:pt x="1727654" y="3413475"/>
                  <a:pt x="1598735" y="3542394"/>
                  <a:pt x="1439706" y="3542394"/>
                </a:cubicBezTo>
                <a:lnTo>
                  <a:pt x="287948" y="3542394"/>
                </a:lnTo>
                <a:cubicBezTo>
                  <a:pt x="128919" y="3542394"/>
                  <a:pt x="0" y="3413475"/>
                  <a:pt x="0" y="3254446"/>
                </a:cubicBezTo>
                <a:lnTo>
                  <a:pt x="0" y="2102688"/>
                </a:lnTo>
                <a:cubicBezTo>
                  <a:pt x="0" y="1943659"/>
                  <a:pt x="128919" y="1814740"/>
                  <a:pt x="287948" y="1814740"/>
                </a:cubicBezTo>
                <a:close/>
                <a:moveTo>
                  <a:pt x="3917428" y="0"/>
                </a:moveTo>
                <a:lnTo>
                  <a:pt x="5069186" y="0"/>
                </a:lnTo>
                <a:cubicBezTo>
                  <a:pt x="5228215" y="0"/>
                  <a:pt x="5357134" y="128919"/>
                  <a:pt x="5357134" y="287948"/>
                </a:cubicBezTo>
                <a:lnTo>
                  <a:pt x="5357134" y="1439706"/>
                </a:lnTo>
                <a:cubicBezTo>
                  <a:pt x="5357134" y="1598735"/>
                  <a:pt x="5228215" y="1727654"/>
                  <a:pt x="5069186" y="1727654"/>
                </a:cubicBezTo>
                <a:lnTo>
                  <a:pt x="3917428" y="1727654"/>
                </a:lnTo>
                <a:cubicBezTo>
                  <a:pt x="3758399" y="1727654"/>
                  <a:pt x="3629480" y="1598735"/>
                  <a:pt x="3629480" y="1439706"/>
                </a:cubicBezTo>
                <a:lnTo>
                  <a:pt x="3629480" y="287948"/>
                </a:lnTo>
                <a:cubicBezTo>
                  <a:pt x="3629480" y="128919"/>
                  <a:pt x="3758399" y="0"/>
                  <a:pt x="3917428" y="0"/>
                </a:cubicBezTo>
                <a:close/>
                <a:moveTo>
                  <a:pt x="2102688" y="0"/>
                </a:moveTo>
                <a:lnTo>
                  <a:pt x="3254446" y="0"/>
                </a:lnTo>
                <a:cubicBezTo>
                  <a:pt x="3413475" y="0"/>
                  <a:pt x="3542394" y="128919"/>
                  <a:pt x="3542394" y="287948"/>
                </a:cubicBezTo>
                <a:lnTo>
                  <a:pt x="3542394" y="1439706"/>
                </a:lnTo>
                <a:cubicBezTo>
                  <a:pt x="3542394" y="1598735"/>
                  <a:pt x="3413475" y="1727654"/>
                  <a:pt x="3254446" y="1727654"/>
                </a:cubicBezTo>
                <a:lnTo>
                  <a:pt x="2102688" y="1727654"/>
                </a:lnTo>
                <a:cubicBezTo>
                  <a:pt x="1943659" y="1727654"/>
                  <a:pt x="1814740" y="1598735"/>
                  <a:pt x="1814740" y="1439706"/>
                </a:cubicBezTo>
                <a:lnTo>
                  <a:pt x="1814740" y="287948"/>
                </a:lnTo>
                <a:cubicBezTo>
                  <a:pt x="1814740" y="128919"/>
                  <a:pt x="1943659" y="0"/>
                  <a:pt x="2102688" y="0"/>
                </a:cubicBezTo>
                <a:close/>
                <a:moveTo>
                  <a:pt x="287948" y="0"/>
                </a:moveTo>
                <a:lnTo>
                  <a:pt x="1439706" y="0"/>
                </a:lnTo>
                <a:cubicBezTo>
                  <a:pt x="1598735" y="0"/>
                  <a:pt x="1727654" y="128919"/>
                  <a:pt x="1727654" y="287948"/>
                </a:cubicBezTo>
                <a:lnTo>
                  <a:pt x="1727654" y="1439706"/>
                </a:lnTo>
                <a:cubicBezTo>
                  <a:pt x="1727654" y="1598735"/>
                  <a:pt x="1598735" y="1727654"/>
                  <a:pt x="1439706" y="1727654"/>
                </a:cubicBezTo>
                <a:lnTo>
                  <a:pt x="287948" y="1727654"/>
                </a:lnTo>
                <a:cubicBezTo>
                  <a:pt x="128919" y="1727654"/>
                  <a:pt x="0" y="1598735"/>
                  <a:pt x="0" y="1439706"/>
                </a:cubicBezTo>
                <a:lnTo>
                  <a:pt x="0" y="287948"/>
                </a:lnTo>
                <a:cubicBezTo>
                  <a:pt x="0" y="128919"/>
                  <a:pt x="128919" y="0"/>
                  <a:pt x="287948" y="0"/>
                </a:cubicBezTo>
                <a:close/>
              </a:path>
            </a:pathLst>
          </a:custGeom>
        </p:spPr>
        <p:txBody>
          <a:bodyPr wrap="square">
            <a:noAutofit/>
          </a:bodyPr>
          <a:lstStyle/>
          <a:p>
            <a:endParaRPr lang="zh-TW" altLang="en-US"/>
          </a:p>
        </p:txBody>
      </p:sp>
    </p:spTree>
    <p:extLst>
      <p:ext uri="{BB962C8B-B14F-4D97-AF65-F5344CB8AC3E}">
        <p14:creationId xmlns:p14="http://schemas.microsoft.com/office/powerpoint/2010/main" val="575971501"/>
      </p:ext>
    </p:extLst>
  </p:cSld>
  <p:clrMapOvr>
    <a:masterClrMapping/>
  </p:clrMapOvr>
  <p:timing>
    <p:tnLst>
      <p:par>
        <p:cT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圖片版面配置38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7401830" y="986518"/>
            <a:ext cx="1727654" cy="1727654"/>
          </a:xfrm>
          <a:prstGeom prst="roundRect">
            <a:avLst/>
          </a:prstGeom>
        </p:spPr>
        <p:txBody>
          <a:bodyPr/>
          <a:lstStyle/>
          <a:p>
            <a:endParaRPr lang="zh-TW" altLang="en-US"/>
          </a:p>
        </p:txBody>
      </p:sp>
      <p:sp>
        <p:nvSpPr>
          <p:cNvPr id="6" name="圖片版面配置區 4"/>
          <p:cNvSpPr>
            <a:spLocks noGrp="1"/>
          </p:cNvSpPr>
          <p:nvPr>
            <p:ph type="pic" sz="quarter" idx="13"/>
          </p:nvPr>
        </p:nvSpPr>
        <p:spPr>
          <a:xfrm>
            <a:off x="5587090" y="986518"/>
            <a:ext cx="1727654" cy="1727654"/>
          </a:xfrm>
          <a:prstGeom prst="roundRect">
            <a:avLst/>
          </a:prstGeom>
        </p:spPr>
        <p:txBody>
          <a:bodyPr/>
          <a:lstStyle/>
          <a:p>
            <a:endParaRPr lang="zh-TW" altLang="en-US"/>
          </a:p>
        </p:txBody>
      </p:sp>
      <p:sp>
        <p:nvSpPr>
          <p:cNvPr id="7" name="圖片版面配置區 4"/>
          <p:cNvSpPr>
            <a:spLocks noGrp="1"/>
          </p:cNvSpPr>
          <p:nvPr>
            <p:ph type="pic" sz="quarter" idx="14"/>
          </p:nvPr>
        </p:nvSpPr>
        <p:spPr>
          <a:xfrm>
            <a:off x="3772350" y="986518"/>
            <a:ext cx="1727654" cy="1727654"/>
          </a:xfrm>
          <a:prstGeom prst="roundRect">
            <a:avLst/>
          </a:prstGeom>
        </p:spPr>
        <p:txBody>
          <a:bodyPr/>
          <a:lstStyle/>
          <a:p>
            <a:endParaRPr lang="zh-TW" altLang="en-US"/>
          </a:p>
        </p:txBody>
      </p:sp>
      <p:sp>
        <p:nvSpPr>
          <p:cNvPr id="8" name="圖片版面配置區 4"/>
          <p:cNvSpPr>
            <a:spLocks noGrp="1"/>
          </p:cNvSpPr>
          <p:nvPr>
            <p:ph type="pic" sz="quarter" idx="15"/>
          </p:nvPr>
        </p:nvSpPr>
        <p:spPr>
          <a:xfrm>
            <a:off x="7401830" y="2801258"/>
            <a:ext cx="1727654" cy="1727654"/>
          </a:xfrm>
          <a:prstGeom prst="roundRect">
            <a:avLst/>
          </a:prstGeom>
        </p:spPr>
        <p:txBody>
          <a:bodyPr/>
          <a:lstStyle/>
          <a:p>
            <a:endParaRPr lang="zh-TW" altLang="en-US"/>
          </a:p>
        </p:txBody>
      </p:sp>
      <p:sp>
        <p:nvSpPr>
          <p:cNvPr id="9" name="圖片版面配置區 4"/>
          <p:cNvSpPr>
            <a:spLocks noGrp="1"/>
          </p:cNvSpPr>
          <p:nvPr>
            <p:ph type="pic" sz="quarter" idx="16"/>
          </p:nvPr>
        </p:nvSpPr>
        <p:spPr>
          <a:xfrm>
            <a:off x="5587090" y="2801258"/>
            <a:ext cx="1727654" cy="1727654"/>
          </a:xfrm>
          <a:prstGeom prst="roundRect">
            <a:avLst/>
          </a:prstGeom>
        </p:spPr>
        <p:txBody>
          <a:bodyPr/>
          <a:lstStyle/>
          <a:p>
            <a:endParaRPr lang="zh-TW" altLang="en-US"/>
          </a:p>
        </p:txBody>
      </p:sp>
      <p:sp>
        <p:nvSpPr>
          <p:cNvPr id="10" name="圖片版面配置區 4"/>
          <p:cNvSpPr>
            <a:spLocks noGrp="1"/>
          </p:cNvSpPr>
          <p:nvPr>
            <p:ph type="pic" sz="quarter" idx="17"/>
          </p:nvPr>
        </p:nvSpPr>
        <p:spPr>
          <a:xfrm>
            <a:off x="3772350" y="2801258"/>
            <a:ext cx="1727654" cy="1727654"/>
          </a:xfrm>
          <a:prstGeom prst="roundRect">
            <a:avLst/>
          </a:prstGeom>
        </p:spPr>
        <p:txBody>
          <a:bodyPr/>
          <a:lstStyle/>
          <a:p>
            <a:endParaRPr lang="zh-TW" altLang="en-US"/>
          </a:p>
        </p:txBody>
      </p:sp>
      <p:sp>
        <p:nvSpPr>
          <p:cNvPr id="11" name="圖片版面配置區 4"/>
          <p:cNvSpPr>
            <a:spLocks noGrp="1"/>
          </p:cNvSpPr>
          <p:nvPr>
            <p:ph type="pic" sz="quarter" idx="18"/>
          </p:nvPr>
        </p:nvSpPr>
        <p:spPr>
          <a:xfrm>
            <a:off x="7401830" y="4615998"/>
            <a:ext cx="1727654" cy="1727654"/>
          </a:xfrm>
          <a:prstGeom prst="roundRect">
            <a:avLst/>
          </a:prstGeom>
        </p:spPr>
        <p:txBody>
          <a:bodyPr/>
          <a:lstStyle/>
          <a:p>
            <a:endParaRPr lang="zh-TW" altLang="en-US"/>
          </a:p>
        </p:txBody>
      </p:sp>
      <p:sp>
        <p:nvSpPr>
          <p:cNvPr id="12" name="圖片版面配置區 4"/>
          <p:cNvSpPr>
            <a:spLocks noGrp="1"/>
          </p:cNvSpPr>
          <p:nvPr>
            <p:ph type="pic" sz="quarter" idx="19"/>
          </p:nvPr>
        </p:nvSpPr>
        <p:spPr>
          <a:xfrm>
            <a:off x="5587090" y="4615998"/>
            <a:ext cx="1727654" cy="1727654"/>
          </a:xfrm>
          <a:prstGeom prst="roundRect">
            <a:avLst/>
          </a:prstGeom>
        </p:spPr>
        <p:txBody>
          <a:bodyPr/>
          <a:lstStyle/>
          <a:p>
            <a:endParaRPr lang="zh-TW" altLang="en-US"/>
          </a:p>
        </p:txBody>
      </p:sp>
    </p:spTree>
    <p:extLst>
      <p:ext uri="{BB962C8B-B14F-4D97-AF65-F5344CB8AC3E}">
        <p14:creationId xmlns:p14="http://schemas.microsoft.com/office/powerpoint/2010/main" val="2457539499"/>
      </p:ext>
    </p:extLst>
  </p:cSld>
  <p:clrMapOvr>
    <a:masterClrMapping/>
  </p:clrMapOvr>
  <p:timing>
    <p:tnLst>
      <p:par>
        <p:cT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圖片版面配置38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6023428" y="1785939"/>
            <a:ext cx="2438174" cy="1508125"/>
          </a:xfrm>
        </p:spPr>
        <p:txBody>
          <a:bodyPr/>
          <a:lstStyle/>
          <a:p>
            <a:endParaRPr lang="zh-TW" altLang="en-US"/>
          </a:p>
        </p:txBody>
      </p:sp>
      <p:sp>
        <p:nvSpPr>
          <p:cNvPr id="6" name="圖片版面配置區 4"/>
          <p:cNvSpPr>
            <a:spLocks noGrp="1"/>
          </p:cNvSpPr>
          <p:nvPr>
            <p:ph type="pic" sz="quarter" idx="13"/>
          </p:nvPr>
        </p:nvSpPr>
        <p:spPr>
          <a:xfrm>
            <a:off x="3309256" y="1785939"/>
            <a:ext cx="2438174" cy="1508125"/>
          </a:xfrm>
        </p:spPr>
        <p:txBody>
          <a:bodyPr/>
          <a:lstStyle/>
          <a:p>
            <a:endParaRPr lang="zh-TW" altLang="en-US"/>
          </a:p>
        </p:txBody>
      </p:sp>
      <p:sp>
        <p:nvSpPr>
          <p:cNvPr id="7" name="圖片版面配置區 4"/>
          <p:cNvSpPr>
            <a:spLocks noGrp="1"/>
          </p:cNvSpPr>
          <p:nvPr>
            <p:ph type="pic" sz="quarter" idx="14"/>
          </p:nvPr>
        </p:nvSpPr>
        <p:spPr>
          <a:xfrm>
            <a:off x="595084" y="1785939"/>
            <a:ext cx="2438174" cy="2611891"/>
          </a:xfrm>
        </p:spPr>
        <p:txBody>
          <a:bodyPr/>
          <a:lstStyle/>
          <a:p>
            <a:endParaRPr lang="zh-TW" altLang="en-US"/>
          </a:p>
        </p:txBody>
      </p:sp>
    </p:spTree>
    <p:extLst>
      <p:ext uri="{BB962C8B-B14F-4D97-AF65-F5344CB8AC3E}">
        <p14:creationId xmlns:p14="http://schemas.microsoft.com/office/powerpoint/2010/main" val="2923510341"/>
      </p:ext>
    </p:extLst>
  </p:cSld>
  <p:clrMapOvr>
    <a:masterClrMapping/>
  </p:clrMapOvr>
  <p:timing>
    <p:tnLst>
      <p:par>
        <p:cT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圖片版面配置38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3"/>
          </p:nvPr>
        </p:nvSpPr>
        <p:spPr>
          <a:xfrm>
            <a:off x="725713" y="1509488"/>
            <a:ext cx="2438174" cy="1508125"/>
          </a:xfrm>
        </p:spPr>
        <p:txBody>
          <a:bodyPr/>
          <a:lstStyle/>
          <a:p>
            <a:endParaRPr lang="zh-TW" altLang="en-US"/>
          </a:p>
        </p:txBody>
      </p:sp>
      <p:sp>
        <p:nvSpPr>
          <p:cNvPr id="7" name="圖片版面配置區 4"/>
          <p:cNvSpPr>
            <a:spLocks noGrp="1"/>
          </p:cNvSpPr>
          <p:nvPr>
            <p:ph type="pic" sz="quarter" idx="15"/>
          </p:nvPr>
        </p:nvSpPr>
        <p:spPr>
          <a:xfrm>
            <a:off x="5979885" y="1509488"/>
            <a:ext cx="2438174" cy="1509483"/>
          </a:xfrm>
        </p:spPr>
        <p:txBody>
          <a:bodyPr/>
          <a:lstStyle/>
          <a:p>
            <a:endParaRPr lang="zh-TW" altLang="en-US"/>
          </a:p>
        </p:txBody>
      </p:sp>
      <p:sp>
        <p:nvSpPr>
          <p:cNvPr id="8" name="圖片版面配置區 4"/>
          <p:cNvSpPr>
            <a:spLocks noGrp="1"/>
          </p:cNvSpPr>
          <p:nvPr>
            <p:ph type="pic" sz="quarter" idx="16"/>
          </p:nvPr>
        </p:nvSpPr>
        <p:spPr>
          <a:xfrm>
            <a:off x="5979885" y="3193146"/>
            <a:ext cx="2438174" cy="2409368"/>
          </a:xfrm>
        </p:spPr>
        <p:txBody>
          <a:bodyPr/>
          <a:lstStyle/>
          <a:p>
            <a:endParaRPr lang="zh-TW" altLang="en-US"/>
          </a:p>
        </p:txBody>
      </p:sp>
      <p:sp>
        <p:nvSpPr>
          <p:cNvPr id="9" name="圖片版面配置區 4"/>
          <p:cNvSpPr>
            <a:spLocks noGrp="1"/>
          </p:cNvSpPr>
          <p:nvPr>
            <p:ph type="pic" sz="quarter" idx="17"/>
          </p:nvPr>
        </p:nvSpPr>
        <p:spPr>
          <a:xfrm>
            <a:off x="3352799" y="1509488"/>
            <a:ext cx="2438174" cy="2409368"/>
          </a:xfrm>
        </p:spPr>
        <p:txBody>
          <a:bodyPr/>
          <a:lstStyle/>
          <a:p>
            <a:endParaRPr lang="zh-TW" altLang="en-US"/>
          </a:p>
        </p:txBody>
      </p:sp>
    </p:spTree>
    <p:extLst>
      <p:ext uri="{BB962C8B-B14F-4D97-AF65-F5344CB8AC3E}">
        <p14:creationId xmlns:p14="http://schemas.microsoft.com/office/powerpoint/2010/main" val="2932734780"/>
      </p:ext>
    </p:extLst>
  </p:cSld>
  <p:clrMapOvr>
    <a:masterClrMapping/>
  </p:clrMapOvr>
  <p:timing>
    <p:tnLst>
      <p:par>
        <p:cTn id="1" dur="indefinite" restart="never" nodeType="tmRoot"/>
      </p:par>
    </p:tn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圖片版面配置38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21" name="圖片版面配置區 20"/>
          <p:cNvSpPr>
            <a:spLocks noGrp="1"/>
          </p:cNvSpPr>
          <p:nvPr>
            <p:ph type="pic" sz="quarter" idx="12"/>
          </p:nvPr>
        </p:nvSpPr>
        <p:spPr>
          <a:xfrm>
            <a:off x="3180618" y="2400300"/>
            <a:ext cx="5963382" cy="2568575"/>
          </a:xfrm>
          <a:custGeom>
            <a:avLst/>
            <a:gdLst>
              <a:gd name="connsiteX0" fmla="*/ 2572941 w 5963382"/>
              <a:gd name="connsiteY0" fmla="*/ 0 h 2568575"/>
              <a:gd name="connsiteX1" fmla="*/ 5963382 w 5963382"/>
              <a:gd name="connsiteY1" fmla="*/ 0 h 2568575"/>
              <a:gd name="connsiteX2" fmla="*/ 5963382 w 5963382"/>
              <a:gd name="connsiteY2" fmla="*/ 2568575 h 2568575"/>
              <a:gd name="connsiteX3" fmla="*/ 0 w 5963382"/>
              <a:gd name="connsiteY3" fmla="*/ 2568575 h 2568575"/>
            </a:gdLst>
            <a:ahLst/>
            <a:cxnLst>
              <a:cxn ang="0">
                <a:pos x="connsiteX0" y="connsiteY0"/>
              </a:cxn>
              <a:cxn ang="0">
                <a:pos x="connsiteX1" y="connsiteY1"/>
              </a:cxn>
              <a:cxn ang="0">
                <a:pos x="connsiteX2" y="connsiteY2"/>
              </a:cxn>
              <a:cxn ang="0">
                <a:pos x="connsiteX3" y="connsiteY3"/>
              </a:cxn>
            </a:cxnLst>
            <a:rect l="l" t="t" r="r" b="b"/>
            <a:pathLst>
              <a:path w="5963382" h="2568575">
                <a:moveTo>
                  <a:pt x="2572941" y="0"/>
                </a:moveTo>
                <a:lnTo>
                  <a:pt x="5963382" y="0"/>
                </a:lnTo>
                <a:lnTo>
                  <a:pt x="5963382" y="2568575"/>
                </a:lnTo>
                <a:lnTo>
                  <a:pt x="0" y="2568575"/>
                </a:lnTo>
                <a:close/>
              </a:path>
            </a:pathLst>
          </a:custGeom>
        </p:spPr>
        <p:txBody>
          <a:bodyPr wrap="square">
            <a:noAutofit/>
          </a:bodyPr>
          <a:lstStyle/>
          <a:p>
            <a:endParaRPr lang="zh-TW" altLang="en-US"/>
          </a:p>
        </p:txBody>
      </p:sp>
      <p:sp>
        <p:nvSpPr>
          <p:cNvPr id="20" name="圖片版面配置區 19"/>
          <p:cNvSpPr>
            <a:spLocks noGrp="1"/>
          </p:cNvSpPr>
          <p:nvPr>
            <p:ph type="pic" sz="quarter" idx="13"/>
          </p:nvPr>
        </p:nvSpPr>
        <p:spPr>
          <a:xfrm>
            <a:off x="1" y="2400300"/>
            <a:ext cx="5725325" cy="2568575"/>
          </a:xfrm>
          <a:custGeom>
            <a:avLst/>
            <a:gdLst>
              <a:gd name="connsiteX0" fmla="*/ 0 w 5725325"/>
              <a:gd name="connsiteY0" fmla="*/ 0 h 2568575"/>
              <a:gd name="connsiteX1" fmla="*/ 5725325 w 5725325"/>
              <a:gd name="connsiteY1" fmla="*/ 0 h 2568575"/>
              <a:gd name="connsiteX2" fmla="*/ 3152384 w 5725325"/>
              <a:gd name="connsiteY2" fmla="*/ 2568575 h 2568575"/>
              <a:gd name="connsiteX3" fmla="*/ 0 w 5725325"/>
              <a:gd name="connsiteY3" fmla="*/ 2568575 h 2568575"/>
            </a:gdLst>
            <a:ahLst/>
            <a:cxnLst>
              <a:cxn ang="0">
                <a:pos x="connsiteX0" y="connsiteY0"/>
              </a:cxn>
              <a:cxn ang="0">
                <a:pos x="connsiteX1" y="connsiteY1"/>
              </a:cxn>
              <a:cxn ang="0">
                <a:pos x="connsiteX2" y="connsiteY2"/>
              </a:cxn>
              <a:cxn ang="0">
                <a:pos x="connsiteX3" y="connsiteY3"/>
              </a:cxn>
            </a:cxnLst>
            <a:rect l="l" t="t" r="r" b="b"/>
            <a:pathLst>
              <a:path w="5725325" h="2568575">
                <a:moveTo>
                  <a:pt x="0" y="0"/>
                </a:moveTo>
                <a:lnTo>
                  <a:pt x="5725325" y="0"/>
                </a:lnTo>
                <a:lnTo>
                  <a:pt x="3152384" y="2568575"/>
                </a:lnTo>
                <a:lnTo>
                  <a:pt x="0" y="2568575"/>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719254642"/>
      </p:ext>
    </p:extLst>
  </p:cSld>
  <p:clrMapOvr>
    <a:masterClrMapping/>
  </p:clrMapOvr>
  <p:timing>
    <p:tnLst>
      <p:par>
        <p:cTn id="1" dur="indefinite" restart="never" nodeType="tmRoot"/>
      </p:par>
    </p:tn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圖片版面配置38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3" name="圖片版面配置區 12"/>
          <p:cNvSpPr>
            <a:spLocks noGrp="1"/>
          </p:cNvSpPr>
          <p:nvPr>
            <p:ph type="pic" sz="quarter" idx="15"/>
          </p:nvPr>
        </p:nvSpPr>
        <p:spPr>
          <a:xfrm>
            <a:off x="0" y="1491541"/>
            <a:ext cx="9144000" cy="2990850"/>
          </a:xfrm>
          <a:custGeom>
            <a:avLst/>
            <a:gdLst>
              <a:gd name="connsiteX0" fmla="*/ 4667250 w 9144000"/>
              <a:gd name="connsiteY0" fmla="*/ 1581150 h 2990850"/>
              <a:gd name="connsiteX1" fmla="*/ 9144000 w 9144000"/>
              <a:gd name="connsiteY1" fmla="*/ 1581150 h 2990850"/>
              <a:gd name="connsiteX2" fmla="*/ 9144000 w 9144000"/>
              <a:gd name="connsiteY2" fmla="*/ 2990850 h 2990850"/>
              <a:gd name="connsiteX3" fmla="*/ 4667250 w 9144000"/>
              <a:gd name="connsiteY3" fmla="*/ 2990850 h 2990850"/>
              <a:gd name="connsiteX4" fmla="*/ 0 w 9144000"/>
              <a:gd name="connsiteY4" fmla="*/ 1581150 h 2990850"/>
              <a:gd name="connsiteX5" fmla="*/ 4476750 w 9144000"/>
              <a:gd name="connsiteY5" fmla="*/ 1581150 h 2990850"/>
              <a:gd name="connsiteX6" fmla="*/ 4476750 w 9144000"/>
              <a:gd name="connsiteY6" fmla="*/ 2990850 h 2990850"/>
              <a:gd name="connsiteX7" fmla="*/ 0 w 9144000"/>
              <a:gd name="connsiteY7" fmla="*/ 2990850 h 2990850"/>
              <a:gd name="connsiteX8" fmla="*/ 4667250 w 9144000"/>
              <a:gd name="connsiteY8" fmla="*/ 0 h 2990850"/>
              <a:gd name="connsiteX9" fmla="*/ 9144000 w 9144000"/>
              <a:gd name="connsiteY9" fmla="*/ 0 h 2990850"/>
              <a:gd name="connsiteX10" fmla="*/ 9144000 w 9144000"/>
              <a:gd name="connsiteY10" fmla="*/ 1409700 h 2990850"/>
              <a:gd name="connsiteX11" fmla="*/ 4667250 w 9144000"/>
              <a:gd name="connsiteY11" fmla="*/ 1409700 h 2990850"/>
              <a:gd name="connsiteX12" fmla="*/ 0 w 9144000"/>
              <a:gd name="connsiteY12" fmla="*/ 0 h 2990850"/>
              <a:gd name="connsiteX13" fmla="*/ 4476750 w 9144000"/>
              <a:gd name="connsiteY13" fmla="*/ 0 h 2990850"/>
              <a:gd name="connsiteX14" fmla="*/ 4476750 w 9144000"/>
              <a:gd name="connsiteY14" fmla="*/ 1409700 h 2990850"/>
              <a:gd name="connsiteX15" fmla="*/ 0 w 9144000"/>
              <a:gd name="connsiteY15" fmla="*/ 1409700 h 299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4000" h="2990850">
                <a:moveTo>
                  <a:pt x="4667250" y="1581150"/>
                </a:moveTo>
                <a:lnTo>
                  <a:pt x="9144000" y="1581150"/>
                </a:lnTo>
                <a:lnTo>
                  <a:pt x="9144000" y="2990850"/>
                </a:lnTo>
                <a:lnTo>
                  <a:pt x="4667250" y="2990850"/>
                </a:lnTo>
                <a:close/>
                <a:moveTo>
                  <a:pt x="0" y="1581150"/>
                </a:moveTo>
                <a:lnTo>
                  <a:pt x="4476750" y="1581150"/>
                </a:lnTo>
                <a:lnTo>
                  <a:pt x="4476750" y="2990850"/>
                </a:lnTo>
                <a:lnTo>
                  <a:pt x="0" y="2990850"/>
                </a:lnTo>
                <a:close/>
                <a:moveTo>
                  <a:pt x="4667250" y="0"/>
                </a:moveTo>
                <a:lnTo>
                  <a:pt x="9144000" y="0"/>
                </a:lnTo>
                <a:lnTo>
                  <a:pt x="9144000" y="1409700"/>
                </a:lnTo>
                <a:lnTo>
                  <a:pt x="4667250" y="1409700"/>
                </a:lnTo>
                <a:close/>
                <a:moveTo>
                  <a:pt x="0" y="0"/>
                </a:moveTo>
                <a:lnTo>
                  <a:pt x="4476750" y="0"/>
                </a:lnTo>
                <a:lnTo>
                  <a:pt x="4476750" y="1409700"/>
                </a:lnTo>
                <a:lnTo>
                  <a:pt x="0" y="140970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874762360"/>
      </p:ext>
    </p:extLst>
  </p:cSld>
  <p:clrMapOvr>
    <a:masterClrMapping/>
  </p:clrMapOvr>
  <p:timing>
    <p:tnLst>
      <p:par>
        <p:cTn id="1" dur="indefinite" restart="never" nodeType="tmRoot"/>
      </p:par>
    </p:tn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圖片版面配置38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3" name="圖片版面配置區 12"/>
          <p:cNvSpPr>
            <a:spLocks noGrp="1"/>
          </p:cNvSpPr>
          <p:nvPr>
            <p:ph type="pic" sz="quarter" idx="12"/>
          </p:nvPr>
        </p:nvSpPr>
        <p:spPr>
          <a:xfrm>
            <a:off x="813710" y="2857500"/>
            <a:ext cx="3057525" cy="3981450"/>
          </a:xfrm>
          <a:custGeom>
            <a:avLst/>
            <a:gdLst>
              <a:gd name="connsiteX0" fmla="*/ 1990725 w 3057525"/>
              <a:gd name="connsiteY0" fmla="*/ 0 h 3981450"/>
              <a:gd name="connsiteX1" fmla="*/ 3057525 w 3057525"/>
              <a:gd name="connsiteY1" fmla="*/ 2133600 h 3981450"/>
              <a:gd name="connsiteX2" fmla="*/ 2133600 w 3057525"/>
              <a:gd name="connsiteY2" fmla="*/ 3981450 h 3981450"/>
              <a:gd name="connsiteX3" fmla="*/ 0 w 3057525"/>
              <a:gd name="connsiteY3" fmla="*/ 3981450 h 3981450"/>
            </a:gdLst>
            <a:ahLst/>
            <a:cxnLst>
              <a:cxn ang="0">
                <a:pos x="connsiteX0" y="connsiteY0"/>
              </a:cxn>
              <a:cxn ang="0">
                <a:pos x="connsiteX1" y="connsiteY1"/>
              </a:cxn>
              <a:cxn ang="0">
                <a:pos x="connsiteX2" y="connsiteY2"/>
              </a:cxn>
              <a:cxn ang="0">
                <a:pos x="connsiteX3" y="connsiteY3"/>
              </a:cxn>
            </a:cxnLst>
            <a:rect l="l" t="t" r="r" b="b"/>
            <a:pathLst>
              <a:path w="3057525" h="3981450">
                <a:moveTo>
                  <a:pt x="1990725" y="0"/>
                </a:moveTo>
                <a:lnTo>
                  <a:pt x="3057525" y="2133600"/>
                </a:lnTo>
                <a:lnTo>
                  <a:pt x="2133600" y="3981450"/>
                </a:lnTo>
                <a:lnTo>
                  <a:pt x="0" y="3981450"/>
                </a:lnTo>
                <a:close/>
              </a:path>
            </a:pathLst>
          </a:custGeom>
        </p:spPr>
        <p:txBody>
          <a:bodyPr wrap="square">
            <a:noAutofit/>
          </a:bodyPr>
          <a:lstStyle/>
          <a:p>
            <a:endParaRPr lang="zh-TW" altLang="en-US"/>
          </a:p>
        </p:txBody>
      </p:sp>
      <p:sp>
        <p:nvSpPr>
          <p:cNvPr id="16" name="圖片版面配置區 15"/>
          <p:cNvSpPr>
            <a:spLocks noGrp="1"/>
          </p:cNvSpPr>
          <p:nvPr>
            <p:ph type="pic" sz="quarter" idx="13"/>
          </p:nvPr>
        </p:nvSpPr>
        <p:spPr>
          <a:xfrm>
            <a:off x="3168424" y="5168674"/>
            <a:ext cx="1670276" cy="1670276"/>
          </a:xfrm>
          <a:prstGeom prst="triangle">
            <a:avLst/>
          </a:prstGeom>
        </p:spPr>
        <p:txBody>
          <a:bodyPr/>
          <a:lstStyle/>
          <a:p>
            <a:endParaRPr lang="zh-TW" altLang="en-US"/>
          </a:p>
        </p:txBody>
      </p:sp>
    </p:spTree>
    <p:extLst>
      <p:ext uri="{BB962C8B-B14F-4D97-AF65-F5344CB8AC3E}">
        <p14:creationId xmlns:p14="http://schemas.microsoft.com/office/powerpoint/2010/main" val="2948486709"/>
      </p:ext>
    </p:extLst>
  </p:cSld>
  <p:clrMapOvr>
    <a:masterClrMapping/>
  </p:clrMapOvr>
  <p:timing>
    <p:tnLst>
      <p:par>
        <p:cTn id="1" dur="indefinite" restart="never" nodeType="tmRoot"/>
      </p:par>
    </p:tn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圖片版面配置38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6"/>
          <p:cNvSpPr>
            <a:spLocks noGrp="1"/>
          </p:cNvSpPr>
          <p:nvPr>
            <p:ph type="pic" sz="quarter" idx="12"/>
          </p:nvPr>
        </p:nvSpPr>
        <p:spPr>
          <a:xfrm>
            <a:off x="813709" y="2857500"/>
            <a:ext cx="4024990" cy="3981450"/>
          </a:xfrm>
          <a:custGeom>
            <a:avLst/>
            <a:gdLst>
              <a:gd name="connsiteX0" fmla="*/ 3189852 w 4024990"/>
              <a:gd name="connsiteY0" fmla="*/ 2311174 h 3981450"/>
              <a:gd name="connsiteX1" fmla="*/ 4024990 w 4024990"/>
              <a:gd name="connsiteY1" fmla="*/ 3981450 h 3981450"/>
              <a:gd name="connsiteX2" fmla="*/ 2354714 w 4024990"/>
              <a:gd name="connsiteY2" fmla="*/ 3981450 h 3981450"/>
              <a:gd name="connsiteX3" fmla="*/ 1990725 w 4024990"/>
              <a:gd name="connsiteY3" fmla="*/ 0 h 3981450"/>
              <a:gd name="connsiteX4" fmla="*/ 3057525 w 4024990"/>
              <a:gd name="connsiteY4" fmla="*/ 2133600 h 3981450"/>
              <a:gd name="connsiteX5" fmla="*/ 2133600 w 4024990"/>
              <a:gd name="connsiteY5" fmla="*/ 3981450 h 3981450"/>
              <a:gd name="connsiteX6" fmla="*/ 0 w 4024990"/>
              <a:gd name="connsiteY6" fmla="*/ 3981450 h 398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4990" h="3981450">
                <a:moveTo>
                  <a:pt x="3189852" y="2311174"/>
                </a:moveTo>
                <a:lnTo>
                  <a:pt x="4024990" y="3981450"/>
                </a:lnTo>
                <a:lnTo>
                  <a:pt x="2354714" y="3981450"/>
                </a:lnTo>
                <a:close/>
                <a:moveTo>
                  <a:pt x="1990725" y="0"/>
                </a:moveTo>
                <a:lnTo>
                  <a:pt x="3057525" y="2133600"/>
                </a:lnTo>
                <a:lnTo>
                  <a:pt x="2133600" y="3981450"/>
                </a:lnTo>
                <a:lnTo>
                  <a:pt x="0" y="398145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092556437"/>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圖片版面配置038">
    <p:spTree>
      <p:nvGrpSpPr>
        <p:cNvPr id="1" name=""/>
        <p:cNvGrpSpPr/>
        <p:nvPr/>
      </p:nvGrpSpPr>
      <p:grpSpPr>
        <a:xfrm>
          <a:off x="0" y="0"/>
          <a:ext cx="0" cy="0"/>
          <a:chOff x="0" y="0"/>
          <a:chExt cx="0" cy="0"/>
        </a:xfrm>
      </p:grpSpPr>
      <p:sp>
        <p:nvSpPr>
          <p:cNvPr id="9" name="圖片版面配置區 2"/>
          <p:cNvSpPr>
            <a:spLocks noGrp="1"/>
          </p:cNvSpPr>
          <p:nvPr>
            <p:ph type="pic" sz="quarter" idx="15"/>
          </p:nvPr>
        </p:nvSpPr>
        <p:spPr>
          <a:xfrm>
            <a:off x="400164" y="1822867"/>
            <a:ext cx="1440000" cy="1440000"/>
          </a:xfrm>
        </p:spPr>
        <p:txBody>
          <a:bodyPr/>
          <a:lstStyle/>
          <a:p>
            <a:endParaRPr lang="zh-TW" altLang="en-US"/>
          </a:p>
        </p:txBody>
      </p:sp>
      <p:sp>
        <p:nvSpPr>
          <p:cNvPr id="28" name="圖片版面配置區 2"/>
          <p:cNvSpPr>
            <a:spLocks noGrp="1"/>
          </p:cNvSpPr>
          <p:nvPr>
            <p:ph type="pic" sz="quarter" idx="18"/>
          </p:nvPr>
        </p:nvSpPr>
        <p:spPr>
          <a:xfrm>
            <a:off x="400164" y="3334867"/>
            <a:ext cx="1440000" cy="1440000"/>
          </a:xfrm>
        </p:spPr>
        <p:txBody>
          <a:bodyPr/>
          <a:lstStyle/>
          <a:p>
            <a:endParaRPr lang="zh-TW" altLang="en-US"/>
          </a:p>
        </p:txBody>
      </p:sp>
      <p:sp>
        <p:nvSpPr>
          <p:cNvPr id="11" name="圖片版面配置區 10"/>
          <p:cNvSpPr>
            <a:spLocks noGrp="1"/>
          </p:cNvSpPr>
          <p:nvPr>
            <p:ph type="pic" sz="quarter" idx="20"/>
          </p:nvPr>
        </p:nvSpPr>
        <p:spPr>
          <a:xfrm>
            <a:off x="1912164" y="1822867"/>
            <a:ext cx="2952000" cy="2952000"/>
          </a:xfrm>
          <a:custGeom>
            <a:avLst/>
            <a:gdLst>
              <a:gd name="connsiteX0" fmla="*/ 1512000 w 2952000"/>
              <a:gd name="connsiteY0" fmla="*/ 1512000 h 2952000"/>
              <a:gd name="connsiteX1" fmla="*/ 2952000 w 2952000"/>
              <a:gd name="connsiteY1" fmla="*/ 1512000 h 2952000"/>
              <a:gd name="connsiteX2" fmla="*/ 2952000 w 2952000"/>
              <a:gd name="connsiteY2" fmla="*/ 2952000 h 2952000"/>
              <a:gd name="connsiteX3" fmla="*/ 1512000 w 2952000"/>
              <a:gd name="connsiteY3" fmla="*/ 2952000 h 2952000"/>
              <a:gd name="connsiteX4" fmla="*/ 0 w 2952000"/>
              <a:gd name="connsiteY4" fmla="*/ 1512000 h 2952000"/>
              <a:gd name="connsiteX5" fmla="*/ 1440000 w 2952000"/>
              <a:gd name="connsiteY5" fmla="*/ 1512000 h 2952000"/>
              <a:gd name="connsiteX6" fmla="*/ 1440000 w 2952000"/>
              <a:gd name="connsiteY6" fmla="*/ 2952000 h 2952000"/>
              <a:gd name="connsiteX7" fmla="*/ 0 w 2952000"/>
              <a:gd name="connsiteY7" fmla="*/ 2952000 h 2952000"/>
              <a:gd name="connsiteX8" fmla="*/ 1512000 w 2952000"/>
              <a:gd name="connsiteY8" fmla="*/ 0 h 2952000"/>
              <a:gd name="connsiteX9" fmla="*/ 2952000 w 2952000"/>
              <a:gd name="connsiteY9" fmla="*/ 0 h 2952000"/>
              <a:gd name="connsiteX10" fmla="*/ 2952000 w 2952000"/>
              <a:gd name="connsiteY10" fmla="*/ 1440000 h 2952000"/>
              <a:gd name="connsiteX11" fmla="*/ 1512000 w 2952000"/>
              <a:gd name="connsiteY11" fmla="*/ 1440000 h 2952000"/>
              <a:gd name="connsiteX12" fmla="*/ 0 w 2952000"/>
              <a:gd name="connsiteY12" fmla="*/ 0 h 2952000"/>
              <a:gd name="connsiteX13" fmla="*/ 1440000 w 2952000"/>
              <a:gd name="connsiteY13" fmla="*/ 0 h 2952000"/>
              <a:gd name="connsiteX14" fmla="*/ 1440000 w 2952000"/>
              <a:gd name="connsiteY14" fmla="*/ 1440000 h 2952000"/>
              <a:gd name="connsiteX15" fmla="*/ 0 w 2952000"/>
              <a:gd name="connsiteY15" fmla="*/ 1440000 h 29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52000" h="2952000">
                <a:moveTo>
                  <a:pt x="1512000" y="1512000"/>
                </a:moveTo>
                <a:lnTo>
                  <a:pt x="2952000" y="1512000"/>
                </a:lnTo>
                <a:lnTo>
                  <a:pt x="2952000" y="2952000"/>
                </a:lnTo>
                <a:lnTo>
                  <a:pt x="1512000" y="2952000"/>
                </a:lnTo>
                <a:close/>
                <a:moveTo>
                  <a:pt x="0" y="1512000"/>
                </a:moveTo>
                <a:lnTo>
                  <a:pt x="1440000" y="1512000"/>
                </a:lnTo>
                <a:lnTo>
                  <a:pt x="1440000" y="2952000"/>
                </a:lnTo>
                <a:lnTo>
                  <a:pt x="0" y="2952000"/>
                </a:lnTo>
                <a:close/>
                <a:moveTo>
                  <a:pt x="1512000" y="0"/>
                </a:moveTo>
                <a:lnTo>
                  <a:pt x="2952000" y="0"/>
                </a:lnTo>
                <a:lnTo>
                  <a:pt x="2952000" y="1440000"/>
                </a:lnTo>
                <a:lnTo>
                  <a:pt x="1512000" y="1440000"/>
                </a:lnTo>
                <a:close/>
                <a:moveTo>
                  <a:pt x="0" y="0"/>
                </a:moveTo>
                <a:lnTo>
                  <a:pt x="1440000" y="0"/>
                </a:lnTo>
                <a:lnTo>
                  <a:pt x="1440000" y="1440000"/>
                </a:lnTo>
                <a:lnTo>
                  <a:pt x="0" y="1440000"/>
                </a:lnTo>
                <a:close/>
              </a:path>
            </a:pathLst>
          </a:custGeom>
        </p:spPr>
        <p:txBody>
          <a:bodyPr wrap="square">
            <a:noAutofit/>
          </a:bodyPr>
          <a:lstStyle/>
          <a:p>
            <a:endParaRPr lang="zh-TW" altLang="en-US"/>
          </a:p>
        </p:txBody>
      </p:sp>
      <p:sp>
        <p:nvSpPr>
          <p:cNvPr id="31" name="圖片版面配置區 2"/>
          <p:cNvSpPr>
            <a:spLocks noGrp="1"/>
          </p:cNvSpPr>
          <p:nvPr>
            <p:ph type="pic" sz="quarter" idx="21"/>
          </p:nvPr>
        </p:nvSpPr>
        <p:spPr>
          <a:xfrm>
            <a:off x="400164" y="4846867"/>
            <a:ext cx="1440000" cy="1440000"/>
          </a:xfrm>
        </p:spPr>
        <p:txBody>
          <a:bodyPr/>
          <a:lstStyle/>
          <a:p>
            <a:endParaRPr lang="zh-TW" altLang="en-US"/>
          </a:p>
        </p:txBody>
      </p:sp>
      <p:sp>
        <p:nvSpPr>
          <p:cNvPr id="32" name="圖片版面配置區 2"/>
          <p:cNvSpPr>
            <a:spLocks noGrp="1"/>
          </p:cNvSpPr>
          <p:nvPr>
            <p:ph type="pic" sz="quarter" idx="22"/>
          </p:nvPr>
        </p:nvSpPr>
        <p:spPr>
          <a:xfrm>
            <a:off x="1912164" y="4846867"/>
            <a:ext cx="1440000" cy="1440000"/>
          </a:xfrm>
        </p:spPr>
        <p:txBody>
          <a:bodyPr/>
          <a:lstStyle/>
          <a:p>
            <a:endParaRPr lang="zh-TW" altLang="en-US"/>
          </a:p>
        </p:txBody>
      </p:sp>
      <p:sp>
        <p:nvSpPr>
          <p:cNvPr id="33" name="圖片版面配置區 2"/>
          <p:cNvSpPr>
            <a:spLocks noGrp="1"/>
          </p:cNvSpPr>
          <p:nvPr>
            <p:ph type="pic" sz="quarter" idx="23"/>
          </p:nvPr>
        </p:nvSpPr>
        <p:spPr>
          <a:xfrm>
            <a:off x="3424164" y="4846867"/>
            <a:ext cx="1440000" cy="1440000"/>
          </a:xfrm>
        </p:spPr>
        <p:txBody>
          <a:bodyPr/>
          <a:lstStyle/>
          <a:p>
            <a:endParaRPr lang="zh-TW" altLang="en-US"/>
          </a:p>
        </p:txBody>
      </p:sp>
      <p:sp>
        <p:nvSpPr>
          <p:cNvPr id="2" name="頁尾版面配置區 1"/>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552084576"/>
      </p:ext>
    </p:extLst>
  </p:cSld>
  <p:clrMapOvr>
    <a:masterClrMapping/>
  </p:clrMapOvr>
  <p:timing>
    <p:tnLst>
      <p:par>
        <p:cTn id="1" dur="indefinite" restart="never" nodeType="tmRoot"/>
      </p:par>
    </p:tn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圖片版面配置38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2571750" y="2266950"/>
            <a:ext cx="4000500" cy="2324100"/>
          </a:xfrm>
        </p:spPr>
        <p:txBody>
          <a:bodyPr/>
          <a:lstStyle/>
          <a:p>
            <a:endParaRPr lang="zh-TW" altLang="en-US"/>
          </a:p>
        </p:txBody>
      </p:sp>
      <p:sp>
        <p:nvSpPr>
          <p:cNvPr id="6" name="圖片版面配置區 4"/>
          <p:cNvSpPr>
            <a:spLocks noGrp="1"/>
          </p:cNvSpPr>
          <p:nvPr>
            <p:ph type="pic" sz="quarter" idx="13"/>
          </p:nvPr>
        </p:nvSpPr>
        <p:spPr>
          <a:xfrm>
            <a:off x="2571750" y="520700"/>
            <a:ext cx="2190750" cy="1612900"/>
          </a:xfrm>
        </p:spPr>
        <p:txBody>
          <a:bodyPr/>
          <a:lstStyle/>
          <a:p>
            <a:endParaRPr lang="zh-TW" altLang="en-US"/>
          </a:p>
        </p:txBody>
      </p:sp>
      <p:sp>
        <p:nvSpPr>
          <p:cNvPr id="7" name="圖片版面配置區 4"/>
          <p:cNvSpPr>
            <a:spLocks noGrp="1"/>
          </p:cNvSpPr>
          <p:nvPr>
            <p:ph type="pic" sz="quarter" idx="14"/>
          </p:nvPr>
        </p:nvSpPr>
        <p:spPr>
          <a:xfrm>
            <a:off x="571500" y="520700"/>
            <a:ext cx="1847850" cy="2984500"/>
          </a:xfrm>
        </p:spPr>
        <p:txBody>
          <a:bodyPr/>
          <a:lstStyle/>
          <a:p>
            <a:endParaRPr lang="zh-TW" altLang="en-US"/>
          </a:p>
        </p:txBody>
      </p:sp>
      <p:sp>
        <p:nvSpPr>
          <p:cNvPr id="8" name="圖片版面配置區 4"/>
          <p:cNvSpPr>
            <a:spLocks noGrp="1"/>
          </p:cNvSpPr>
          <p:nvPr>
            <p:ph type="pic" sz="quarter" idx="15"/>
          </p:nvPr>
        </p:nvSpPr>
        <p:spPr>
          <a:xfrm>
            <a:off x="4381500" y="4724400"/>
            <a:ext cx="2190750" cy="1612900"/>
          </a:xfrm>
        </p:spPr>
        <p:txBody>
          <a:bodyPr/>
          <a:lstStyle/>
          <a:p>
            <a:endParaRPr lang="zh-TW" altLang="en-US"/>
          </a:p>
        </p:txBody>
      </p:sp>
      <p:sp>
        <p:nvSpPr>
          <p:cNvPr id="9" name="圖片版面配置區 4"/>
          <p:cNvSpPr>
            <a:spLocks noGrp="1"/>
          </p:cNvSpPr>
          <p:nvPr>
            <p:ph type="pic" sz="quarter" idx="16"/>
          </p:nvPr>
        </p:nvSpPr>
        <p:spPr>
          <a:xfrm>
            <a:off x="6724650" y="3352800"/>
            <a:ext cx="1847850" cy="2984500"/>
          </a:xfrm>
        </p:spPr>
        <p:txBody>
          <a:bodyPr/>
          <a:lstStyle/>
          <a:p>
            <a:endParaRPr lang="zh-TW" altLang="en-US"/>
          </a:p>
        </p:txBody>
      </p:sp>
    </p:spTree>
    <p:extLst>
      <p:ext uri="{BB962C8B-B14F-4D97-AF65-F5344CB8AC3E}">
        <p14:creationId xmlns:p14="http://schemas.microsoft.com/office/powerpoint/2010/main" val="2167380581"/>
      </p:ext>
    </p:extLst>
  </p:cSld>
  <p:clrMapOvr>
    <a:masterClrMapping/>
  </p:clrMapOvr>
  <p:timing>
    <p:tnLst>
      <p:par>
        <p:cTn id="1" dur="indefinite" restart="never" nodeType="tmRoot"/>
      </p:par>
    </p:tn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圖片版面配置39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6" name="圖片版面配置區 15"/>
          <p:cNvSpPr>
            <a:spLocks noGrp="1"/>
          </p:cNvSpPr>
          <p:nvPr>
            <p:ph type="pic" sz="quarter" idx="16"/>
          </p:nvPr>
        </p:nvSpPr>
        <p:spPr>
          <a:xfrm>
            <a:off x="3550168" y="1748967"/>
            <a:ext cx="5593832" cy="3679376"/>
          </a:xfrm>
          <a:custGeom>
            <a:avLst/>
            <a:gdLst>
              <a:gd name="connsiteX0" fmla="*/ 4869601 w 7264663"/>
              <a:gd name="connsiteY0" fmla="*/ 2482850 h 4778375"/>
              <a:gd name="connsiteX1" fmla="*/ 7165125 w 7264663"/>
              <a:gd name="connsiteY1" fmla="*/ 4778375 h 4778375"/>
              <a:gd name="connsiteX2" fmla="*/ 6017363 w 7264663"/>
              <a:gd name="connsiteY2" fmla="*/ 4778375 h 4778375"/>
              <a:gd name="connsiteX3" fmla="*/ 3721838 w 7264663"/>
              <a:gd name="connsiteY3" fmla="*/ 4778375 h 4778375"/>
              <a:gd name="connsiteX4" fmla="*/ 2574076 w 7264663"/>
              <a:gd name="connsiteY4" fmla="*/ 4778375 h 4778375"/>
              <a:gd name="connsiteX5" fmla="*/ 7264663 w 7264663"/>
              <a:gd name="connsiteY5" fmla="*/ 94187 h 4778375"/>
              <a:gd name="connsiteX6" fmla="*/ 7264663 w 7264663"/>
              <a:gd name="connsiteY6" fmla="*/ 1241687 h 4778375"/>
              <a:gd name="connsiteX7" fmla="*/ 7264663 w 7264663"/>
              <a:gd name="connsiteY7" fmla="*/ 3536687 h 4778375"/>
              <a:gd name="connsiteX8" fmla="*/ 7264663 w 7264663"/>
              <a:gd name="connsiteY8" fmla="*/ 4684187 h 4778375"/>
              <a:gd name="connsiteX9" fmla="*/ 4967863 w 7264663"/>
              <a:gd name="connsiteY9" fmla="*/ 2389187 h 4778375"/>
              <a:gd name="connsiteX10" fmla="*/ 2388360 w 7264663"/>
              <a:gd name="connsiteY10" fmla="*/ 5 h 4778375"/>
              <a:gd name="connsiteX11" fmla="*/ 4776720 w 7264663"/>
              <a:gd name="connsiteY11" fmla="*/ 2389190 h 4778375"/>
              <a:gd name="connsiteX12" fmla="*/ 2388360 w 7264663"/>
              <a:gd name="connsiteY12" fmla="*/ 4778375 h 4778375"/>
              <a:gd name="connsiteX13" fmla="*/ 0 w 7264663"/>
              <a:gd name="connsiteY13" fmla="*/ 2389190 h 4778375"/>
              <a:gd name="connsiteX14" fmla="*/ 2574076 w 7264663"/>
              <a:gd name="connsiteY14" fmla="*/ 0 h 4778375"/>
              <a:gd name="connsiteX15" fmla="*/ 3721838 w 7264663"/>
              <a:gd name="connsiteY15" fmla="*/ 0 h 4778375"/>
              <a:gd name="connsiteX16" fmla="*/ 6017363 w 7264663"/>
              <a:gd name="connsiteY16" fmla="*/ 0 h 4778375"/>
              <a:gd name="connsiteX17" fmla="*/ 7165125 w 7264663"/>
              <a:gd name="connsiteY17" fmla="*/ 0 h 4778375"/>
              <a:gd name="connsiteX18" fmla="*/ 4869601 w 7264663"/>
              <a:gd name="connsiteY18" fmla="*/ 2295525 h 477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264663" h="4778375">
                <a:moveTo>
                  <a:pt x="4869601" y="2482850"/>
                </a:moveTo>
                <a:lnTo>
                  <a:pt x="7165125" y="4778375"/>
                </a:lnTo>
                <a:lnTo>
                  <a:pt x="6017363" y="4778375"/>
                </a:lnTo>
                <a:lnTo>
                  <a:pt x="3721838" y="4778375"/>
                </a:lnTo>
                <a:lnTo>
                  <a:pt x="2574076" y="4778375"/>
                </a:lnTo>
                <a:close/>
                <a:moveTo>
                  <a:pt x="7264663" y="94187"/>
                </a:moveTo>
                <a:lnTo>
                  <a:pt x="7264663" y="1241687"/>
                </a:lnTo>
                <a:lnTo>
                  <a:pt x="7264663" y="3536687"/>
                </a:lnTo>
                <a:lnTo>
                  <a:pt x="7264663" y="4684187"/>
                </a:lnTo>
                <a:lnTo>
                  <a:pt x="4967863" y="2389187"/>
                </a:lnTo>
                <a:close/>
                <a:moveTo>
                  <a:pt x="2388360" y="5"/>
                </a:moveTo>
                <a:lnTo>
                  <a:pt x="4776720" y="2389190"/>
                </a:lnTo>
                <a:lnTo>
                  <a:pt x="2388360" y="4778375"/>
                </a:lnTo>
                <a:lnTo>
                  <a:pt x="0" y="2389190"/>
                </a:lnTo>
                <a:close/>
                <a:moveTo>
                  <a:pt x="2574076" y="0"/>
                </a:moveTo>
                <a:lnTo>
                  <a:pt x="3721838" y="0"/>
                </a:lnTo>
                <a:lnTo>
                  <a:pt x="6017363" y="0"/>
                </a:lnTo>
                <a:lnTo>
                  <a:pt x="7165125" y="0"/>
                </a:lnTo>
                <a:lnTo>
                  <a:pt x="4869601" y="2295525"/>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366020799"/>
      </p:ext>
    </p:extLst>
  </p:cSld>
  <p:clrMapOvr>
    <a:masterClrMapping/>
  </p:clrMapOvr>
  <p:timing>
    <p:tnLst>
      <p:par>
        <p:cTn id="1" dur="indefinite" restart="never" nodeType="tmRoot"/>
      </p:par>
    </p:tn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圖片版面配置39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6" name="圖片版面配置區 15"/>
          <p:cNvSpPr>
            <a:spLocks noGrp="1"/>
          </p:cNvSpPr>
          <p:nvPr>
            <p:ph type="pic" sz="quarter" idx="18"/>
          </p:nvPr>
        </p:nvSpPr>
        <p:spPr>
          <a:xfrm>
            <a:off x="173489" y="840468"/>
            <a:ext cx="5269368" cy="5269366"/>
          </a:xfrm>
          <a:custGeom>
            <a:avLst/>
            <a:gdLst>
              <a:gd name="connsiteX0" fmla="*/ 3382168 w 6764338"/>
              <a:gd name="connsiteY0" fmla="*/ 4644570 h 6764336"/>
              <a:gd name="connsiteX1" fmla="*/ 4442051 w 6764338"/>
              <a:gd name="connsiteY1" fmla="*/ 5704453 h 6764336"/>
              <a:gd name="connsiteX2" fmla="*/ 3382168 w 6764338"/>
              <a:gd name="connsiteY2" fmla="*/ 6764336 h 6764336"/>
              <a:gd name="connsiteX3" fmla="*/ 2322285 w 6764338"/>
              <a:gd name="connsiteY3" fmla="*/ 5704453 h 6764336"/>
              <a:gd name="connsiteX4" fmla="*/ 4557826 w 6764338"/>
              <a:gd name="connsiteY4" fmla="*/ 3483428 h 6764336"/>
              <a:gd name="connsiteX5" fmla="*/ 5617709 w 6764338"/>
              <a:gd name="connsiteY5" fmla="*/ 4543311 h 6764336"/>
              <a:gd name="connsiteX6" fmla="*/ 4557826 w 6764338"/>
              <a:gd name="connsiteY6" fmla="*/ 5603194 h 6764336"/>
              <a:gd name="connsiteX7" fmla="*/ 3497943 w 6764338"/>
              <a:gd name="connsiteY7" fmla="*/ 4543311 h 6764336"/>
              <a:gd name="connsiteX8" fmla="*/ 5704455 w 6764338"/>
              <a:gd name="connsiteY8" fmla="*/ 2307771 h 6764336"/>
              <a:gd name="connsiteX9" fmla="*/ 6764338 w 6764338"/>
              <a:gd name="connsiteY9" fmla="*/ 3367654 h 6764336"/>
              <a:gd name="connsiteX10" fmla="*/ 5704455 w 6764338"/>
              <a:gd name="connsiteY10" fmla="*/ 4427537 h 6764336"/>
              <a:gd name="connsiteX11" fmla="*/ 4644572 w 6764338"/>
              <a:gd name="connsiteY11" fmla="*/ 3367654 h 6764336"/>
              <a:gd name="connsiteX12" fmla="*/ 4557826 w 6764338"/>
              <a:gd name="connsiteY12" fmla="*/ 1161144 h 6764336"/>
              <a:gd name="connsiteX13" fmla="*/ 5617709 w 6764338"/>
              <a:gd name="connsiteY13" fmla="*/ 2221026 h 6764336"/>
              <a:gd name="connsiteX14" fmla="*/ 4557826 w 6764338"/>
              <a:gd name="connsiteY14" fmla="*/ 3280909 h 6764336"/>
              <a:gd name="connsiteX15" fmla="*/ 3497943 w 6764338"/>
              <a:gd name="connsiteY15" fmla="*/ 2221026 h 6764336"/>
              <a:gd name="connsiteX16" fmla="*/ 2221025 w 6764338"/>
              <a:gd name="connsiteY16" fmla="*/ 1161144 h 6764336"/>
              <a:gd name="connsiteX17" fmla="*/ 4442050 w 6764338"/>
              <a:gd name="connsiteY17" fmla="*/ 3382169 h 6764336"/>
              <a:gd name="connsiteX18" fmla="*/ 2221025 w 6764338"/>
              <a:gd name="connsiteY18" fmla="*/ 5603194 h 6764336"/>
              <a:gd name="connsiteX19" fmla="*/ 0 w 6764338"/>
              <a:gd name="connsiteY19" fmla="*/ 3382169 h 6764336"/>
              <a:gd name="connsiteX20" fmla="*/ 3396683 w 6764338"/>
              <a:gd name="connsiteY20" fmla="*/ 0 h 6764336"/>
              <a:gd name="connsiteX21" fmla="*/ 4456566 w 6764338"/>
              <a:gd name="connsiteY21" fmla="*/ 1059883 h 6764336"/>
              <a:gd name="connsiteX22" fmla="*/ 3396683 w 6764338"/>
              <a:gd name="connsiteY22" fmla="*/ 2119766 h 6764336"/>
              <a:gd name="connsiteX23" fmla="*/ 2336800 w 6764338"/>
              <a:gd name="connsiteY23" fmla="*/ 1059883 h 676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764338" h="6764336">
                <a:moveTo>
                  <a:pt x="3382168" y="4644570"/>
                </a:moveTo>
                <a:lnTo>
                  <a:pt x="4442051" y="5704453"/>
                </a:lnTo>
                <a:lnTo>
                  <a:pt x="3382168" y="6764336"/>
                </a:lnTo>
                <a:lnTo>
                  <a:pt x="2322285" y="5704453"/>
                </a:lnTo>
                <a:close/>
                <a:moveTo>
                  <a:pt x="4557826" y="3483428"/>
                </a:moveTo>
                <a:lnTo>
                  <a:pt x="5617709" y="4543311"/>
                </a:lnTo>
                <a:lnTo>
                  <a:pt x="4557826" y="5603194"/>
                </a:lnTo>
                <a:lnTo>
                  <a:pt x="3497943" y="4543311"/>
                </a:lnTo>
                <a:close/>
                <a:moveTo>
                  <a:pt x="5704455" y="2307771"/>
                </a:moveTo>
                <a:lnTo>
                  <a:pt x="6764338" y="3367654"/>
                </a:lnTo>
                <a:lnTo>
                  <a:pt x="5704455" y="4427537"/>
                </a:lnTo>
                <a:lnTo>
                  <a:pt x="4644572" y="3367654"/>
                </a:lnTo>
                <a:close/>
                <a:moveTo>
                  <a:pt x="4557826" y="1161144"/>
                </a:moveTo>
                <a:lnTo>
                  <a:pt x="5617709" y="2221026"/>
                </a:lnTo>
                <a:lnTo>
                  <a:pt x="4557826" y="3280909"/>
                </a:lnTo>
                <a:lnTo>
                  <a:pt x="3497943" y="2221026"/>
                </a:lnTo>
                <a:close/>
                <a:moveTo>
                  <a:pt x="2221025" y="1161144"/>
                </a:moveTo>
                <a:lnTo>
                  <a:pt x="4442050" y="3382169"/>
                </a:lnTo>
                <a:lnTo>
                  <a:pt x="2221025" y="5603194"/>
                </a:lnTo>
                <a:lnTo>
                  <a:pt x="0" y="3382169"/>
                </a:lnTo>
                <a:close/>
                <a:moveTo>
                  <a:pt x="3396683" y="0"/>
                </a:moveTo>
                <a:lnTo>
                  <a:pt x="4456566" y="1059883"/>
                </a:lnTo>
                <a:lnTo>
                  <a:pt x="3396683" y="2119766"/>
                </a:lnTo>
                <a:lnTo>
                  <a:pt x="2336800" y="1059883"/>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68995413"/>
      </p:ext>
    </p:extLst>
  </p:cSld>
  <p:clrMapOvr>
    <a:masterClrMapping/>
  </p:clrMapOvr>
  <p:timing>
    <p:tnLst>
      <p:par>
        <p:cTn id="1" dur="indefinite" restart="never" nodeType="tmRoot"/>
      </p:par>
    </p:tn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圖片版面配置39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20" name="圖片版面配置區 19"/>
          <p:cNvSpPr>
            <a:spLocks noGrp="1"/>
          </p:cNvSpPr>
          <p:nvPr>
            <p:ph type="pic" sz="quarter" idx="12"/>
          </p:nvPr>
        </p:nvSpPr>
        <p:spPr>
          <a:xfrm>
            <a:off x="4659540" y="2888343"/>
            <a:ext cx="2031546" cy="3412218"/>
          </a:xfrm>
          <a:custGeom>
            <a:avLst/>
            <a:gdLst>
              <a:gd name="connsiteX0" fmla="*/ 1992360 w 2031546"/>
              <a:gd name="connsiteY0" fmla="*/ 0 h 3412218"/>
              <a:gd name="connsiteX1" fmla="*/ 2031546 w 2031546"/>
              <a:gd name="connsiteY1" fmla="*/ 0 h 3412218"/>
              <a:gd name="connsiteX2" fmla="*/ 2031546 w 2031546"/>
              <a:gd name="connsiteY2" fmla="*/ 2199881 h 3412218"/>
              <a:gd name="connsiteX3" fmla="*/ 31965 w 2031546"/>
              <a:gd name="connsiteY3" fmla="*/ 3412218 h 3412218"/>
              <a:gd name="connsiteX4" fmla="*/ 0 w 2031546"/>
              <a:gd name="connsiteY4" fmla="*/ 3412218 h 3412218"/>
              <a:gd name="connsiteX5" fmla="*/ 0 w 2031546"/>
              <a:gd name="connsiteY5" fmla="*/ 1207959 h 341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546" h="3412218">
                <a:moveTo>
                  <a:pt x="1992360" y="0"/>
                </a:moveTo>
                <a:lnTo>
                  <a:pt x="2031546" y="0"/>
                </a:lnTo>
                <a:lnTo>
                  <a:pt x="2031546" y="2199881"/>
                </a:lnTo>
                <a:lnTo>
                  <a:pt x="31965" y="3412218"/>
                </a:lnTo>
                <a:lnTo>
                  <a:pt x="0" y="3412218"/>
                </a:lnTo>
                <a:lnTo>
                  <a:pt x="0" y="1207959"/>
                </a:lnTo>
                <a:close/>
              </a:path>
            </a:pathLst>
          </a:custGeom>
        </p:spPr>
        <p:txBody>
          <a:bodyPr wrap="square">
            <a:noAutofit/>
          </a:bodyPr>
          <a:lstStyle/>
          <a:p>
            <a:endParaRPr lang="zh-TW" altLang="en-US"/>
          </a:p>
        </p:txBody>
      </p:sp>
      <p:sp>
        <p:nvSpPr>
          <p:cNvPr id="23" name="圖片版面配置區 22"/>
          <p:cNvSpPr>
            <a:spLocks noGrp="1"/>
          </p:cNvSpPr>
          <p:nvPr>
            <p:ph type="pic" sz="quarter" idx="15"/>
          </p:nvPr>
        </p:nvSpPr>
        <p:spPr>
          <a:xfrm>
            <a:off x="2482398" y="2888343"/>
            <a:ext cx="2031546" cy="3394214"/>
          </a:xfrm>
          <a:custGeom>
            <a:avLst/>
            <a:gdLst>
              <a:gd name="connsiteX0" fmla="*/ 0 w 2031546"/>
              <a:gd name="connsiteY0" fmla="*/ 0 h 3394214"/>
              <a:gd name="connsiteX1" fmla="*/ 2031546 w 2031546"/>
              <a:gd name="connsiteY1" fmla="*/ 1231718 h 3394214"/>
              <a:gd name="connsiteX2" fmla="*/ 2031546 w 2031546"/>
              <a:gd name="connsiteY2" fmla="*/ 3394214 h 3394214"/>
              <a:gd name="connsiteX3" fmla="*/ 0 w 2031546"/>
              <a:gd name="connsiteY3" fmla="*/ 2162496 h 3394214"/>
            </a:gdLst>
            <a:ahLst/>
            <a:cxnLst>
              <a:cxn ang="0">
                <a:pos x="connsiteX0" y="connsiteY0"/>
              </a:cxn>
              <a:cxn ang="0">
                <a:pos x="connsiteX1" y="connsiteY1"/>
              </a:cxn>
              <a:cxn ang="0">
                <a:pos x="connsiteX2" y="connsiteY2"/>
              </a:cxn>
              <a:cxn ang="0">
                <a:pos x="connsiteX3" y="connsiteY3"/>
              </a:cxn>
            </a:cxnLst>
            <a:rect l="l" t="t" r="r" b="b"/>
            <a:pathLst>
              <a:path w="2031546" h="3394214">
                <a:moveTo>
                  <a:pt x="0" y="0"/>
                </a:moveTo>
                <a:lnTo>
                  <a:pt x="2031546" y="1231718"/>
                </a:lnTo>
                <a:lnTo>
                  <a:pt x="2031546" y="3394214"/>
                </a:lnTo>
                <a:lnTo>
                  <a:pt x="0" y="2162496"/>
                </a:lnTo>
                <a:close/>
              </a:path>
            </a:pathLst>
          </a:custGeom>
        </p:spPr>
        <p:txBody>
          <a:bodyPr wrap="square">
            <a:noAutofit/>
          </a:bodyPr>
          <a:lstStyle/>
          <a:p>
            <a:endParaRPr lang="zh-TW" altLang="en-US"/>
          </a:p>
        </p:txBody>
      </p:sp>
      <p:sp>
        <p:nvSpPr>
          <p:cNvPr id="24" name="圖片版面配置區 23"/>
          <p:cNvSpPr>
            <a:spLocks noGrp="1"/>
          </p:cNvSpPr>
          <p:nvPr>
            <p:ph type="pic" sz="quarter" idx="16"/>
          </p:nvPr>
        </p:nvSpPr>
        <p:spPr>
          <a:xfrm>
            <a:off x="2528190" y="1538514"/>
            <a:ext cx="4087620" cy="2452916"/>
          </a:xfrm>
          <a:prstGeom prst="diamond">
            <a:avLst/>
          </a:prstGeom>
        </p:spPr>
        <p:txBody>
          <a:bodyPr/>
          <a:lstStyle/>
          <a:p>
            <a:endParaRPr lang="zh-TW" altLang="en-US"/>
          </a:p>
        </p:txBody>
      </p:sp>
    </p:spTree>
    <p:extLst>
      <p:ext uri="{BB962C8B-B14F-4D97-AF65-F5344CB8AC3E}">
        <p14:creationId xmlns:p14="http://schemas.microsoft.com/office/powerpoint/2010/main" val="2525890791"/>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圖片版面配置39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8" name="圖片版面配置區 7"/>
          <p:cNvSpPr>
            <a:spLocks noGrp="1"/>
          </p:cNvSpPr>
          <p:nvPr>
            <p:ph type="pic" sz="quarter" idx="12"/>
          </p:nvPr>
        </p:nvSpPr>
        <p:spPr>
          <a:xfrm>
            <a:off x="2482398" y="1538514"/>
            <a:ext cx="4208688" cy="4762047"/>
          </a:xfrm>
          <a:custGeom>
            <a:avLst/>
            <a:gdLst>
              <a:gd name="connsiteX0" fmla="*/ 4169502 w 4208688"/>
              <a:gd name="connsiteY0" fmla="*/ 1349829 h 4762047"/>
              <a:gd name="connsiteX1" fmla="*/ 4208688 w 4208688"/>
              <a:gd name="connsiteY1" fmla="*/ 1349829 h 4762047"/>
              <a:gd name="connsiteX2" fmla="*/ 4208688 w 4208688"/>
              <a:gd name="connsiteY2" fmla="*/ 3549710 h 4762047"/>
              <a:gd name="connsiteX3" fmla="*/ 2209107 w 4208688"/>
              <a:gd name="connsiteY3" fmla="*/ 4762047 h 4762047"/>
              <a:gd name="connsiteX4" fmla="*/ 2177142 w 4208688"/>
              <a:gd name="connsiteY4" fmla="*/ 4762047 h 4762047"/>
              <a:gd name="connsiteX5" fmla="*/ 2177142 w 4208688"/>
              <a:gd name="connsiteY5" fmla="*/ 2557788 h 4762047"/>
              <a:gd name="connsiteX6" fmla="*/ 0 w 4208688"/>
              <a:gd name="connsiteY6" fmla="*/ 1349829 h 4762047"/>
              <a:gd name="connsiteX7" fmla="*/ 2031546 w 4208688"/>
              <a:gd name="connsiteY7" fmla="*/ 2581547 h 4762047"/>
              <a:gd name="connsiteX8" fmla="*/ 2031546 w 4208688"/>
              <a:gd name="connsiteY8" fmla="*/ 4744043 h 4762047"/>
              <a:gd name="connsiteX9" fmla="*/ 0 w 4208688"/>
              <a:gd name="connsiteY9" fmla="*/ 3512325 h 4762047"/>
              <a:gd name="connsiteX10" fmla="*/ 2089602 w 4208688"/>
              <a:gd name="connsiteY10" fmla="*/ 0 h 4762047"/>
              <a:gd name="connsiteX11" fmla="*/ 4133412 w 4208688"/>
              <a:gd name="connsiteY11" fmla="*/ 1226458 h 4762047"/>
              <a:gd name="connsiteX12" fmla="*/ 2089602 w 4208688"/>
              <a:gd name="connsiteY12" fmla="*/ 2452916 h 4762047"/>
              <a:gd name="connsiteX13" fmla="*/ 45792 w 4208688"/>
              <a:gd name="connsiteY13" fmla="*/ 1226458 h 47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08688" h="4762047">
                <a:moveTo>
                  <a:pt x="4169502" y="1349829"/>
                </a:moveTo>
                <a:lnTo>
                  <a:pt x="4208688" y="1349829"/>
                </a:lnTo>
                <a:lnTo>
                  <a:pt x="4208688" y="3549710"/>
                </a:lnTo>
                <a:lnTo>
                  <a:pt x="2209107" y="4762047"/>
                </a:lnTo>
                <a:lnTo>
                  <a:pt x="2177142" y="4762047"/>
                </a:lnTo>
                <a:lnTo>
                  <a:pt x="2177142" y="2557788"/>
                </a:lnTo>
                <a:close/>
                <a:moveTo>
                  <a:pt x="0" y="1349829"/>
                </a:moveTo>
                <a:lnTo>
                  <a:pt x="2031546" y="2581547"/>
                </a:lnTo>
                <a:lnTo>
                  <a:pt x="2031546" y="4744043"/>
                </a:lnTo>
                <a:lnTo>
                  <a:pt x="0" y="3512325"/>
                </a:lnTo>
                <a:close/>
                <a:moveTo>
                  <a:pt x="2089602" y="0"/>
                </a:moveTo>
                <a:lnTo>
                  <a:pt x="4133412" y="1226458"/>
                </a:lnTo>
                <a:lnTo>
                  <a:pt x="2089602" y="2452916"/>
                </a:lnTo>
                <a:lnTo>
                  <a:pt x="45792" y="1226458"/>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515768121"/>
      </p:ext>
    </p:extLst>
  </p:cSld>
  <p:clrMapOvr>
    <a:masterClrMapping/>
  </p:clrMapOvr>
  <p:timing>
    <p:tnLst>
      <p:par>
        <p:cTn id="1" dur="indefinite" restart="never" nodeType="tmRoot"/>
      </p:par>
    </p:tn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圖片版面配置39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841831" y="3090863"/>
            <a:ext cx="3767138" cy="3767137"/>
          </a:xfrm>
          <a:prstGeom prst="triangle">
            <a:avLst/>
          </a:prstGeom>
        </p:spPr>
        <p:txBody>
          <a:bodyPr/>
          <a:lstStyle/>
          <a:p>
            <a:endParaRPr lang="zh-TW" altLang="en-US"/>
          </a:p>
        </p:txBody>
      </p:sp>
      <p:sp>
        <p:nvSpPr>
          <p:cNvPr id="7" name="圖片版面配置區 6"/>
          <p:cNvSpPr>
            <a:spLocks noGrp="1"/>
          </p:cNvSpPr>
          <p:nvPr>
            <p:ph type="pic" sz="quarter" idx="13"/>
          </p:nvPr>
        </p:nvSpPr>
        <p:spPr>
          <a:xfrm>
            <a:off x="637950" y="3090863"/>
            <a:ext cx="1844675" cy="1843088"/>
          </a:xfrm>
          <a:prstGeom prst="downArrow">
            <a:avLst>
              <a:gd name="adj1" fmla="val 50000"/>
              <a:gd name="adj2" fmla="val 100000"/>
            </a:avLst>
          </a:prstGeom>
        </p:spPr>
        <p:txBody>
          <a:bodyPr/>
          <a:lstStyle/>
          <a:p>
            <a:endParaRPr lang="zh-TW" altLang="en-US"/>
          </a:p>
        </p:txBody>
      </p:sp>
      <p:sp>
        <p:nvSpPr>
          <p:cNvPr id="8" name="圖片版面配置區 6"/>
          <p:cNvSpPr>
            <a:spLocks noGrp="1"/>
          </p:cNvSpPr>
          <p:nvPr>
            <p:ph type="pic" sz="quarter" idx="14"/>
          </p:nvPr>
        </p:nvSpPr>
        <p:spPr>
          <a:xfrm>
            <a:off x="2968175" y="3090863"/>
            <a:ext cx="1844675" cy="1843088"/>
          </a:xfrm>
          <a:prstGeom prst="downArrow">
            <a:avLst>
              <a:gd name="adj1" fmla="val 50000"/>
              <a:gd name="adj2" fmla="val 100000"/>
            </a:avLst>
          </a:prstGeom>
        </p:spPr>
        <p:txBody>
          <a:bodyPr/>
          <a:lstStyle/>
          <a:p>
            <a:endParaRPr lang="zh-TW" altLang="en-US"/>
          </a:p>
        </p:txBody>
      </p:sp>
    </p:spTree>
    <p:extLst>
      <p:ext uri="{BB962C8B-B14F-4D97-AF65-F5344CB8AC3E}">
        <p14:creationId xmlns:p14="http://schemas.microsoft.com/office/powerpoint/2010/main" val="1073379007"/>
      </p:ext>
    </p:extLst>
  </p:cSld>
  <p:clrMapOvr>
    <a:masterClrMapping/>
  </p:clrMapOvr>
  <p:timing>
    <p:tnLst>
      <p:par>
        <p:cTn id="1" dur="indefinite" restart="never" nodeType="tmRoot"/>
      </p:par>
    </p:tn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圖片版面配置39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3" name="圖片版面配置區 12"/>
          <p:cNvSpPr>
            <a:spLocks noGrp="1"/>
          </p:cNvSpPr>
          <p:nvPr>
            <p:ph type="pic" sz="quarter" idx="12"/>
          </p:nvPr>
        </p:nvSpPr>
        <p:spPr>
          <a:xfrm>
            <a:off x="0" y="1595890"/>
            <a:ext cx="1618424" cy="1962716"/>
          </a:xfrm>
          <a:custGeom>
            <a:avLst/>
            <a:gdLst>
              <a:gd name="connsiteX0" fmla="*/ 0 w 1251091"/>
              <a:gd name="connsiteY0" fmla="*/ 0 h 1517240"/>
              <a:gd name="connsiteX1" fmla="*/ 1251091 w 1251091"/>
              <a:gd name="connsiteY1" fmla="*/ 762860 h 1517240"/>
              <a:gd name="connsiteX2" fmla="*/ 13908 w 1251091"/>
              <a:gd name="connsiteY2" fmla="*/ 1517240 h 1517240"/>
              <a:gd name="connsiteX3" fmla="*/ 0 w 1251091"/>
              <a:gd name="connsiteY3" fmla="*/ 1517240 h 1517240"/>
            </a:gdLst>
            <a:ahLst/>
            <a:cxnLst>
              <a:cxn ang="0">
                <a:pos x="connsiteX0" y="connsiteY0"/>
              </a:cxn>
              <a:cxn ang="0">
                <a:pos x="connsiteX1" y="connsiteY1"/>
              </a:cxn>
              <a:cxn ang="0">
                <a:pos x="connsiteX2" y="connsiteY2"/>
              </a:cxn>
              <a:cxn ang="0">
                <a:pos x="connsiteX3" y="connsiteY3"/>
              </a:cxn>
            </a:cxnLst>
            <a:rect l="l" t="t" r="r" b="b"/>
            <a:pathLst>
              <a:path w="1251091" h="1517240">
                <a:moveTo>
                  <a:pt x="0" y="0"/>
                </a:moveTo>
                <a:lnTo>
                  <a:pt x="1251091" y="762860"/>
                </a:lnTo>
                <a:lnTo>
                  <a:pt x="13908" y="1517240"/>
                </a:lnTo>
                <a:lnTo>
                  <a:pt x="0" y="1517240"/>
                </a:lnTo>
                <a:close/>
              </a:path>
            </a:pathLst>
          </a:custGeom>
        </p:spPr>
        <p:txBody>
          <a:bodyPr wrap="square">
            <a:noAutofit/>
          </a:bodyPr>
          <a:lstStyle/>
          <a:p>
            <a:endParaRPr lang="zh-TW" altLang="en-US"/>
          </a:p>
        </p:txBody>
      </p:sp>
      <p:sp>
        <p:nvSpPr>
          <p:cNvPr id="15" name="圖片版面配置區 14"/>
          <p:cNvSpPr>
            <a:spLocks noGrp="1"/>
          </p:cNvSpPr>
          <p:nvPr>
            <p:ph type="pic" sz="quarter" idx="14"/>
          </p:nvPr>
        </p:nvSpPr>
        <p:spPr>
          <a:xfrm>
            <a:off x="141517" y="1877698"/>
            <a:ext cx="2909970" cy="3538906"/>
          </a:xfrm>
          <a:custGeom>
            <a:avLst/>
            <a:gdLst>
              <a:gd name="connsiteX0" fmla="*/ 2249498 w 2249498"/>
              <a:gd name="connsiteY0" fmla="*/ 0 h 2627776"/>
              <a:gd name="connsiteX1" fmla="*/ 2249498 w 2249498"/>
              <a:gd name="connsiteY1" fmla="*/ 2627776 h 2627776"/>
              <a:gd name="connsiteX2" fmla="*/ 0 w 2249498"/>
              <a:gd name="connsiteY2" fmla="*/ 1313888 h 2627776"/>
            </a:gdLst>
            <a:ahLst/>
            <a:cxnLst>
              <a:cxn ang="0">
                <a:pos x="connsiteX0" y="connsiteY0"/>
              </a:cxn>
              <a:cxn ang="0">
                <a:pos x="connsiteX1" y="connsiteY1"/>
              </a:cxn>
              <a:cxn ang="0">
                <a:pos x="connsiteX2" y="connsiteY2"/>
              </a:cxn>
            </a:cxnLst>
            <a:rect l="l" t="t" r="r" b="b"/>
            <a:pathLst>
              <a:path w="2249498" h="2627776">
                <a:moveTo>
                  <a:pt x="2249498" y="0"/>
                </a:moveTo>
                <a:lnTo>
                  <a:pt x="2249498" y="2627776"/>
                </a:lnTo>
                <a:lnTo>
                  <a:pt x="0" y="1313888"/>
                </a:lnTo>
                <a:close/>
              </a:path>
            </a:pathLst>
          </a:custGeom>
        </p:spPr>
        <p:txBody>
          <a:bodyPr wrap="square">
            <a:noAutofit/>
          </a:bodyPr>
          <a:lstStyle/>
          <a:p>
            <a:endParaRPr lang="zh-TW" altLang="en-US"/>
          </a:p>
        </p:txBody>
      </p:sp>
      <p:sp>
        <p:nvSpPr>
          <p:cNvPr id="17" name="圖片版面配置區 16"/>
          <p:cNvSpPr>
            <a:spLocks noGrp="1"/>
          </p:cNvSpPr>
          <p:nvPr>
            <p:ph type="pic" sz="quarter" idx="15"/>
          </p:nvPr>
        </p:nvSpPr>
        <p:spPr>
          <a:xfrm>
            <a:off x="0" y="3735696"/>
            <a:ext cx="1618424" cy="1962716"/>
          </a:xfrm>
          <a:custGeom>
            <a:avLst/>
            <a:gdLst>
              <a:gd name="connsiteX0" fmla="*/ 0 w 1251091"/>
              <a:gd name="connsiteY0" fmla="*/ 0 h 1517240"/>
              <a:gd name="connsiteX1" fmla="*/ 1251091 w 1251091"/>
              <a:gd name="connsiteY1" fmla="*/ 762860 h 1517240"/>
              <a:gd name="connsiteX2" fmla="*/ 13908 w 1251091"/>
              <a:gd name="connsiteY2" fmla="*/ 1517240 h 1517240"/>
              <a:gd name="connsiteX3" fmla="*/ 0 w 1251091"/>
              <a:gd name="connsiteY3" fmla="*/ 1517240 h 1517240"/>
            </a:gdLst>
            <a:ahLst/>
            <a:cxnLst>
              <a:cxn ang="0">
                <a:pos x="connsiteX0" y="connsiteY0"/>
              </a:cxn>
              <a:cxn ang="0">
                <a:pos x="connsiteX1" y="connsiteY1"/>
              </a:cxn>
              <a:cxn ang="0">
                <a:pos x="connsiteX2" y="connsiteY2"/>
              </a:cxn>
              <a:cxn ang="0">
                <a:pos x="connsiteX3" y="connsiteY3"/>
              </a:cxn>
            </a:cxnLst>
            <a:rect l="l" t="t" r="r" b="b"/>
            <a:pathLst>
              <a:path w="1251091" h="1517240">
                <a:moveTo>
                  <a:pt x="0" y="0"/>
                </a:moveTo>
                <a:lnTo>
                  <a:pt x="1251091" y="762860"/>
                </a:lnTo>
                <a:lnTo>
                  <a:pt x="13908" y="1517240"/>
                </a:lnTo>
                <a:lnTo>
                  <a:pt x="0" y="151724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657349917"/>
      </p:ext>
    </p:extLst>
  </p:cSld>
  <p:clrMapOvr>
    <a:masterClrMapping/>
  </p:clrMapOvr>
  <p:timing>
    <p:tnLst>
      <p:par>
        <p:cTn id="1" dur="indefinite" restart="never" nodeType="tmRoot"/>
      </p:par>
    </p:tn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圖片版面配置39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6" name="圖片版面配置區 15"/>
          <p:cNvSpPr>
            <a:spLocks noGrp="1"/>
          </p:cNvSpPr>
          <p:nvPr>
            <p:ph type="pic" sz="quarter" idx="12"/>
          </p:nvPr>
        </p:nvSpPr>
        <p:spPr>
          <a:xfrm>
            <a:off x="1" y="1456090"/>
            <a:ext cx="3177647" cy="4289426"/>
          </a:xfrm>
          <a:custGeom>
            <a:avLst/>
            <a:gdLst>
              <a:gd name="connsiteX0" fmla="*/ 1032934 w 3177647"/>
              <a:gd name="connsiteY0" fmla="*/ 0 h 4289426"/>
              <a:gd name="connsiteX1" fmla="*/ 3177647 w 3177647"/>
              <a:gd name="connsiteY1" fmla="*/ 2144713 h 4289426"/>
              <a:gd name="connsiteX2" fmla="*/ 1032934 w 3177647"/>
              <a:gd name="connsiteY2" fmla="*/ 4289426 h 4289426"/>
              <a:gd name="connsiteX3" fmla="*/ 10637 w 3177647"/>
              <a:gd name="connsiteY3" fmla="*/ 4030571 h 4289426"/>
              <a:gd name="connsiteX4" fmla="*/ 0 w 3177647"/>
              <a:gd name="connsiteY4" fmla="*/ 4024109 h 4289426"/>
              <a:gd name="connsiteX5" fmla="*/ 0 w 3177647"/>
              <a:gd name="connsiteY5" fmla="*/ 265317 h 4289426"/>
              <a:gd name="connsiteX6" fmla="*/ 10637 w 3177647"/>
              <a:gd name="connsiteY6" fmla="*/ 258856 h 4289426"/>
              <a:gd name="connsiteX7" fmla="*/ 1032934 w 3177647"/>
              <a:gd name="connsiteY7" fmla="*/ 0 h 428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7647" h="4289426">
                <a:moveTo>
                  <a:pt x="1032934" y="0"/>
                </a:moveTo>
                <a:cubicBezTo>
                  <a:pt x="2217426" y="0"/>
                  <a:pt x="3177647" y="960221"/>
                  <a:pt x="3177647" y="2144713"/>
                </a:cubicBezTo>
                <a:cubicBezTo>
                  <a:pt x="3177647" y="3329205"/>
                  <a:pt x="2217426" y="4289426"/>
                  <a:pt x="1032934" y="4289426"/>
                </a:cubicBezTo>
                <a:cubicBezTo>
                  <a:pt x="662780" y="4289426"/>
                  <a:pt x="314528" y="4195655"/>
                  <a:pt x="10637" y="4030571"/>
                </a:cubicBezTo>
                <a:lnTo>
                  <a:pt x="0" y="4024109"/>
                </a:lnTo>
                <a:lnTo>
                  <a:pt x="0" y="265317"/>
                </a:lnTo>
                <a:lnTo>
                  <a:pt x="10637" y="258856"/>
                </a:lnTo>
                <a:cubicBezTo>
                  <a:pt x="314528" y="93772"/>
                  <a:pt x="662780" y="0"/>
                  <a:pt x="1032934" y="0"/>
                </a:cubicBezTo>
                <a:close/>
              </a:path>
            </a:pathLst>
          </a:custGeom>
        </p:spPr>
        <p:txBody>
          <a:bodyPr wrap="square">
            <a:noAutofit/>
          </a:bodyPr>
          <a:lstStyle/>
          <a:p>
            <a:endParaRPr lang="zh-TW" altLang="en-US"/>
          </a:p>
        </p:txBody>
      </p:sp>
      <p:sp>
        <p:nvSpPr>
          <p:cNvPr id="17" name="圖片版面配置區 16"/>
          <p:cNvSpPr>
            <a:spLocks noGrp="1"/>
          </p:cNvSpPr>
          <p:nvPr>
            <p:ph type="pic" sz="quarter" idx="13"/>
          </p:nvPr>
        </p:nvSpPr>
        <p:spPr>
          <a:xfrm>
            <a:off x="5977644" y="1456090"/>
            <a:ext cx="3166357" cy="4289426"/>
          </a:xfrm>
          <a:custGeom>
            <a:avLst/>
            <a:gdLst>
              <a:gd name="connsiteX0" fmla="*/ 2144713 w 3166357"/>
              <a:gd name="connsiteY0" fmla="*/ 0 h 4289426"/>
              <a:gd name="connsiteX1" fmla="*/ 2979532 w 3166357"/>
              <a:gd name="connsiteY1" fmla="*/ 168542 h 4289426"/>
              <a:gd name="connsiteX2" fmla="*/ 3166357 w 3166357"/>
              <a:gd name="connsiteY2" fmla="*/ 258541 h 4289426"/>
              <a:gd name="connsiteX3" fmla="*/ 3166357 w 3166357"/>
              <a:gd name="connsiteY3" fmla="*/ 4030886 h 4289426"/>
              <a:gd name="connsiteX4" fmla="*/ 2979532 w 3166357"/>
              <a:gd name="connsiteY4" fmla="*/ 4120884 h 4289426"/>
              <a:gd name="connsiteX5" fmla="*/ 2144713 w 3166357"/>
              <a:gd name="connsiteY5" fmla="*/ 4289426 h 4289426"/>
              <a:gd name="connsiteX6" fmla="*/ 0 w 3166357"/>
              <a:gd name="connsiteY6" fmla="*/ 2144713 h 4289426"/>
              <a:gd name="connsiteX7" fmla="*/ 2144713 w 3166357"/>
              <a:gd name="connsiteY7" fmla="*/ 0 h 428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6357" h="4289426">
                <a:moveTo>
                  <a:pt x="2144713" y="0"/>
                </a:moveTo>
                <a:cubicBezTo>
                  <a:pt x="2440836" y="0"/>
                  <a:pt x="2722942" y="60014"/>
                  <a:pt x="2979532" y="168542"/>
                </a:cubicBezTo>
                <a:lnTo>
                  <a:pt x="3166357" y="258541"/>
                </a:lnTo>
                <a:lnTo>
                  <a:pt x="3166357" y="4030886"/>
                </a:lnTo>
                <a:lnTo>
                  <a:pt x="2979532" y="4120884"/>
                </a:lnTo>
                <a:cubicBezTo>
                  <a:pt x="2722942" y="4229412"/>
                  <a:pt x="2440836" y="4289426"/>
                  <a:pt x="2144713" y="4289426"/>
                </a:cubicBezTo>
                <a:cubicBezTo>
                  <a:pt x="960221" y="4289426"/>
                  <a:pt x="0" y="3329205"/>
                  <a:pt x="0" y="2144713"/>
                </a:cubicBezTo>
                <a:cubicBezTo>
                  <a:pt x="0" y="960221"/>
                  <a:pt x="960221" y="0"/>
                  <a:pt x="2144713" y="0"/>
                </a:cubicBezTo>
                <a:close/>
              </a:path>
            </a:pathLst>
          </a:custGeom>
        </p:spPr>
        <p:txBody>
          <a:bodyPr wrap="square">
            <a:noAutofit/>
          </a:bodyPr>
          <a:lstStyle/>
          <a:p>
            <a:endParaRPr lang="zh-TW" altLang="en-US"/>
          </a:p>
        </p:txBody>
      </p:sp>
    </p:spTree>
    <p:extLst>
      <p:ext uri="{BB962C8B-B14F-4D97-AF65-F5344CB8AC3E}">
        <p14:creationId xmlns:p14="http://schemas.microsoft.com/office/powerpoint/2010/main" val="226783059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圖片版面配置39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6"/>
          <p:cNvSpPr>
            <a:spLocks noGrp="1"/>
          </p:cNvSpPr>
          <p:nvPr>
            <p:ph type="pic" sz="quarter" idx="12"/>
          </p:nvPr>
        </p:nvSpPr>
        <p:spPr>
          <a:xfrm>
            <a:off x="663519" y="1817610"/>
            <a:ext cx="2163308" cy="2106976"/>
          </a:xfrm>
          <a:custGeom>
            <a:avLst/>
            <a:gdLst>
              <a:gd name="connsiteX0" fmla="*/ 0 w 2163308"/>
              <a:gd name="connsiteY0" fmla="*/ 0 h 2106976"/>
              <a:gd name="connsiteX1" fmla="*/ 2163308 w 2163308"/>
              <a:gd name="connsiteY1" fmla="*/ 0 h 2106976"/>
              <a:gd name="connsiteX2" fmla="*/ 2163308 w 2163308"/>
              <a:gd name="connsiteY2" fmla="*/ 2106976 h 2106976"/>
              <a:gd name="connsiteX3" fmla="*/ 0 w 2163308"/>
              <a:gd name="connsiteY3" fmla="*/ 1676863 h 2106976"/>
            </a:gdLst>
            <a:ahLst/>
            <a:cxnLst>
              <a:cxn ang="0">
                <a:pos x="connsiteX0" y="connsiteY0"/>
              </a:cxn>
              <a:cxn ang="0">
                <a:pos x="connsiteX1" y="connsiteY1"/>
              </a:cxn>
              <a:cxn ang="0">
                <a:pos x="connsiteX2" y="connsiteY2"/>
              </a:cxn>
              <a:cxn ang="0">
                <a:pos x="connsiteX3" y="connsiteY3"/>
              </a:cxn>
            </a:cxnLst>
            <a:rect l="l" t="t" r="r" b="b"/>
            <a:pathLst>
              <a:path w="2163308" h="2106976">
                <a:moveTo>
                  <a:pt x="0" y="0"/>
                </a:moveTo>
                <a:lnTo>
                  <a:pt x="2163308" y="0"/>
                </a:lnTo>
                <a:lnTo>
                  <a:pt x="2163308" y="2106976"/>
                </a:lnTo>
                <a:lnTo>
                  <a:pt x="0" y="1676863"/>
                </a:lnTo>
                <a:close/>
              </a:path>
            </a:pathLst>
          </a:custGeom>
        </p:spPr>
        <p:txBody>
          <a:bodyPr wrap="square">
            <a:noAutofit/>
          </a:bodyPr>
          <a:lstStyle/>
          <a:p>
            <a:endParaRPr lang="zh-TW" altLang="en-US"/>
          </a:p>
        </p:txBody>
      </p:sp>
      <p:sp>
        <p:nvSpPr>
          <p:cNvPr id="8" name="圖片版面配置區 7"/>
          <p:cNvSpPr>
            <a:spLocks noGrp="1"/>
          </p:cNvSpPr>
          <p:nvPr>
            <p:ph type="pic" sz="quarter" idx="13"/>
          </p:nvPr>
        </p:nvSpPr>
        <p:spPr>
          <a:xfrm>
            <a:off x="3490346" y="1817610"/>
            <a:ext cx="2163308" cy="2106976"/>
          </a:xfrm>
          <a:custGeom>
            <a:avLst/>
            <a:gdLst>
              <a:gd name="connsiteX0" fmla="*/ 0 w 2163308"/>
              <a:gd name="connsiteY0" fmla="*/ 0 h 2106976"/>
              <a:gd name="connsiteX1" fmla="*/ 2163308 w 2163308"/>
              <a:gd name="connsiteY1" fmla="*/ 0 h 2106976"/>
              <a:gd name="connsiteX2" fmla="*/ 2163308 w 2163308"/>
              <a:gd name="connsiteY2" fmla="*/ 2106976 h 2106976"/>
              <a:gd name="connsiteX3" fmla="*/ 0 w 2163308"/>
              <a:gd name="connsiteY3" fmla="*/ 1676863 h 2106976"/>
            </a:gdLst>
            <a:ahLst/>
            <a:cxnLst>
              <a:cxn ang="0">
                <a:pos x="connsiteX0" y="connsiteY0"/>
              </a:cxn>
              <a:cxn ang="0">
                <a:pos x="connsiteX1" y="connsiteY1"/>
              </a:cxn>
              <a:cxn ang="0">
                <a:pos x="connsiteX2" y="connsiteY2"/>
              </a:cxn>
              <a:cxn ang="0">
                <a:pos x="connsiteX3" y="connsiteY3"/>
              </a:cxn>
            </a:cxnLst>
            <a:rect l="l" t="t" r="r" b="b"/>
            <a:pathLst>
              <a:path w="2163308" h="2106976">
                <a:moveTo>
                  <a:pt x="0" y="0"/>
                </a:moveTo>
                <a:lnTo>
                  <a:pt x="2163308" y="0"/>
                </a:lnTo>
                <a:lnTo>
                  <a:pt x="2163308" y="2106976"/>
                </a:lnTo>
                <a:lnTo>
                  <a:pt x="0" y="1676863"/>
                </a:lnTo>
                <a:close/>
              </a:path>
            </a:pathLst>
          </a:custGeom>
        </p:spPr>
        <p:txBody>
          <a:bodyPr wrap="square">
            <a:noAutofit/>
          </a:bodyPr>
          <a:lstStyle/>
          <a:p>
            <a:endParaRPr lang="zh-TW" altLang="en-US"/>
          </a:p>
        </p:txBody>
      </p:sp>
      <p:sp>
        <p:nvSpPr>
          <p:cNvPr id="9" name="圖片版面配置區 8"/>
          <p:cNvSpPr>
            <a:spLocks noGrp="1"/>
          </p:cNvSpPr>
          <p:nvPr>
            <p:ph type="pic" sz="quarter" idx="14"/>
          </p:nvPr>
        </p:nvSpPr>
        <p:spPr>
          <a:xfrm>
            <a:off x="6317173" y="1817610"/>
            <a:ext cx="2163308" cy="2106976"/>
          </a:xfrm>
          <a:custGeom>
            <a:avLst/>
            <a:gdLst>
              <a:gd name="connsiteX0" fmla="*/ 0 w 2163308"/>
              <a:gd name="connsiteY0" fmla="*/ 0 h 2106976"/>
              <a:gd name="connsiteX1" fmla="*/ 2163308 w 2163308"/>
              <a:gd name="connsiteY1" fmla="*/ 0 h 2106976"/>
              <a:gd name="connsiteX2" fmla="*/ 2163308 w 2163308"/>
              <a:gd name="connsiteY2" fmla="*/ 2106976 h 2106976"/>
              <a:gd name="connsiteX3" fmla="*/ 0 w 2163308"/>
              <a:gd name="connsiteY3" fmla="*/ 1676863 h 2106976"/>
            </a:gdLst>
            <a:ahLst/>
            <a:cxnLst>
              <a:cxn ang="0">
                <a:pos x="connsiteX0" y="connsiteY0"/>
              </a:cxn>
              <a:cxn ang="0">
                <a:pos x="connsiteX1" y="connsiteY1"/>
              </a:cxn>
              <a:cxn ang="0">
                <a:pos x="connsiteX2" y="connsiteY2"/>
              </a:cxn>
              <a:cxn ang="0">
                <a:pos x="connsiteX3" y="connsiteY3"/>
              </a:cxn>
            </a:cxnLst>
            <a:rect l="l" t="t" r="r" b="b"/>
            <a:pathLst>
              <a:path w="2163308" h="2106976">
                <a:moveTo>
                  <a:pt x="0" y="0"/>
                </a:moveTo>
                <a:lnTo>
                  <a:pt x="2163308" y="0"/>
                </a:lnTo>
                <a:lnTo>
                  <a:pt x="2163308" y="2106976"/>
                </a:lnTo>
                <a:lnTo>
                  <a:pt x="0" y="1676863"/>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327262538"/>
      </p:ext>
    </p:extLst>
  </p:cSld>
  <p:clrMapOvr>
    <a:masterClrMapping/>
  </p:clrMapOvr>
  <p:timing>
    <p:tnLst>
      <p:par>
        <p:cTn id="1" dur="indefinite" restart="never" nodeType="tmRoot"/>
      </p:par>
    </p:tn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圖片版面配置39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8" name="圖片版面配置區 17"/>
          <p:cNvSpPr>
            <a:spLocks noGrp="1"/>
          </p:cNvSpPr>
          <p:nvPr>
            <p:ph type="pic" sz="quarter" idx="12"/>
          </p:nvPr>
        </p:nvSpPr>
        <p:spPr>
          <a:xfrm>
            <a:off x="501443" y="1490023"/>
            <a:ext cx="2905308" cy="2980376"/>
          </a:xfrm>
          <a:custGeom>
            <a:avLst/>
            <a:gdLst>
              <a:gd name="connsiteX0" fmla="*/ 1653104 w 3385671"/>
              <a:gd name="connsiteY0" fmla="*/ 0 h 3473152"/>
              <a:gd name="connsiteX1" fmla="*/ 3385671 w 3385671"/>
              <a:gd name="connsiteY1" fmla="*/ 1273826 h 3473152"/>
              <a:gd name="connsiteX2" fmla="*/ 1720610 w 3385671"/>
              <a:gd name="connsiteY2" fmla="*/ 3473152 h 3473152"/>
              <a:gd name="connsiteX3" fmla="*/ 0 w 3385671"/>
              <a:gd name="connsiteY3" fmla="*/ 2208116 h 3473152"/>
              <a:gd name="connsiteX4" fmla="*/ 0 w 3385671"/>
              <a:gd name="connsiteY4" fmla="*/ 2183532 h 3473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5671" h="3473152">
                <a:moveTo>
                  <a:pt x="1653104" y="0"/>
                </a:moveTo>
                <a:lnTo>
                  <a:pt x="3385671" y="1273826"/>
                </a:lnTo>
                <a:lnTo>
                  <a:pt x="1720610" y="3473152"/>
                </a:lnTo>
                <a:lnTo>
                  <a:pt x="0" y="2208116"/>
                </a:lnTo>
                <a:lnTo>
                  <a:pt x="0" y="2183532"/>
                </a:lnTo>
                <a:close/>
              </a:path>
            </a:pathLst>
          </a:custGeom>
        </p:spPr>
        <p:txBody>
          <a:bodyPr wrap="square">
            <a:noAutofit/>
          </a:bodyPr>
          <a:lstStyle/>
          <a:p>
            <a:endParaRPr lang="zh-TW" altLang="en-US"/>
          </a:p>
        </p:txBody>
      </p:sp>
      <p:sp>
        <p:nvSpPr>
          <p:cNvPr id="19" name="圖片版面配置區 18"/>
          <p:cNvSpPr>
            <a:spLocks noGrp="1"/>
          </p:cNvSpPr>
          <p:nvPr>
            <p:ph type="pic" sz="quarter" idx="13"/>
          </p:nvPr>
        </p:nvSpPr>
        <p:spPr>
          <a:xfrm>
            <a:off x="3172072" y="1490023"/>
            <a:ext cx="2905308" cy="2980376"/>
          </a:xfrm>
          <a:custGeom>
            <a:avLst/>
            <a:gdLst>
              <a:gd name="connsiteX0" fmla="*/ 1653104 w 3385671"/>
              <a:gd name="connsiteY0" fmla="*/ 0 h 3473152"/>
              <a:gd name="connsiteX1" fmla="*/ 3385671 w 3385671"/>
              <a:gd name="connsiteY1" fmla="*/ 1273826 h 3473152"/>
              <a:gd name="connsiteX2" fmla="*/ 1720610 w 3385671"/>
              <a:gd name="connsiteY2" fmla="*/ 3473152 h 3473152"/>
              <a:gd name="connsiteX3" fmla="*/ 0 w 3385671"/>
              <a:gd name="connsiteY3" fmla="*/ 2208116 h 3473152"/>
              <a:gd name="connsiteX4" fmla="*/ 0 w 3385671"/>
              <a:gd name="connsiteY4" fmla="*/ 2183532 h 3473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5671" h="3473152">
                <a:moveTo>
                  <a:pt x="1653104" y="0"/>
                </a:moveTo>
                <a:lnTo>
                  <a:pt x="3385671" y="1273826"/>
                </a:lnTo>
                <a:lnTo>
                  <a:pt x="1720610" y="3473152"/>
                </a:lnTo>
                <a:lnTo>
                  <a:pt x="0" y="2208116"/>
                </a:lnTo>
                <a:lnTo>
                  <a:pt x="0" y="2183532"/>
                </a:lnTo>
                <a:close/>
              </a:path>
            </a:pathLst>
          </a:custGeom>
        </p:spPr>
        <p:txBody>
          <a:bodyPr wrap="square">
            <a:noAutofit/>
          </a:bodyPr>
          <a:lstStyle/>
          <a:p>
            <a:endParaRPr lang="zh-TW" altLang="en-US"/>
          </a:p>
        </p:txBody>
      </p:sp>
      <p:sp>
        <p:nvSpPr>
          <p:cNvPr id="20" name="圖片版面配置區 19"/>
          <p:cNvSpPr>
            <a:spLocks noGrp="1"/>
          </p:cNvSpPr>
          <p:nvPr>
            <p:ph type="pic" sz="quarter" idx="14"/>
          </p:nvPr>
        </p:nvSpPr>
        <p:spPr>
          <a:xfrm>
            <a:off x="5842701" y="1490023"/>
            <a:ext cx="2905308" cy="2980376"/>
          </a:xfrm>
          <a:custGeom>
            <a:avLst/>
            <a:gdLst>
              <a:gd name="connsiteX0" fmla="*/ 1653104 w 3385671"/>
              <a:gd name="connsiteY0" fmla="*/ 0 h 3473152"/>
              <a:gd name="connsiteX1" fmla="*/ 3385671 w 3385671"/>
              <a:gd name="connsiteY1" fmla="*/ 1273826 h 3473152"/>
              <a:gd name="connsiteX2" fmla="*/ 1720610 w 3385671"/>
              <a:gd name="connsiteY2" fmla="*/ 3473152 h 3473152"/>
              <a:gd name="connsiteX3" fmla="*/ 0 w 3385671"/>
              <a:gd name="connsiteY3" fmla="*/ 2208116 h 3473152"/>
              <a:gd name="connsiteX4" fmla="*/ 0 w 3385671"/>
              <a:gd name="connsiteY4" fmla="*/ 2183532 h 3473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5671" h="3473152">
                <a:moveTo>
                  <a:pt x="1653104" y="0"/>
                </a:moveTo>
                <a:lnTo>
                  <a:pt x="3385671" y="1273826"/>
                </a:lnTo>
                <a:lnTo>
                  <a:pt x="1720610" y="3473152"/>
                </a:lnTo>
                <a:lnTo>
                  <a:pt x="0" y="2208116"/>
                </a:lnTo>
                <a:lnTo>
                  <a:pt x="0" y="218353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460189274"/>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圖片版面配置003">
    <p:spTree>
      <p:nvGrpSpPr>
        <p:cNvPr id="1" name=""/>
        <p:cNvGrpSpPr/>
        <p:nvPr/>
      </p:nvGrpSpPr>
      <p:grpSpPr>
        <a:xfrm>
          <a:off x="0" y="0"/>
          <a:ext cx="0" cy="0"/>
          <a:chOff x="0" y="0"/>
          <a:chExt cx="0" cy="0"/>
        </a:xfrm>
      </p:grpSpPr>
      <p:sp>
        <p:nvSpPr>
          <p:cNvPr id="7" name="圖片版面配置區 6"/>
          <p:cNvSpPr>
            <a:spLocks noGrp="1"/>
          </p:cNvSpPr>
          <p:nvPr>
            <p:ph type="pic" sz="quarter" idx="10"/>
          </p:nvPr>
        </p:nvSpPr>
        <p:spPr>
          <a:xfrm>
            <a:off x="0" y="0"/>
            <a:ext cx="3049200" cy="6857999"/>
          </a:xfrm>
        </p:spPr>
        <p:txBody>
          <a:bodyPr/>
          <a:lstStyle/>
          <a:p>
            <a:endParaRPr lang="zh-TW" altLang="en-US"/>
          </a:p>
        </p:txBody>
      </p:sp>
      <p:sp>
        <p:nvSpPr>
          <p:cNvPr id="8" name="圖片版面配置區 6"/>
          <p:cNvSpPr>
            <a:spLocks noGrp="1"/>
          </p:cNvSpPr>
          <p:nvPr>
            <p:ph type="pic" sz="quarter" idx="11"/>
          </p:nvPr>
        </p:nvSpPr>
        <p:spPr>
          <a:xfrm>
            <a:off x="3049200" y="3429000"/>
            <a:ext cx="3049200" cy="3429000"/>
          </a:xfrm>
        </p:spPr>
        <p:txBody>
          <a:bodyPr/>
          <a:lstStyle/>
          <a:p>
            <a:endParaRPr lang="zh-TW" altLang="en-US"/>
          </a:p>
        </p:txBody>
      </p:sp>
      <p:sp>
        <p:nvSpPr>
          <p:cNvPr id="9" name="圖片版面配置區 6"/>
          <p:cNvSpPr>
            <a:spLocks noGrp="1"/>
          </p:cNvSpPr>
          <p:nvPr>
            <p:ph type="pic" sz="quarter" idx="12"/>
          </p:nvPr>
        </p:nvSpPr>
        <p:spPr>
          <a:xfrm>
            <a:off x="6098400" y="0"/>
            <a:ext cx="3049200" cy="6857999"/>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71076192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圖片版面配置039">
    <p:spTree>
      <p:nvGrpSpPr>
        <p:cNvPr id="1" name=""/>
        <p:cNvGrpSpPr/>
        <p:nvPr/>
      </p:nvGrpSpPr>
      <p:grpSpPr>
        <a:xfrm>
          <a:off x="0" y="0"/>
          <a:ext cx="0" cy="0"/>
          <a:chOff x="0" y="0"/>
          <a:chExt cx="0" cy="0"/>
        </a:xfrm>
      </p:grpSpPr>
      <p:sp>
        <p:nvSpPr>
          <p:cNvPr id="9" name="圖片版面配置區 2"/>
          <p:cNvSpPr>
            <a:spLocks noGrp="1"/>
          </p:cNvSpPr>
          <p:nvPr>
            <p:ph type="pic" sz="quarter" idx="15"/>
          </p:nvPr>
        </p:nvSpPr>
        <p:spPr>
          <a:xfrm>
            <a:off x="309852" y="1969624"/>
            <a:ext cx="1440000" cy="1440000"/>
          </a:xfrm>
        </p:spPr>
        <p:txBody>
          <a:bodyPr/>
          <a:lstStyle/>
          <a:p>
            <a:endParaRPr lang="zh-TW" altLang="en-US"/>
          </a:p>
        </p:txBody>
      </p:sp>
      <p:sp>
        <p:nvSpPr>
          <p:cNvPr id="27" name="圖片版面配置區 2"/>
          <p:cNvSpPr>
            <a:spLocks noGrp="1"/>
          </p:cNvSpPr>
          <p:nvPr>
            <p:ph type="pic" sz="quarter" idx="17"/>
          </p:nvPr>
        </p:nvSpPr>
        <p:spPr>
          <a:xfrm>
            <a:off x="1821852" y="1969624"/>
            <a:ext cx="2952000" cy="2952000"/>
          </a:xfrm>
        </p:spPr>
        <p:txBody>
          <a:bodyPr/>
          <a:lstStyle/>
          <a:p>
            <a:endParaRPr lang="zh-TW" altLang="en-US"/>
          </a:p>
        </p:txBody>
      </p:sp>
      <p:sp>
        <p:nvSpPr>
          <p:cNvPr id="28" name="圖片版面配置區 2"/>
          <p:cNvSpPr>
            <a:spLocks noGrp="1"/>
          </p:cNvSpPr>
          <p:nvPr>
            <p:ph type="pic" sz="quarter" idx="18"/>
          </p:nvPr>
        </p:nvSpPr>
        <p:spPr>
          <a:xfrm>
            <a:off x="309852" y="3481624"/>
            <a:ext cx="1440000" cy="1440000"/>
          </a:xfrm>
        </p:spPr>
        <p:txBody>
          <a:bodyPr/>
          <a:lstStyle/>
          <a:p>
            <a:endParaRPr lang="zh-TW" altLang="en-US"/>
          </a:p>
        </p:txBody>
      </p:sp>
      <p:sp>
        <p:nvSpPr>
          <p:cNvPr id="31" name="圖片版面配置區 2"/>
          <p:cNvSpPr>
            <a:spLocks noGrp="1"/>
          </p:cNvSpPr>
          <p:nvPr>
            <p:ph type="pic" sz="quarter" idx="21"/>
          </p:nvPr>
        </p:nvSpPr>
        <p:spPr>
          <a:xfrm>
            <a:off x="309852" y="4993624"/>
            <a:ext cx="1440000" cy="1440000"/>
          </a:xfrm>
        </p:spPr>
        <p:txBody>
          <a:bodyPr/>
          <a:lstStyle/>
          <a:p>
            <a:endParaRPr lang="zh-TW" altLang="en-US"/>
          </a:p>
        </p:txBody>
      </p:sp>
      <p:sp>
        <p:nvSpPr>
          <p:cNvPr id="32" name="圖片版面配置區 2"/>
          <p:cNvSpPr>
            <a:spLocks noGrp="1"/>
          </p:cNvSpPr>
          <p:nvPr>
            <p:ph type="pic" sz="quarter" idx="22"/>
          </p:nvPr>
        </p:nvSpPr>
        <p:spPr>
          <a:xfrm>
            <a:off x="1821852" y="4993624"/>
            <a:ext cx="1440000" cy="1440000"/>
          </a:xfrm>
        </p:spPr>
        <p:txBody>
          <a:bodyPr/>
          <a:lstStyle/>
          <a:p>
            <a:endParaRPr lang="zh-TW" altLang="en-US"/>
          </a:p>
        </p:txBody>
      </p:sp>
      <p:sp>
        <p:nvSpPr>
          <p:cNvPr id="33" name="圖片版面配置區 2"/>
          <p:cNvSpPr>
            <a:spLocks noGrp="1"/>
          </p:cNvSpPr>
          <p:nvPr>
            <p:ph type="pic" sz="quarter" idx="23"/>
          </p:nvPr>
        </p:nvSpPr>
        <p:spPr>
          <a:xfrm>
            <a:off x="3333852" y="4993624"/>
            <a:ext cx="1440000" cy="1440000"/>
          </a:xfrm>
        </p:spPr>
        <p:txBody>
          <a:bodyPr/>
          <a:lstStyle/>
          <a:p>
            <a:endParaRPr lang="zh-TW" altLang="en-US"/>
          </a:p>
        </p:txBody>
      </p:sp>
      <p:sp>
        <p:nvSpPr>
          <p:cNvPr id="11" name="圖片版面配置區 2"/>
          <p:cNvSpPr>
            <a:spLocks noGrp="1"/>
          </p:cNvSpPr>
          <p:nvPr>
            <p:ph type="pic" sz="quarter" idx="24"/>
          </p:nvPr>
        </p:nvSpPr>
        <p:spPr>
          <a:xfrm>
            <a:off x="309852" y="451691"/>
            <a:ext cx="1440000" cy="1440000"/>
          </a:xfrm>
        </p:spPr>
        <p:txBody>
          <a:bodyPr/>
          <a:lstStyle/>
          <a:p>
            <a:endParaRPr lang="zh-TW" altLang="en-US"/>
          </a:p>
        </p:txBody>
      </p:sp>
      <p:sp>
        <p:nvSpPr>
          <p:cNvPr id="12" name="圖片版面配置區 2"/>
          <p:cNvSpPr>
            <a:spLocks noGrp="1"/>
          </p:cNvSpPr>
          <p:nvPr>
            <p:ph type="pic" sz="quarter" idx="25"/>
          </p:nvPr>
        </p:nvSpPr>
        <p:spPr>
          <a:xfrm>
            <a:off x="1821852" y="451691"/>
            <a:ext cx="1440000" cy="1440000"/>
          </a:xfrm>
        </p:spPr>
        <p:txBody>
          <a:bodyPr/>
          <a:lstStyle/>
          <a:p>
            <a:endParaRPr lang="zh-TW" altLang="en-US"/>
          </a:p>
        </p:txBody>
      </p:sp>
      <p:sp>
        <p:nvSpPr>
          <p:cNvPr id="13" name="圖片版面配置區 2"/>
          <p:cNvSpPr>
            <a:spLocks noGrp="1"/>
          </p:cNvSpPr>
          <p:nvPr>
            <p:ph type="pic" sz="quarter" idx="26"/>
          </p:nvPr>
        </p:nvSpPr>
        <p:spPr>
          <a:xfrm>
            <a:off x="3333852" y="451691"/>
            <a:ext cx="1440000" cy="1440000"/>
          </a:xfrm>
        </p:spPr>
        <p:txBody>
          <a:bodyPr/>
          <a:lstStyle/>
          <a:p>
            <a:endParaRPr lang="zh-TW" altLang="en-US"/>
          </a:p>
        </p:txBody>
      </p:sp>
      <p:sp>
        <p:nvSpPr>
          <p:cNvPr id="2" name="頁尾版面配置區 1"/>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670996899"/>
      </p:ext>
    </p:extLst>
  </p:cSld>
  <p:clrMapOvr>
    <a:masterClrMapping/>
  </p:clrMapOvr>
  <p:timing>
    <p:tnLst>
      <p:par>
        <p:cTn id="1" dur="indefinite" restart="never" nodeType="tmRoot"/>
      </p:par>
    </p:tn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圖片版面配置39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7" name="圖片版面配置區 16"/>
          <p:cNvSpPr>
            <a:spLocks noGrp="1"/>
          </p:cNvSpPr>
          <p:nvPr>
            <p:ph type="pic" sz="quarter" idx="12"/>
          </p:nvPr>
        </p:nvSpPr>
        <p:spPr>
          <a:xfrm>
            <a:off x="2743201" y="2083862"/>
            <a:ext cx="1756228" cy="1756228"/>
          </a:xfrm>
          <a:custGeom>
            <a:avLst/>
            <a:gdLst>
              <a:gd name="connsiteX0" fmla="*/ 0 w 1756228"/>
              <a:gd name="connsiteY0" fmla="*/ 0 h 1756228"/>
              <a:gd name="connsiteX1" fmla="*/ 1756228 w 1756228"/>
              <a:gd name="connsiteY1" fmla="*/ 0 h 1756228"/>
              <a:gd name="connsiteX2" fmla="*/ 1756228 w 1756228"/>
              <a:gd name="connsiteY2" fmla="*/ 391545 h 1756228"/>
              <a:gd name="connsiteX3" fmla="*/ 1269659 w 1756228"/>
              <a:gd name="connsiteY3" fmla="*/ 878114 h 1756228"/>
              <a:gd name="connsiteX4" fmla="*/ 1756228 w 1756228"/>
              <a:gd name="connsiteY4" fmla="*/ 1364683 h 1756228"/>
              <a:gd name="connsiteX5" fmla="*/ 1756228 w 1756228"/>
              <a:gd name="connsiteY5" fmla="*/ 1756228 h 1756228"/>
              <a:gd name="connsiteX6" fmla="*/ 0 w 1756228"/>
              <a:gd name="connsiteY6" fmla="*/ 1756228 h 175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228" h="1756228">
                <a:moveTo>
                  <a:pt x="0" y="0"/>
                </a:moveTo>
                <a:lnTo>
                  <a:pt x="1756228" y="0"/>
                </a:lnTo>
                <a:lnTo>
                  <a:pt x="1756228" y="391545"/>
                </a:lnTo>
                <a:cubicBezTo>
                  <a:pt x="1487503" y="391545"/>
                  <a:pt x="1269659" y="609389"/>
                  <a:pt x="1269659" y="878114"/>
                </a:cubicBezTo>
                <a:cubicBezTo>
                  <a:pt x="1269659" y="1146839"/>
                  <a:pt x="1487503" y="1364683"/>
                  <a:pt x="1756228" y="1364683"/>
                </a:cubicBezTo>
                <a:lnTo>
                  <a:pt x="1756228" y="1756228"/>
                </a:lnTo>
                <a:lnTo>
                  <a:pt x="0" y="1756228"/>
                </a:lnTo>
                <a:close/>
              </a:path>
            </a:pathLst>
          </a:custGeom>
        </p:spPr>
        <p:txBody>
          <a:bodyPr wrap="square">
            <a:noAutofit/>
          </a:bodyPr>
          <a:lstStyle/>
          <a:p>
            <a:endParaRPr lang="zh-TW" altLang="en-US"/>
          </a:p>
        </p:txBody>
      </p:sp>
      <p:sp>
        <p:nvSpPr>
          <p:cNvPr id="18" name="圖片版面配置區 17"/>
          <p:cNvSpPr>
            <a:spLocks noGrp="1"/>
          </p:cNvSpPr>
          <p:nvPr>
            <p:ph type="pic" sz="quarter" idx="13"/>
          </p:nvPr>
        </p:nvSpPr>
        <p:spPr>
          <a:xfrm>
            <a:off x="4673601" y="2083862"/>
            <a:ext cx="1756228" cy="1756228"/>
          </a:xfrm>
          <a:custGeom>
            <a:avLst/>
            <a:gdLst>
              <a:gd name="connsiteX0" fmla="*/ 0 w 1756228"/>
              <a:gd name="connsiteY0" fmla="*/ 0 h 1756228"/>
              <a:gd name="connsiteX1" fmla="*/ 1756228 w 1756228"/>
              <a:gd name="connsiteY1" fmla="*/ 0 h 1756228"/>
              <a:gd name="connsiteX2" fmla="*/ 1756228 w 1756228"/>
              <a:gd name="connsiteY2" fmla="*/ 1756228 h 1756228"/>
              <a:gd name="connsiteX3" fmla="*/ 1363724 w 1756228"/>
              <a:gd name="connsiteY3" fmla="*/ 1756228 h 1756228"/>
              <a:gd name="connsiteX4" fmla="*/ 1354799 w 1756228"/>
              <a:gd name="connsiteY4" fmla="*/ 1667692 h 1756228"/>
              <a:gd name="connsiteX5" fmla="*/ 878115 w 1756228"/>
              <a:gd name="connsiteY5" fmla="*/ 1279184 h 1756228"/>
              <a:gd name="connsiteX6" fmla="*/ 401432 w 1756228"/>
              <a:gd name="connsiteY6" fmla="*/ 1667692 h 1756228"/>
              <a:gd name="connsiteX7" fmla="*/ 392506 w 1756228"/>
              <a:gd name="connsiteY7" fmla="*/ 1756228 h 1756228"/>
              <a:gd name="connsiteX8" fmla="*/ 0 w 1756228"/>
              <a:gd name="connsiteY8" fmla="*/ 1756228 h 175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6228" h="1756228">
                <a:moveTo>
                  <a:pt x="0" y="0"/>
                </a:moveTo>
                <a:lnTo>
                  <a:pt x="1756228" y="0"/>
                </a:lnTo>
                <a:lnTo>
                  <a:pt x="1756228" y="1756228"/>
                </a:lnTo>
                <a:lnTo>
                  <a:pt x="1363724" y="1756228"/>
                </a:lnTo>
                <a:lnTo>
                  <a:pt x="1354799" y="1667692"/>
                </a:lnTo>
                <a:cubicBezTo>
                  <a:pt x="1309428" y="1445971"/>
                  <a:pt x="1113250" y="1279184"/>
                  <a:pt x="878115" y="1279184"/>
                </a:cubicBezTo>
                <a:cubicBezTo>
                  <a:pt x="642981" y="1279184"/>
                  <a:pt x="446802" y="1445971"/>
                  <a:pt x="401432" y="1667692"/>
                </a:cubicBezTo>
                <a:lnTo>
                  <a:pt x="392506" y="1756228"/>
                </a:lnTo>
                <a:lnTo>
                  <a:pt x="0" y="1756228"/>
                </a:lnTo>
                <a:close/>
              </a:path>
            </a:pathLst>
          </a:custGeom>
        </p:spPr>
        <p:txBody>
          <a:bodyPr wrap="square">
            <a:noAutofit/>
          </a:bodyPr>
          <a:lstStyle/>
          <a:p>
            <a:endParaRPr lang="zh-TW" altLang="en-US"/>
          </a:p>
        </p:txBody>
      </p:sp>
      <p:sp>
        <p:nvSpPr>
          <p:cNvPr id="20" name="圖片版面配置區 19"/>
          <p:cNvSpPr>
            <a:spLocks noGrp="1"/>
          </p:cNvSpPr>
          <p:nvPr>
            <p:ph type="pic" sz="quarter" idx="14"/>
          </p:nvPr>
        </p:nvSpPr>
        <p:spPr>
          <a:xfrm>
            <a:off x="2743201" y="3999748"/>
            <a:ext cx="1756228" cy="1756228"/>
          </a:xfrm>
          <a:custGeom>
            <a:avLst/>
            <a:gdLst>
              <a:gd name="connsiteX0" fmla="*/ 0 w 1756228"/>
              <a:gd name="connsiteY0" fmla="*/ 0 h 1756228"/>
              <a:gd name="connsiteX1" fmla="*/ 391752 w 1756228"/>
              <a:gd name="connsiteY1" fmla="*/ 0 h 1756228"/>
              <a:gd name="connsiteX2" fmla="*/ 391546 w 1756228"/>
              <a:gd name="connsiteY2" fmla="*/ 2041 h 1756228"/>
              <a:gd name="connsiteX3" fmla="*/ 878115 w 1756228"/>
              <a:gd name="connsiteY3" fmla="*/ 488610 h 1756228"/>
              <a:gd name="connsiteX4" fmla="*/ 1364684 w 1756228"/>
              <a:gd name="connsiteY4" fmla="*/ 2041 h 1756228"/>
              <a:gd name="connsiteX5" fmla="*/ 1364478 w 1756228"/>
              <a:gd name="connsiteY5" fmla="*/ 0 h 1756228"/>
              <a:gd name="connsiteX6" fmla="*/ 1756228 w 1756228"/>
              <a:gd name="connsiteY6" fmla="*/ 0 h 1756228"/>
              <a:gd name="connsiteX7" fmla="*/ 1756228 w 1756228"/>
              <a:gd name="connsiteY7" fmla="*/ 1756228 h 1756228"/>
              <a:gd name="connsiteX8" fmla="*/ 0 w 1756228"/>
              <a:gd name="connsiteY8" fmla="*/ 1756228 h 175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6228" h="1756228">
                <a:moveTo>
                  <a:pt x="0" y="0"/>
                </a:moveTo>
                <a:lnTo>
                  <a:pt x="391752" y="0"/>
                </a:lnTo>
                <a:lnTo>
                  <a:pt x="391546" y="2041"/>
                </a:lnTo>
                <a:cubicBezTo>
                  <a:pt x="391546" y="270766"/>
                  <a:pt x="609390" y="488610"/>
                  <a:pt x="878115" y="488610"/>
                </a:cubicBezTo>
                <a:cubicBezTo>
                  <a:pt x="1146840" y="488610"/>
                  <a:pt x="1364684" y="270766"/>
                  <a:pt x="1364684" y="2041"/>
                </a:cubicBezTo>
                <a:lnTo>
                  <a:pt x="1364478" y="0"/>
                </a:lnTo>
                <a:lnTo>
                  <a:pt x="1756228" y="0"/>
                </a:lnTo>
                <a:lnTo>
                  <a:pt x="1756228" y="1756228"/>
                </a:lnTo>
                <a:lnTo>
                  <a:pt x="0" y="1756228"/>
                </a:lnTo>
                <a:close/>
              </a:path>
            </a:pathLst>
          </a:custGeom>
        </p:spPr>
        <p:txBody>
          <a:bodyPr wrap="square">
            <a:noAutofit/>
          </a:bodyPr>
          <a:lstStyle/>
          <a:p>
            <a:endParaRPr lang="zh-TW" altLang="en-US"/>
          </a:p>
        </p:txBody>
      </p:sp>
      <p:sp>
        <p:nvSpPr>
          <p:cNvPr id="19" name="圖片版面配置區 18"/>
          <p:cNvSpPr>
            <a:spLocks noGrp="1"/>
          </p:cNvSpPr>
          <p:nvPr>
            <p:ph type="pic" sz="quarter" idx="15"/>
          </p:nvPr>
        </p:nvSpPr>
        <p:spPr>
          <a:xfrm>
            <a:off x="4673601" y="3999748"/>
            <a:ext cx="1756228" cy="1756228"/>
          </a:xfrm>
          <a:custGeom>
            <a:avLst/>
            <a:gdLst>
              <a:gd name="connsiteX0" fmla="*/ 0 w 1756228"/>
              <a:gd name="connsiteY0" fmla="*/ 0 h 1756228"/>
              <a:gd name="connsiteX1" fmla="*/ 1756228 w 1756228"/>
              <a:gd name="connsiteY1" fmla="*/ 0 h 1756228"/>
              <a:gd name="connsiteX2" fmla="*/ 1756228 w 1756228"/>
              <a:gd name="connsiteY2" fmla="*/ 1756228 h 1756228"/>
              <a:gd name="connsiteX3" fmla="*/ 0 w 1756228"/>
              <a:gd name="connsiteY3" fmla="*/ 1756228 h 1756228"/>
              <a:gd name="connsiteX4" fmla="*/ 0 w 1756228"/>
              <a:gd name="connsiteY4" fmla="*/ 1364683 h 1756228"/>
              <a:gd name="connsiteX5" fmla="*/ 98060 w 1756228"/>
              <a:gd name="connsiteY5" fmla="*/ 1354798 h 1756228"/>
              <a:gd name="connsiteX6" fmla="*/ 486568 w 1756228"/>
              <a:gd name="connsiteY6" fmla="*/ 878114 h 1756228"/>
              <a:gd name="connsiteX7" fmla="*/ 98060 w 1756228"/>
              <a:gd name="connsiteY7" fmla="*/ 401431 h 1756228"/>
              <a:gd name="connsiteX8" fmla="*/ 0 w 1756228"/>
              <a:gd name="connsiteY8" fmla="*/ 391545 h 1756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6228" h="1756228">
                <a:moveTo>
                  <a:pt x="0" y="0"/>
                </a:moveTo>
                <a:lnTo>
                  <a:pt x="1756228" y="0"/>
                </a:lnTo>
                <a:lnTo>
                  <a:pt x="1756228" y="1756228"/>
                </a:lnTo>
                <a:lnTo>
                  <a:pt x="0" y="1756228"/>
                </a:lnTo>
                <a:lnTo>
                  <a:pt x="0" y="1364683"/>
                </a:lnTo>
                <a:lnTo>
                  <a:pt x="98060" y="1354798"/>
                </a:lnTo>
                <a:cubicBezTo>
                  <a:pt x="319781" y="1309427"/>
                  <a:pt x="486568" y="1113249"/>
                  <a:pt x="486568" y="878114"/>
                </a:cubicBezTo>
                <a:cubicBezTo>
                  <a:pt x="486568" y="642980"/>
                  <a:pt x="319781" y="446801"/>
                  <a:pt x="98060" y="401431"/>
                </a:cubicBezTo>
                <a:lnTo>
                  <a:pt x="0" y="391545"/>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045352173"/>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圖片版面配置40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4" name="圖片版面配置區 13"/>
          <p:cNvSpPr>
            <a:spLocks noGrp="1"/>
          </p:cNvSpPr>
          <p:nvPr>
            <p:ph type="pic" sz="quarter" idx="13"/>
          </p:nvPr>
        </p:nvSpPr>
        <p:spPr>
          <a:xfrm>
            <a:off x="585061" y="1884340"/>
            <a:ext cx="1874838" cy="1874838"/>
          </a:xfrm>
          <a:custGeom>
            <a:avLst/>
            <a:gdLst>
              <a:gd name="connsiteX0" fmla="*/ 937419 w 1874838"/>
              <a:gd name="connsiteY0" fmla="*/ 0 h 1874838"/>
              <a:gd name="connsiteX1" fmla="*/ 1869998 w 1874838"/>
              <a:gd name="connsiteY1" fmla="*/ 841573 h 1874838"/>
              <a:gd name="connsiteX2" fmla="*/ 1872004 w 1874838"/>
              <a:gd name="connsiteY2" fmla="*/ 881291 h 1874838"/>
              <a:gd name="connsiteX3" fmla="*/ 1874838 w 1874838"/>
              <a:gd name="connsiteY3" fmla="*/ 881291 h 1874838"/>
              <a:gd name="connsiteX4" fmla="*/ 1874838 w 1874838"/>
              <a:gd name="connsiteY4" fmla="*/ 937419 h 1874838"/>
              <a:gd name="connsiteX5" fmla="*/ 1874838 w 1874838"/>
              <a:gd name="connsiteY5" fmla="*/ 1874837 h 1874838"/>
              <a:gd name="connsiteX6" fmla="*/ 937439 w 1874838"/>
              <a:gd name="connsiteY6" fmla="*/ 1874837 h 1874838"/>
              <a:gd name="connsiteX7" fmla="*/ 937419 w 1874838"/>
              <a:gd name="connsiteY7" fmla="*/ 1874838 h 1874838"/>
              <a:gd name="connsiteX8" fmla="*/ 937399 w 1874838"/>
              <a:gd name="connsiteY8" fmla="*/ 1874837 h 1874838"/>
              <a:gd name="connsiteX9" fmla="*/ 881292 w 1874838"/>
              <a:gd name="connsiteY9" fmla="*/ 1874837 h 1874838"/>
              <a:gd name="connsiteX10" fmla="*/ 881292 w 1874838"/>
              <a:gd name="connsiteY10" fmla="*/ 1872004 h 1874838"/>
              <a:gd name="connsiteX11" fmla="*/ 841573 w 1874838"/>
              <a:gd name="connsiteY11" fmla="*/ 1869998 h 1874838"/>
              <a:gd name="connsiteX12" fmla="*/ 0 w 1874838"/>
              <a:gd name="connsiteY12" fmla="*/ 937419 h 1874838"/>
              <a:gd name="connsiteX13" fmla="*/ 937419 w 1874838"/>
              <a:gd name="connsiteY13" fmla="*/ 0 h 187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4838" h="1874838">
                <a:moveTo>
                  <a:pt x="937419" y="0"/>
                </a:moveTo>
                <a:cubicBezTo>
                  <a:pt x="1422784" y="0"/>
                  <a:pt x="1821993" y="368874"/>
                  <a:pt x="1869998" y="841573"/>
                </a:cubicBezTo>
                <a:lnTo>
                  <a:pt x="1872004" y="881291"/>
                </a:lnTo>
                <a:lnTo>
                  <a:pt x="1874838" y="881291"/>
                </a:lnTo>
                <a:lnTo>
                  <a:pt x="1874838" y="937419"/>
                </a:lnTo>
                <a:lnTo>
                  <a:pt x="1874838" y="1874837"/>
                </a:lnTo>
                <a:lnTo>
                  <a:pt x="937439" y="1874837"/>
                </a:lnTo>
                <a:lnTo>
                  <a:pt x="937419" y="1874838"/>
                </a:lnTo>
                <a:lnTo>
                  <a:pt x="937399" y="1874837"/>
                </a:lnTo>
                <a:lnTo>
                  <a:pt x="881292" y="1874837"/>
                </a:lnTo>
                <a:lnTo>
                  <a:pt x="881292" y="1872004"/>
                </a:lnTo>
                <a:lnTo>
                  <a:pt x="841573" y="1869998"/>
                </a:lnTo>
                <a:cubicBezTo>
                  <a:pt x="368874" y="1821993"/>
                  <a:pt x="0" y="1422784"/>
                  <a:pt x="0" y="937419"/>
                </a:cubicBezTo>
                <a:cubicBezTo>
                  <a:pt x="0" y="419697"/>
                  <a:pt x="419697" y="0"/>
                  <a:pt x="937419" y="0"/>
                </a:cubicBezTo>
                <a:close/>
              </a:path>
            </a:pathLst>
          </a:custGeom>
        </p:spPr>
        <p:txBody>
          <a:bodyPr wrap="square">
            <a:noAutofit/>
          </a:bodyPr>
          <a:lstStyle/>
          <a:p>
            <a:endParaRPr lang="zh-TW" altLang="en-US"/>
          </a:p>
        </p:txBody>
      </p:sp>
      <p:sp>
        <p:nvSpPr>
          <p:cNvPr id="15" name="圖片版面配置區 14"/>
          <p:cNvSpPr>
            <a:spLocks noGrp="1"/>
          </p:cNvSpPr>
          <p:nvPr>
            <p:ph type="pic" sz="quarter" idx="15"/>
          </p:nvPr>
        </p:nvSpPr>
        <p:spPr>
          <a:xfrm>
            <a:off x="2775106" y="1884340"/>
            <a:ext cx="1874838" cy="1874838"/>
          </a:xfrm>
          <a:custGeom>
            <a:avLst/>
            <a:gdLst>
              <a:gd name="connsiteX0" fmla="*/ 937419 w 1874838"/>
              <a:gd name="connsiteY0" fmla="*/ 0 h 1874838"/>
              <a:gd name="connsiteX1" fmla="*/ 1874838 w 1874838"/>
              <a:gd name="connsiteY1" fmla="*/ 937419 h 1874838"/>
              <a:gd name="connsiteX2" fmla="*/ 1033265 w 1874838"/>
              <a:gd name="connsiteY2" fmla="*/ 1869998 h 1874838"/>
              <a:gd name="connsiteX3" fmla="*/ 993546 w 1874838"/>
              <a:gd name="connsiteY3" fmla="*/ 1872004 h 1874838"/>
              <a:gd name="connsiteX4" fmla="*/ 993546 w 1874838"/>
              <a:gd name="connsiteY4" fmla="*/ 1874837 h 1874838"/>
              <a:gd name="connsiteX5" fmla="*/ 937439 w 1874838"/>
              <a:gd name="connsiteY5" fmla="*/ 1874837 h 1874838"/>
              <a:gd name="connsiteX6" fmla="*/ 937419 w 1874838"/>
              <a:gd name="connsiteY6" fmla="*/ 1874838 h 1874838"/>
              <a:gd name="connsiteX7" fmla="*/ 937399 w 1874838"/>
              <a:gd name="connsiteY7" fmla="*/ 1874837 h 1874838"/>
              <a:gd name="connsiteX8" fmla="*/ 0 w 1874838"/>
              <a:gd name="connsiteY8" fmla="*/ 1874837 h 1874838"/>
              <a:gd name="connsiteX9" fmla="*/ 0 w 1874838"/>
              <a:gd name="connsiteY9" fmla="*/ 937419 h 1874838"/>
              <a:gd name="connsiteX10" fmla="*/ 0 w 1874838"/>
              <a:gd name="connsiteY10" fmla="*/ 881291 h 1874838"/>
              <a:gd name="connsiteX11" fmla="*/ 2834 w 1874838"/>
              <a:gd name="connsiteY11" fmla="*/ 881291 h 1874838"/>
              <a:gd name="connsiteX12" fmla="*/ 4840 w 1874838"/>
              <a:gd name="connsiteY12" fmla="*/ 841573 h 1874838"/>
              <a:gd name="connsiteX13" fmla="*/ 937419 w 1874838"/>
              <a:gd name="connsiteY13" fmla="*/ 0 h 187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4838" h="1874838">
                <a:moveTo>
                  <a:pt x="937419" y="0"/>
                </a:moveTo>
                <a:cubicBezTo>
                  <a:pt x="1455141" y="0"/>
                  <a:pt x="1874838" y="419697"/>
                  <a:pt x="1874838" y="937419"/>
                </a:cubicBezTo>
                <a:cubicBezTo>
                  <a:pt x="1874838" y="1422784"/>
                  <a:pt x="1505964" y="1821993"/>
                  <a:pt x="1033265" y="1869998"/>
                </a:cubicBezTo>
                <a:lnTo>
                  <a:pt x="993546" y="1872004"/>
                </a:lnTo>
                <a:lnTo>
                  <a:pt x="993546" y="1874837"/>
                </a:lnTo>
                <a:lnTo>
                  <a:pt x="937439" y="1874837"/>
                </a:lnTo>
                <a:lnTo>
                  <a:pt x="937419" y="1874838"/>
                </a:lnTo>
                <a:lnTo>
                  <a:pt x="937399" y="1874837"/>
                </a:lnTo>
                <a:lnTo>
                  <a:pt x="0" y="1874837"/>
                </a:lnTo>
                <a:lnTo>
                  <a:pt x="0" y="937419"/>
                </a:lnTo>
                <a:lnTo>
                  <a:pt x="0" y="881291"/>
                </a:lnTo>
                <a:lnTo>
                  <a:pt x="2834" y="881291"/>
                </a:lnTo>
                <a:lnTo>
                  <a:pt x="4840" y="841573"/>
                </a:lnTo>
                <a:cubicBezTo>
                  <a:pt x="52845" y="368874"/>
                  <a:pt x="452055" y="0"/>
                  <a:pt x="937419" y="0"/>
                </a:cubicBezTo>
                <a:close/>
              </a:path>
            </a:pathLst>
          </a:custGeom>
        </p:spPr>
        <p:txBody>
          <a:bodyPr wrap="square">
            <a:noAutofit/>
          </a:bodyPr>
          <a:lstStyle/>
          <a:p>
            <a:endParaRPr lang="zh-TW" altLang="en-US"/>
          </a:p>
        </p:txBody>
      </p:sp>
      <p:sp>
        <p:nvSpPr>
          <p:cNvPr id="16" name="圖片版面配置區 15"/>
          <p:cNvSpPr>
            <a:spLocks noGrp="1"/>
          </p:cNvSpPr>
          <p:nvPr>
            <p:ph type="pic" sz="quarter" idx="17"/>
          </p:nvPr>
        </p:nvSpPr>
        <p:spPr>
          <a:xfrm>
            <a:off x="585061" y="4006651"/>
            <a:ext cx="1874838" cy="1874838"/>
          </a:xfrm>
          <a:custGeom>
            <a:avLst/>
            <a:gdLst>
              <a:gd name="connsiteX0" fmla="*/ 881292 w 1874838"/>
              <a:gd name="connsiteY0" fmla="*/ 0 h 1874838"/>
              <a:gd name="connsiteX1" fmla="*/ 937419 w 1874838"/>
              <a:gd name="connsiteY1" fmla="*/ 0 h 1874838"/>
              <a:gd name="connsiteX2" fmla="*/ 1874838 w 1874838"/>
              <a:gd name="connsiteY2" fmla="*/ 0 h 1874838"/>
              <a:gd name="connsiteX3" fmla="*/ 1874838 w 1874838"/>
              <a:gd name="connsiteY3" fmla="*/ 937419 h 1874838"/>
              <a:gd name="connsiteX4" fmla="*/ 1874838 w 1874838"/>
              <a:gd name="connsiteY4" fmla="*/ 993546 h 1874838"/>
              <a:gd name="connsiteX5" fmla="*/ 1872004 w 1874838"/>
              <a:gd name="connsiteY5" fmla="*/ 993546 h 1874838"/>
              <a:gd name="connsiteX6" fmla="*/ 1869998 w 1874838"/>
              <a:gd name="connsiteY6" fmla="*/ 1033265 h 1874838"/>
              <a:gd name="connsiteX7" fmla="*/ 937419 w 1874838"/>
              <a:gd name="connsiteY7" fmla="*/ 1874838 h 1874838"/>
              <a:gd name="connsiteX8" fmla="*/ 0 w 1874838"/>
              <a:gd name="connsiteY8" fmla="*/ 937419 h 1874838"/>
              <a:gd name="connsiteX9" fmla="*/ 841573 w 1874838"/>
              <a:gd name="connsiteY9" fmla="*/ 4840 h 1874838"/>
              <a:gd name="connsiteX10" fmla="*/ 881292 w 1874838"/>
              <a:gd name="connsiteY10" fmla="*/ 2834 h 187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4838" h="1874838">
                <a:moveTo>
                  <a:pt x="881292" y="0"/>
                </a:moveTo>
                <a:lnTo>
                  <a:pt x="937419" y="0"/>
                </a:lnTo>
                <a:lnTo>
                  <a:pt x="1874838" y="0"/>
                </a:lnTo>
                <a:lnTo>
                  <a:pt x="1874838" y="937419"/>
                </a:lnTo>
                <a:lnTo>
                  <a:pt x="1874838" y="993546"/>
                </a:lnTo>
                <a:lnTo>
                  <a:pt x="1872004" y="993546"/>
                </a:lnTo>
                <a:lnTo>
                  <a:pt x="1869998" y="1033265"/>
                </a:lnTo>
                <a:cubicBezTo>
                  <a:pt x="1821993" y="1505964"/>
                  <a:pt x="1422784" y="1874838"/>
                  <a:pt x="937419" y="1874838"/>
                </a:cubicBezTo>
                <a:cubicBezTo>
                  <a:pt x="419697" y="1874838"/>
                  <a:pt x="0" y="1455141"/>
                  <a:pt x="0" y="937419"/>
                </a:cubicBezTo>
                <a:cubicBezTo>
                  <a:pt x="0" y="452055"/>
                  <a:pt x="368874" y="52845"/>
                  <a:pt x="841573" y="4840"/>
                </a:cubicBezTo>
                <a:lnTo>
                  <a:pt x="881292" y="2834"/>
                </a:lnTo>
                <a:close/>
              </a:path>
            </a:pathLst>
          </a:custGeom>
        </p:spPr>
        <p:txBody>
          <a:bodyPr wrap="square">
            <a:noAutofit/>
          </a:bodyPr>
          <a:lstStyle/>
          <a:p>
            <a:endParaRPr lang="zh-TW" altLang="en-US"/>
          </a:p>
        </p:txBody>
      </p:sp>
      <p:sp>
        <p:nvSpPr>
          <p:cNvPr id="17" name="圖片版面配置區 16"/>
          <p:cNvSpPr>
            <a:spLocks noGrp="1"/>
          </p:cNvSpPr>
          <p:nvPr>
            <p:ph type="pic" sz="quarter" idx="19"/>
          </p:nvPr>
        </p:nvSpPr>
        <p:spPr>
          <a:xfrm>
            <a:off x="2775106" y="4006651"/>
            <a:ext cx="1874838" cy="1874838"/>
          </a:xfrm>
          <a:custGeom>
            <a:avLst/>
            <a:gdLst>
              <a:gd name="connsiteX0" fmla="*/ 0 w 1874838"/>
              <a:gd name="connsiteY0" fmla="*/ 0 h 1874838"/>
              <a:gd name="connsiteX1" fmla="*/ 937419 w 1874838"/>
              <a:gd name="connsiteY1" fmla="*/ 0 h 1874838"/>
              <a:gd name="connsiteX2" fmla="*/ 993546 w 1874838"/>
              <a:gd name="connsiteY2" fmla="*/ 0 h 1874838"/>
              <a:gd name="connsiteX3" fmla="*/ 993546 w 1874838"/>
              <a:gd name="connsiteY3" fmla="*/ 2834 h 1874838"/>
              <a:gd name="connsiteX4" fmla="*/ 1033265 w 1874838"/>
              <a:gd name="connsiteY4" fmla="*/ 4840 h 1874838"/>
              <a:gd name="connsiteX5" fmla="*/ 1874838 w 1874838"/>
              <a:gd name="connsiteY5" fmla="*/ 937419 h 1874838"/>
              <a:gd name="connsiteX6" fmla="*/ 937419 w 1874838"/>
              <a:gd name="connsiteY6" fmla="*/ 1874838 h 1874838"/>
              <a:gd name="connsiteX7" fmla="*/ 4840 w 1874838"/>
              <a:gd name="connsiteY7" fmla="*/ 1033265 h 1874838"/>
              <a:gd name="connsiteX8" fmla="*/ 2834 w 1874838"/>
              <a:gd name="connsiteY8" fmla="*/ 993546 h 1874838"/>
              <a:gd name="connsiteX9" fmla="*/ 0 w 1874838"/>
              <a:gd name="connsiteY9" fmla="*/ 993546 h 1874838"/>
              <a:gd name="connsiteX10" fmla="*/ 0 w 1874838"/>
              <a:gd name="connsiteY10" fmla="*/ 937419 h 187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4838" h="1874838">
                <a:moveTo>
                  <a:pt x="0" y="0"/>
                </a:moveTo>
                <a:lnTo>
                  <a:pt x="937419" y="0"/>
                </a:lnTo>
                <a:lnTo>
                  <a:pt x="993546" y="0"/>
                </a:lnTo>
                <a:lnTo>
                  <a:pt x="993546" y="2834"/>
                </a:lnTo>
                <a:lnTo>
                  <a:pt x="1033265" y="4840"/>
                </a:lnTo>
                <a:cubicBezTo>
                  <a:pt x="1505964" y="52845"/>
                  <a:pt x="1874838" y="452055"/>
                  <a:pt x="1874838" y="937419"/>
                </a:cubicBezTo>
                <a:cubicBezTo>
                  <a:pt x="1874838" y="1455141"/>
                  <a:pt x="1455141" y="1874838"/>
                  <a:pt x="937419" y="1874838"/>
                </a:cubicBezTo>
                <a:cubicBezTo>
                  <a:pt x="452055" y="1874838"/>
                  <a:pt x="52845" y="1505964"/>
                  <a:pt x="4840" y="1033265"/>
                </a:cubicBezTo>
                <a:lnTo>
                  <a:pt x="2834" y="993546"/>
                </a:lnTo>
                <a:lnTo>
                  <a:pt x="0" y="993546"/>
                </a:lnTo>
                <a:lnTo>
                  <a:pt x="0" y="937419"/>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96552177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圖片版面配置40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8"/>
          <p:cNvSpPr>
            <a:spLocks noGrp="1"/>
          </p:cNvSpPr>
          <p:nvPr>
            <p:ph type="pic" sz="quarter" idx="19"/>
          </p:nvPr>
        </p:nvSpPr>
        <p:spPr>
          <a:xfrm>
            <a:off x="4492630" y="1806049"/>
            <a:ext cx="3872970" cy="3861681"/>
          </a:xfrm>
          <a:custGeom>
            <a:avLst/>
            <a:gdLst>
              <a:gd name="connsiteX0" fmla="*/ 1998132 w 3872970"/>
              <a:gd name="connsiteY0" fmla="*/ 1986843 h 3861681"/>
              <a:gd name="connsiteX1" fmla="*/ 2935551 w 3872970"/>
              <a:gd name="connsiteY1" fmla="*/ 1986843 h 3861681"/>
              <a:gd name="connsiteX2" fmla="*/ 2991678 w 3872970"/>
              <a:gd name="connsiteY2" fmla="*/ 1986843 h 3861681"/>
              <a:gd name="connsiteX3" fmla="*/ 2991678 w 3872970"/>
              <a:gd name="connsiteY3" fmla="*/ 1989677 h 3861681"/>
              <a:gd name="connsiteX4" fmla="*/ 3031397 w 3872970"/>
              <a:gd name="connsiteY4" fmla="*/ 1991683 h 3861681"/>
              <a:gd name="connsiteX5" fmla="*/ 3872970 w 3872970"/>
              <a:gd name="connsiteY5" fmla="*/ 2924262 h 3861681"/>
              <a:gd name="connsiteX6" fmla="*/ 2935551 w 3872970"/>
              <a:gd name="connsiteY6" fmla="*/ 3861681 h 3861681"/>
              <a:gd name="connsiteX7" fmla="*/ 2002972 w 3872970"/>
              <a:gd name="connsiteY7" fmla="*/ 3020108 h 3861681"/>
              <a:gd name="connsiteX8" fmla="*/ 2000966 w 3872970"/>
              <a:gd name="connsiteY8" fmla="*/ 2980389 h 3861681"/>
              <a:gd name="connsiteX9" fmla="*/ 1998132 w 3872970"/>
              <a:gd name="connsiteY9" fmla="*/ 2980389 h 3861681"/>
              <a:gd name="connsiteX10" fmla="*/ 1998132 w 3872970"/>
              <a:gd name="connsiteY10" fmla="*/ 2924262 h 3861681"/>
              <a:gd name="connsiteX11" fmla="*/ 881292 w 3872970"/>
              <a:gd name="connsiteY11" fmla="*/ 1986843 h 3861681"/>
              <a:gd name="connsiteX12" fmla="*/ 937419 w 3872970"/>
              <a:gd name="connsiteY12" fmla="*/ 1986843 h 3861681"/>
              <a:gd name="connsiteX13" fmla="*/ 1874838 w 3872970"/>
              <a:gd name="connsiteY13" fmla="*/ 1986843 h 3861681"/>
              <a:gd name="connsiteX14" fmla="*/ 1874838 w 3872970"/>
              <a:gd name="connsiteY14" fmla="*/ 2924262 h 3861681"/>
              <a:gd name="connsiteX15" fmla="*/ 1874838 w 3872970"/>
              <a:gd name="connsiteY15" fmla="*/ 2980389 h 3861681"/>
              <a:gd name="connsiteX16" fmla="*/ 1872004 w 3872970"/>
              <a:gd name="connsiteY16" fmla="*/ 2980389 h 3861681"/>
              <a:gd name="connsiteX17" fmla="*/ 1869998 w 3872970"/>
              <a:gd name="connsiteY17" fmla="*/ 3020108 h 3861681"/>
              <a:gd name="connsiteX18" fmla="*/ 937419 w 3872970"/>
              <a:gd name="connsiteY18" fmla="*/ 3861681 h 3861681"/>
              <a:gd name="connsiteX19" fmla="*/ 0 w 3872970"/>
              <a:gd name="connsiteY19" fmla="*/ 2924262 h 3861681"/>
              <a:gd name="connsiteX20" fmla="*/ 841573 w 3872970"/>
              <a:gd name="connsiteY20" fmla="*/ 1991683 h 3861681"/>
              <a:gd name="connsiteX21" fmla="*/ 881292 w 3872970"/>
              <a:gd name="connsiteY21" fmla="*/ 1989677 h 3861681"/>
              <a:gd name="connsiteX22" fmla="*/ 2935551 w 3872970"/>
              <a:gd name="connsiteY22" fmla="*/ 0 h 3861681"/>
              <a:gd name="connsiteX23" fmla="*/ 3872970 w 3872970"/>
              <a:gd name="connsiteY23" fmla="*/ 937419 h 3861681"/>
              <a:gd name="connsiteX24" fmla="*/ 3031397 w 3872970"/>
              <a:gd name="connsiteY24" fmla="*/ 1869998 h 3861681"/>
              <a:gd name="connsiteX25" fmla="*/ 2991678 w 3872970"/>
              <a:gd name="connsiteY25" fmla="*/ 1872004 h 3861681"/>
              <a:gd name="connsiteX26" fmla="*/ 2991678 w 3872970"/>
              <a:gd name="connsiteY26" fmla="*/ 1874837 h 3861681"/>
              <a:gd name="connsiteX27" fmla="*/ 2935571 w 3872970"/>
              <a:gd name="connsiteY27" fmla="*/ 1874837 h 3861681"/>
              <a:gd name="connsiteX28" fmla="*/ 2935551 w 3872970"/>
              <a:gd name="connsiteY28" fmla="*/ 1874838 h 3861681"/>
              <a:gd name="connsiteX29" fmla="*/ 2935531 w 3872970"/>
              <a:gd name="connsiteY29" fmla="*/ 1874837 h 3861681"/>
              <a:gd name="connsiteX30" fmla="*/ 1998132 w 3872970"/>
              <a:gd name="connsiteY30" fmla="*/ 1874837 h 3861681"/>
              <a:gd name="connsiteX31" fmla="*/ 1998132 w 3872970"/>
              <a:gd name="connsiteY31" fmla="*/ 937419 h 3861681"/>
              <a:gd name="connsiteX32" fmla="*/ 1998132 w 3872970"/>
              <a:gd name="connsiteY32" fmla="*/ 881291 h 3861681"/>
              <a:gd name="connsiteX33" fmla="*/ 2000966 w 3872970"/>
              <a:gd name="connsiteY33" fmla="*/ 881291 h 3861681"/>
              <a:gd name="connsiteX34" fmla="*/ 2002972 w 3872970"/>
              <a:gd name="connsiteY34" fmla="*/ 841573 h 3861681"/>
              <a:gd name="connsiteX35" fmla="*/ 2935551 w 3872970"/>
              <a:gd name="connsiteY35" fmla="*/ 0 h 3861681"/>
              <a:gd name="connsiteX36" fmla="*/ 937419 w 3872970"/>
              <a:gd name="connsiteY36" fmla="*/ 0 h 3861681"/>
              <a:gd name="connsiteX37" fmla="*/ 1869998 w 3872970"/>
              <a:gd name="connsiteY37" fmla="*/ 841573 h 3861681"/>
              <a:gd name="connsiteX38" fmla="*/ 1872004 w 3872970"/>
              <a:gd name="connsiteY38" fmla="*/ 881291 h 3861681"/>
              <a:gd name="connsiteX39" fmla="*/ 1874838 w 3872970"/>
              <a:gd name="connsiteY39" fmla="*/ 881291 h 3861681"/>
              <a:gd name="connsiteX40" fmla="*/ 1874838 w 3872970"/>
              <a:gd name="connsiteY40" fmla="*/ 937419 h 3861681"/>
              <a:gd name="connsiteX41" fmla="*/ 1874838 w 3872970"/>
              <a:gd name="connsiteY41" fmla="*/ 1874837 h 3861681"/>
              <a:gd name="connsiteX42" fmla="*/ 937439 w 3872970"/>
              <a:gd name="connsiteY42" fmla="*/ 1874837 h 3861681"/>
              <a:gd name="connsiteX43" fmla="*/ 937419 w 3872970"/>
              <a:gd name="connsiteY43" fmla="*/ 1874838 h 3861681"/>
              <a:gd name="connsiteX44" fmla="*/ 937399 w 3872970"/>
              <a:gd name="connsiteY44" fmla="*/ 1874837 h 3861681"/>
              <a:gd name="connsiteX45" fmla="*/ 881292 w 3872970"/>
              <a:gd name="connsiteY45" fmla="*/ 1874837 h 3861681"/>
              <a:gd name="connsiteX46" fmla="*/ 881292 w 3872970"/>
              <a:gd name="connsiteY46" fmla="*/ 1872004 h 3861681"/>
              <a:gd name="connsiteX47" fmla="*/ 841573 w 3872970"/>
              <a:gd name="connsiteY47" fmla="*/ 1869998 h 3861681"/>
              <a:gd name="connsiteX48" fmla="*/ 0 w 3872970"/>
              <a:gd name="connsiteY48" fmla="*/ 937419 h 3861681"/>
              <a:gd name="connsiteX49" fmla="*/ 937419 w 3872970"/>
              <a:gd name="connsiteY49" fmla="*/ 0 h 3861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872970" h="3861681">
                <a:moveTo>
                  <a:pt x="1998132" y="1986843"/>
                </a:moveTo>
                <a:lnTo>
                  <a:pt x="2935551" y="1986843"/>
                </a:lnTo>
                <a:lnTo>
                  <a:pt x="2991678" y="1986843"/>
                </a:lnTo>
                <a:lnTo>
                  <a:pt x="2991678" y="1989677"/>
                </a:lnTo>
                <a:lnTo>
                  <a:pt x="3031397" y="1991683"/>
                </a:lnTo>
                <a:cubicBezTo>
                  <a:pt x="3504096" y="2039688"/>
                  <a:pt x="3872970" y="2438898"/>
                  <a:pt x="3872970" y="2924262"/>
                </a:cubicBezTo>
                <a:cubicBezTo>
                  <a:pt x="3872970" y="3441984"/>
                  <a:pt x="3453273" y="3861681"/>
                  <a:pt x="2935551" y="3861681"/>
                </a:cubicBezTo>
                <a:cubicBezTo>
                  <a:pt x="2450187" y="3861681"/>
                  <a:pt x="2050977" y="3492807"/>
                  <a:pt x="2002972" y="3020108"/>
                </a:cubicBezTo>
                <a:lnTo>
                  <a:pt x="2000966" y="2980389"/>
                </a:lnTo>
                <a:lnTo>
                  <a:pt x="1998132" y="2980389"/>
                </a:lnTo>
                <a:lnTo>
                  <a:pt x="1998132" y="2924262"/>
                </a:lnTo>
                <a:close/>
                <a:moveTo>
                  <a:pt x="881292" y="1986843"/>
                </a:moveTo>
                <a:lnTo>
                  <a:pt x="937419" y="1986843"/>
                </a:lnTo>
                <a:lnTo>
                  <a:pt x="1874838" y="1986843"/>
                </a:lnTo>
                <a:lnTo>
                  <a:pt x="1874838" y="2924262"/>
                </a:lnTo>
                <a:lnTo>
                  <a:pt x="1874838" y="2980389"/>
                </a:lnTo>
                <a:lnTo>
                  <a:pt x="1872004" y="2980389"/>
                </a:lnTo>
                <a:lnTo>
                  <a:pt x="1869998" y="3020108"/>
                </a:lnTo>
                <a:cubicBezTo>
                  <a:pt x="1821993" y="3492807"/>
                  <a:pt x="1422784" y="3861681"/>
                  <a:pt x="937419" y="3861681"/>
                </a:cubicBezTo>
                <a:cubicBezTo>
                  <a:pt x="419697" y="3861681"/>
                  <a:pt x="0" y="3441984"/>
                  <a:pt x="0" y="2924262"/>
                </a:cubicBezTo>
                <a:cubicBezTo>
                  <a:pt x="0" y="2438898"/>
                  <a:pt x="368874" y="2039688"/>
                  <a:pt x="841573" y="1991683"/>
                </a:cubicBezTo>
                <a:lnTo>
                  <a:pt x="881292" y="1989677"/>
                </a:lnTo>
                <a:close/>
                <a:moveTo>
                  <a:pt x="2935551" y="0"/>
                </a:moveTo>
                <a:cubicBezTo>
                  <a:pt x="3453273" y="0"/>
                  <a:pt x="3872970" y="419697"/>
                  <a:pt x="3872970" y="937419"/>
                </a:cubicBezTo>
                <a:cubicBezTo>
                  <a:pt x="3872970" y="1422784"/>
                  <a:pt x="3504096" y="1821993"/>
                  <a:pt x="3031397" y="1869998"/>
                </a:cubicBezTo>
                <a:lnTo>
                  <a:pt x="2991678" y="1872004"/>
                </a:lnTo>
                <a:lnTo>
                  <a:pt x="2991678" y="1874837"/>
                </a:lnTo>
                <a:lnTo>
                  <a:pt x="2935571" y="1874837"/>
                </a:lnTo>
                <a:lnTo>
                  <a:pt x="2935551" y="1874838"/>
                </a:lnTo>
                <a:lnTo>
                  <a:pt x="2935531" y="1874837"/>
                </a:lnTo>
                <a:lnTo>
                  <a:pt x="1998132" y="1874837"/>
                </a:lnTo>
                <a:lnTo>
                  <a:pt x="1998132" y="937419"/>
                </a:lnTo>
                <a:lnTo>
                  <a:pt x="1998132" y="881291"/>
                </a:lnTo>
                <a:lnTo>
                  <a:pt x="2000966" y="881291"/>
                </a:lnTo>
                <a:lnTo>
                  <a:pt x="2002972" y="841573"/>
                </a:lnTo>
                <a:cubicBezTo>
                  <a:pt x="2050977" y="368874"/>
                  <a:pt x="2450187" y="0"/>
                  <a:pt x="2935551" y="0"/>
                </a:cubicBezTo>
                <a:close/>
                <a:moveTo>
                  <a:pt x="937419" y="0"/>
                </a:moveTo>
                <a:cubicBezTo>
                  <a:pt x="1422784" y="0"/>
                  <a:pt x="1821993" y="368874"/>
                  <a:pt x="1869998" y="841573"/>
                </a:cubicBezTo>
                <a:lnTo>
                  <a:pt x="1872004" y="881291"/>
                </a:lnTo>
                <a:lnTo>
                  <a:pt x="1874838" y="881291"/>
                </a:lnTo>
                <a:lnTo>
                  <a:pt x="1874838" y="937419"/>
                </a:lnTo>
                <a:lnTo>
                  <a:pt x="1874838" y="1874837"/>
                </a:lnTo>
                <a:lnTo>
                  <a:pt x="937439" y="1874837"/>
                </a:lnTo>
                <a:lnTo>
                  <a:pt x="937419" y="1874838"/>
                </a:lnTo>
                <a:lnTo>
                  <a:pt x="937399" y="1874837"/>
                </a:lnTo>
                <a:lnTo>
                  <a:pt x="881292" y="1874837"/>
                </a:lnTo>
                <a:lnTo>
                  <a:pt x="881292" y="1872004"/>
                </a:lnTo>
                <a:lnTo>
                  <a:pt x="841573" y="1869998"/>
                </a:lnTo>
                <a:cubicBezTo>
                  <a:pt x="368874" y="1821993"/>
                  <a:pt x="0" y="1422784"/>
                  <a:pt x="0" y="937419"/>
                </a:cubicBezTo>
                <a:cubicBezTo>
                  <a:pt x="0" y="419697"/>
                  <a:pt x="419697" y="0"/>
                  <a:pt x="937419" y="0"/>
                </a:cubicBezTo>
                <a:close/>
              </a:path>
            </a:pathLst>
          </a:custGeom>
        </p:spPr>
        <p:txBody>
          <a:bodyPr wrap="square">
            <a:noAutofit/>
          </a:bodyPr>
          <a:lstStyle/>
          <a:p>
            <a:endParaRPr lang="zh-TW" altLang="en-US"/>
          </a:p>
        </p:txBody>
      </p:sp>
    </p:spTree>
    <p:extLst>
      <p:ext uri="{BB962C8B-B14F-4D97-AF65-F5344CB8AC3E}">
        <p14:creationId xmlns:p14="http://schemas.microsoft.com/office/powerpoint/2010/main" val="1528880545"/>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圖片版面配置40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406400" y="1749954"/>
            <a:ext cx="2043113" cy="2043112"/>
          </a:xfrm>
        </p:spPr>
        <p:txBody>
          <a:bodyPr/>
          <a:lstStyle/>
          <a:p>
            <a:endParaRPr lang="zh-TW" altLang="en-US"/>
          </a:p>
        </p:txBody>
      </p:sp>
      <p:sp>
        <p:nvSpPr>
          <p:cNvPr id="6" name="圖片版面配置區 4"/>
          <p:cNvSpPr>
            <a:spLocks noGrp="1"/>
          </p:cNvSpPr>
          <p:nvPr>
            <p:ph type="pic" sz="quarter" idx="13"/>
          </p:nvPr>
        </p:nvSpPr>
        <p:spPr>
          <a:xfrm>
            <a:off x="2562577" y="3860977"/>
            <a:ext cx="2043113" cy="2043112"/>
          </a:xfrm>
        </p:spPr>
        <p:txBody>
          <a:bodyPr/>
          <a:lstStyle/>
          <a:p>
            <a:endParaRPr lang="zh-TW" altLang="en-US"/>
          </a:p>
        </p:txBody>
      </p:sp>
      <p:sp>
        <p:nvSpPr>
          <p:cNvPr id="7" name="圖片版面配置區 4"/>
          <p:cNvSpPr>
            <a:spLocks noGrp="1"/>
          </p:cNvSpPr>
          <p:nvPr>
            <p:ph type="pic" sz="quarter" idx="14"/>
          </p:nvPr>
        </p:nvSpPr>
        <p:spPr>
          <a:xfrm>
            <a:off x="688622" y="3860977"/>
            <a:ext cx="1760890" cy="1760889"/>
          </a:xfrm>
        </p:spPr>
        <p:txBody>
          <a:bodyPr/>
          <a:lstStyle/>
          <a:p>
            <a:endParaRPr lang="zh-TW" altLang="en-US"/>
          </a:p>
        </p:txBody>
      </p:sp>
      <p:sp>
        <p:nvSpPr>
          <p:cNvPr id="8" name="圖片版面配置區 4"/>
          <p:cNvSpPr>
            <a:spLocks noGrp="1"/>
          </p:cNvSpPr>
          <p:nvPr>
            <p:ph type="pic" sz="quarter" idx="15"/>
          </p:nvPr>
        </p:nvSpPr>
        <p:spPr>
          <a:xfrm>
            <a:off x="2562577" y="2348089"/>
            <a:ext cx="1422577" cy="1422576"/>
          </a:xfrm>
        </p:spPr>
        <p:txBody>
          <a:bodyPr/>
          <a:lstStyle/>
          <a:p>
            <a:endParaRPr lang="zh-TW" altLang="en-US"/>
          </a:p>
        </p:txBody>
      </p:sp>
    </p:spTree>
    <p:extLst>
      <p:ext uri="{BB962C8B-B14F-4D97-AF65-F5344CB8AC3E}">
        <p14:creationId xmlns:p14="http://schemas.microsoft.com/office/powerpoint/2010/main" val="518504343"/>
      </p:ext>
    </p:extLst>
  </p:cSld>
  <p:clrMapOvr>
    <a:masterClrMapping/>
  </p:clrMapOvr>
  <p:timing>
    <p:tnLst>
      <p:par>
        <p:cT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圖片版面配置40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6"/>
          <p:cNvSpPr>
            <a:spLocks noGrp="1"/>
          </p:cNvSpPr>
          <p:nvPr>
            <p:ph type="pic" sz="quarter" idx="12"/>
          </p:nvPr>
        </p:nvSpPr>
        <p:spPr>
          <a:xfrm>
            <a:off x="823912" y="2228713"/>
            <a:ext cx="1800000" cy="1080000"/>
          </a:xfrm>
        </p:spPr>
        <p:txBody>
          <a:bodyPr/>
          <a:lstStyle/>
          <a:p>
            <a:endParaRPr lang="zh-TW" altLang="en-US"/>
          </a:p>
        </p:txBody>
      </p:sp>
      <p:sp>
        <p:nvSpPr>
          <p:cNvPr id="8" name="圖片版面配置區 6"/>
          <p:cNvSpPr>
            <a:spLocks noGrp="1"/>
          </p:cNvSpPr>
          <p:nvPr>
            <p:ph type="pic" sz="quarter" idx="13"/>
          </p:nvPr>
        </p:nvSpPr>
        <p:spPr>
          <a:xfrm>
            <a:off x="3036534" y="2048713"/>
            <a:ext cx="2160000" cy="1440000"/>
          </a:xfrm>
        </p:spPr>
        <p:txBody>
          <a:bodyPr/>
          <a:lstStyle>
            <a:lvl1pPr marL="0" indent="0">
              <a:buNone/>
              <a:defRPr/>
            </a:lvl1pPr>
          </a:lstStyle>
          <a:p>
            <a:endParaRPr lang="zh-TW" altLang="en-US" dirty="0"/>
          </a:p>
        </p:txBody>
      </p:sp>
      <p:sp>
        <p:nvSpPr>
          <p:cNvPr id="9" name="圖片版面配置區 6"/>
          <p:cNvSpPr>
            <a:spLocks noGrp="1"/>
          </p:cNvSpPr>
          <p:nvPr>
            <p:ph type="pic" sz="quarter" idx="14"/>
          </p:nvPr>
        </p:nvSpPr>
        <p:spPr>
          <a:xfrm>
            <a:off x="5486222" y="1868713"/>
            <a:ext cx="2520000" cy="1800000"/>
          </a:xfrm>
        </p:spPr>
        <p:txBody>
          <a:bodyPr/>
          <a:lstStyle>
            <a:lvl1pPr marL="0" indent="0">
              <a:buNone/>
              <a:defRPr/>
            </a:lvl1pPr>
          </a:lstStyle>
          <a:p>
            <a:endParaRPr lang="zh-TW" altLang="en-US" dirty="0"/>
          </a:p>
        </p:txBody>
      </p:sp>
    </p:spTree>
    <p:extLst>
      <p:ext uri="{BB962C8B-B14F-4D97-AF65-F5344CB8AC3E}">
        <p14:creationId xmlns:p14="http://schemas.microsoft.com/office/powerpoint/2010/main" val="1014696699"/>
      </p:ext>
    </p:extLst>
  </p:cSld>
  <p:clrMapOvr>
    <a:masterClrMapping/>
  </p:clrMapOvr>
  <p:timing>
    <p:tnLst>
      <p:par>
        <p:cT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圖片版面配置40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2619023" y="3024716"/>
            <a:ext cx="1230313" cy="1231900"/>
          </a:xfrm>
        </p:spPr>
        <p:txBody>
          <a:bodyPr/>
          <a:lstStyle/>
          <a:p>
            <a:endParaRPr lang="zh-TW" altLang="en-US"/>
          </a:p>
        </p:txBody>
      </p:sp>
      <p:sp>
        <p:nvSpPr>
          <p:cNvPr id="6" name="圖片版面配置區 4"/>
          <p:cNvSpPr>
            <a:spLocks noGrp="1"/>
          </p:cNvSpPr>
          <p:nvPr>
            <p:ph type="pic" sz="quarter" idx="13"/>
          </p:nvPr>
        </p:nvSpPr>
        <p:spPr>
          <a:xfrm>
            <a:off x="3973690" y="3024716"/>
            <a:ext cx="1230313" cy="1231900"/>
          </a:xfrm>
        </p:spPr>
        <p:txBody>
          <a:bodyPr/>
          <a:lstStyle/>
          <a:p>
            <a:endParaRPr lang="zh-TW" altLang="en-US"/>
          </a:p>
        </p:txBody>
      </p:sp>
      <p:sp>
        <p:nvSpPr>
          <p:cNvPr id="7" name="圖片版面配置區 4"/>
          <p:cNvSpPr>
            <a:spLocks noGrp="1"/>
          </p:cNvSpPr>
          <p:nvPr>
            <p:ph type="pic" sz="quarter" idx="14"/>
          </p:nvPr>
        </p:nvSpPr>
        <p:spPr>
          <a:xfrm>
            <a:off x="5328357" y="3024716"/>
            <a:ext cx="1230313" cy="1231900"/>
          </a:xfrm>
        </p:spPr>
        <p:txBody>
          <a:bodyPr/>
          <a:lstStyle/>
          <a:p>
            <a:endParaRPr lang="zh-TW" altLang="en-US"/>
          </a:p>
        </p:txBody>
      </p:sp>
      <p:sp>
        <p:nvSpPr>
          <p:cNvPr id="8" name="圖片版面配置區 4"/>
          <p:cNvSpPr>
            <a:spLocks noGrp="1"/>
          </p:cNvSpPr>
          <p:nvPr>
            <p:ph type="pic" sz="quarter" idx="15"/>
          </p:nvPr>
        </p:nvSpPr>
        <p:spPr>
          <a:xfrm>
            <a:off x="2619023" y="4424539"/>
            <a:ext cx="1230313" cy="1231900"/>
          </a:xfrm>
        </p:spPr>
        <p:txBody>
          <a:bodyPr/>
          <a:lstStyle/>
          <a:p>
            <a:endParaRPr lang="zh-TW" altLang="en-US"/>
          </a:p>
        </p:txBody>
      </p:sp>
      <p:sp>
        <p:nvSpPr>
          <p:cNvPr id="9" name="圖片版面配置區 4"/>
          <p:cNvSpPr>
            <a:spLocks noGrp="1"/>
          </p:cNvSpPr>
          <p:nvPr>
            <p:ph type="pic" sz="quarter" idx="16"/>
          </p:nvPr>
        </p:nvSpPr>
        <p:spPr>
          <a:xfrm>
            <a:off x="3973690" y="4424539"/>
            <a:ext cx="1230313" cy="1231900"/>
          </a:xfrm>
        </p:spPr>
        <p:txBody>
          <a:bodyPr/>
          <a:lstStyle/>
          <a:p>
            <a:endParaRPr lang="zh-TW" altLang="en-US"/>
          </a:p>
        </p:txBody>
      </p:sp>
      <p:sp>
        <p:nvSpPr>
          <p:cNvPr id="10" name="圖片版面配置區 4"/>
          <p:cNvSpPr>
            <a:spLocks noGrp="1"/>
          </p:cNvSpPr>
          <p:nvPr>
            <p:ph type="pic" sz="quarter" idx="17"/>
          </p:nvPr>
        </p:nvSpPr>
        <p:spPr>
          <a:xfrm>
            <a:off x="5328357" y="4424539"/>
            <a:ext cx="1230313" cy="1231900"/>
          </a:xfrm>
        </p:spPr>
        <p:txBody>
          <a:bodyPr/>
          <a:lstStyle/>
          <a:p>
            <a:endParaRPr lang="zh-TW" altLang="en-US"/>
          </a:p>
        </p:txBody>
      </p:sp>
      <p:sp>
        <p:nvSpPr>
          <p:cNvPr id="11" name="圖片版面配置區 4"/>
          <p:cNvSpPr>
            <a:spLocks noGrp="1"/>
          </p:cNvSpPr>
          <p:nvPr>
            <p:ph type="pic" sz="quarter" idx="18"/>
          </p:nvPr>
        </p:nvSpPr>
        <p:spPr>
          <a:xfrm>
            <a:off x="575734" y="3395213"/>
            <a:ext cx="1918935" cy="1921410"/>
          </a:xfrm>
        </p:spPr>
        <p:txBody>
          <a:bodyPr/>
          <a:lstStyle/>
          <a:p>
            <a:endParaRPr lang="zh-TW" altLang="en-US"/>
          </a:p>
        </p:txBody>
      </p:sp>
      <p:sp>
        <p:nvSpPr>
          <p:cNvPr id="12" name="圖片版面配置區 4"/>
          <p:cNvSpPr>
            <a:spLocks noGrp="1"/>
          </p:cNvSpPr>
          <p:nvPr>
            <p:ph type="pic" sz="quarter" idx="19"/>
          </p:nvPr>
        </p:nvSpPr>
        <p:spPr>
          <a:xfrm>
            <a:off x="6683024" y="3395213"/>
            <a:ext cx="1918935" cy="1921410"/>
          </a:xfrm>
        </p:spPr>
        <p:txBody>
          <a:bodyPr/>
          <a:lstStyle/>
          <a:p>
            <a:endParaRPr lang="zh-TW" altLang="en-US"/>
          </a:p>
        </p:txBody>
      </p:sp>
    </p:spTree>
    <p:extLst>
      <p:ext uri="{BB962C8B-B14F-4D97-AF65-F5344CB8AC3E}">
        <p14:creationId xmlns:p14="http://schemas.microsoft.com/office/powerpoint/2010/main" val="4176068232"/>
      </p:ext>
    </p:extLst>
  </p:cSld>
  <p:clrMapOvr>
    <a:masterClrMapping/>
  </p:clrMapOvr>
  <p:timing>
    <p:tnLst>
      <p:par>
        <p:cTn id="1" dur="indefinite" restart="never" nodeType="tmRoot"/>
      </p:par>
    </p:tn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圖片版面配置40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386842" y="1585813"/>
            <a:ext cx="2392362" cy="3160713"/>
          </a:xfrm>
        </p:spPr>
        <p:txBody>
          <a:bodyPr/>
          <a:lstStyle/>
          <a:p>
            <a:endParaRPr lang="zh-TW" altLang="en-US"/>
          </a:p>
        </p:txBody>
      </p:sp>
      <p:sp>
        <p:nvSpPr>
          <p:cNvPr id="6" name="圖片版面配置區 4"/>
          <p:cNvSpPr>
            <a:spLocks noGrp="1"/>
          </p:cNvSpPr>
          <p:nvPr>
            <p:ph type="pic" sz="quarter" idx="13"/>
          </p:nvPr>
        </p:nvSpPr>
        <p:spPr>
          <a:xfrm>
            <a:off x="2020887" y="1585813"/>
            <a:ext cx="1260000" cy="1260000"/>
          </a:xfrm>
        </p:spPr>
        <p:txBody>
          <a:bodyPr/>
          <a:lstStyle/>
          <a:p>
            <a:endParaRPr lang="zh-TW" altLang="en-US"/>
          </a:p>
        </p:txBody>
      </p:sp>
      <p:sp>
        <p:nvSpPr>
          <p:cNvPr id="7" name="圖片版面配置區 4"/>
          <p:cNvSpPr>
            <a:spLocks noGrp="1"/>
          </p:cNvSpPr>
          <p:nvPr>
            <p:ph type="pic" sz="quarter" idx="14"/>
          </p:nvPr>
        </p:nvSpPr>
        <p:spPr>
          <a:xfrm>
            <a:off x="2020887" y="2974347"/>
            <a:ext cx="1260000" cy="1260000"/>
          </a:xfrm>
        </p:spPr>
        <p:txBody>
          <a:bodyPr/>
          <a:lstStyle/>
          <a:p>
            <a:endParaRPr lang="zh-TW" altLang="en-US"/>
          </a:p>
        </p:txBody>
      </p:sp>
      <p:sp>
        <p:nvSpPr>
          <p:cNvPr id="8" name="圖片版面配置區 4"/>
          <p:cNvSpPr>
            <a:spLocks noGrp="1"/>
          </p:cNvSpPr>
          <p:nvPr>
            <p:ph type="pic" sz="quarter" idx="15"/>
          </p:nvPr>
        </p:nvSpPr>
        <p:spPr>
          <a:xfrm>
            <a:off x="654932" y="1585813"/>
            <a:ext cx="1260000" cy="1260000"/>
          </a:xfrm>
        </p:spPr>
        <p:txBody>
          <a:bodyPr/>
          <a:lstStyle/>
          <a:p>
            <a:endParaRPr lang="zh-TW" altLang="en-US"/>
          </a:p>
        </p:txBody>
      </p:sp>
      <p:sp>
        <p:nvSpPr>
          <p:cNvPr id="9" name="圖片版面配置區 4"/>
          <p:cNvSpPr>
            <a:spLocks noGrp="1"/>
          </p:cNvSpPr>
          <p:nvPr>
            <p:ph type="pic" sz="quarter" idx="16"/>
          </p:nvPr>
        </p:nvSpPr>
        <p:spPr>
          <a:xfrm>
            <a:off x="7251114" y="3486526"/>
            <a:ext cx="1260000" cy="1260000"/>
          </a:xfrm>
        </p:spPr>
        <p:txBody>
          <a:bodyPr/>
          <a:lstStyle/>
          <a:p>
            <a:endParaRPr lang="zh-TW" altLang="en-US"/>
          </a:p>
        </p:txBody>
      </p:sp>
      <p:sp>
        <p:nvSpPr>
          <p:cNvPr id="10" name="圖片版面配置區 4"/>
          <p:cNvSpPr>
            <a:spLocks noGrp="1"/>
          </p:cNvSpPr>
          <p:nvPr>
            <p:ph type="pic" sz="quarter" idx="17"/>
          </p:nvPr>
        </p:nvSpPr>
        <p:spPr>
          <a:xfrm>
            <a:off x="5885159" y="3486526"/>
            <a:ext cx="1260000" cy="1260000"/>
          </a:xfrm>
        </p:spPr>
        <p:txBody>
          <a:bodyPr/>
          <a:lstStyle/>
          <a:p>
            <a:endParaRPr lang="zh-TW" altLang="en-US"/>
          </a:p>
        </p:txBody>
      </p:sp>
      <p:sp>
        <p:nvSpPr>
          <p:cNvPr id="11" name="圖片版面配置區 4"/>
          <p:cNvSpPr>
            <a:spLocks noGrp="1"/>
          </p:cNvSpPr>
          <p:nvPr>
            <p:ph type="pic" sz="quarter" idx="18"/>
          </p:nvPr>
        </p:nvSpPr>
        <p:spPr>
          <a:xfrm>
            <a:off x="5885159" y="2097993"/>
            <a:ext cx="1260000" cy="1260000"/>
          </a:xfrm>
        </p:spPr>
        <p:txBody>
          <a:bodyPr/>
          <a:lstStyle/>
          <a:p>
            <a:endParaRPr lang="zh-TW" altLang="en-US"/>
          </a:p>
        </p:txBody>
      </p:sp>
    </p:spTree>
    <p:extLst>
      <p:ext uri="{BB962C8B-B14F-4D97-AF65-F5344CB8AC3E}">
        <p14:creationId xmlns:p14="http://schemas.microsoft.com/office/powerpoint/2010/main" val="310753400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圖片版面配置40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319463" y="2279650"/>
            <a:ext cx="2776537" cy="3398838"/>
          </a:xfrm>
        </p:spPr>
        <p:txBody>
          <a:bodyPr/>
          <a:lstStyle/>
          <a:p>
            <a:endParaRPr lang="zh-TW" altLang="en-US"/>
          </a:p>
        </p:txBody>
      </p:sp>
      <p:sp>
        <p:nvSpPr>
          <p:cNvPr id="7" name="圖片版面配置區 6"/>
          <p:cNvSpPr>
            <a:spLocks noGrp="1"/>
          </p:cNvSpPr>
          <p:nvPr>
            <p:ph type="pic" sz="quarter" idx="13"/>
          </p:nvPr>
        </p:nvSpPr>
        <p:spPr>
          <a:xfrm>
            <a:off x="1389240" y="3905250"/>
            <a:ext cx="1760538" cy="1028700"/>
          </a:xfrm>
        </p:spPr>
        <p:txBody>
          <a:bodyPr/>
          <a:lstStyle/>
          <a:p>
            <a:endParaRPr lang="zh-TW" altLang="en-US"/>
          </a:p>
        </p:txBody>
      </p:sp>
      <p:sp>
        <p:nvSpPr>
          <p:cNvPr id="8" name="圖片版面配置區 6"/>
          <p:cNvSpPr>
            <a:spLocks noGrp="1"/>
          </p:cNvSpPr>
          <p:nvPr>
            <p:ph type="pic" sz="quarter" idx="14"/>
          </p:nvPr>
        </p:nvSpPr>
        <p:spPr>
          <a:xfrm>
            <a:off x="1389240" y="5108928"/>
            <a:ext cx="1760538" cy="1028700"/>
          </a:xfrm>
        </p:spPr>
        <p:txBody>
          <a:bodyPr/>
          <a:lstStyle/>
          <a:p>
            <a:endParaRPr lang="zh-TW" altLang="en-US"/>
          </a:p>
        </p:txBody>
      </p:sp>
      <p:sp>
        <p:nvSpPr>
          <p:cNvPr id="9" name="圖片版面配置區 6"/>
          <p:cNvSpPr>
            <a:spLocks noGrp="1"/>
          </p:cNvSpPr>
          <p:nvPr>
            <p:ph type="pic" sz="quarter" idx="15"/>
          </p:nvPr>
        </p:nvSpPr>
        <p:spPr>
          <a:xfrm>
            <a:off x="6265685" y="1683455"/>
            <a:ext cx="1760538" cy="1028700"/>
          </a:xfrm>
        </p:spPr>
        <p:txBody>
          <a:bodyPr/>
          <a:lstStyle/>
          <a:p>
            <a:endParaRPr lang="zh-TW" altLang="en-US"/>
          </a:p>
        </p:txBody>
      </p:sp>
      <p:sp>
        <p:nvSpPr>
          <p:cNvPr id="10" name="圖片版面配置區 6"/>
          <p:cNvSpPr>
            <a:spLocks noGrp="1"/>
          </p:cNvSpPr>
          <p:nvPr>
            <p:ph type="pic" sz="quarter" idx="16"/>
          </p:nvPr>
        </p:nvSpPr>
        <p:spPr>
          <a:xfrm>
            <a:off x="6265685" y="2887133"/>
            <a:ext cx="1760538" cy="1028700"/>
          </a:xfrm>
        </p:spPr>
        <p:txBody>
          <a:bodyPr/>
          <a:lstStyle/>
          <a:p>
            <a:endParaRPr lang="zh-TW" altLang="en-US"/>
          </a:p>
        </p:txBody>
      </p:sp>
    </p:spTree>
    <p:extLst>
      <p:ext uri="{BB962C8B-B14F-4D97-AF65-F5344CB8AC3E}">
        <p14:creationId xmlns:p14="http://schemas.microsoft.com/office/powerpoint/2010/main" val="376485824"/>
      </p:ext>
    </p:extLst>
  </p:cSld>
  <p:clrMapOvr>
    <a:masterClrMapping/>
  </p:clrMapOvr>
  <p:timing>
    <p:tnLst>
      <p:par>
        <p:cTn id="1" dur="indefinite" restart="never" nodeType="tmRoot"/>
      </p:par>
    </p:tn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圖片版面配置40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8" name="圖片版面配置區 4"/>
          <p:cNvSpPr>
            <a:spLocks noGrp="1"/>
          </p:cNvSpPr>
          <p:nvPr>
            <p:ph type="pic" sz="quarter" idx="15"/>
          </p:nvPr>
        </p:nvSpPr>
        <p:spPr>
          <a:xfrm>
            <a:off x="5757862" y="2132895"/>
            <a:ext cx="2776537" cy="3398838"/>
          </a:xfrm>
        </p:spPr>
        <p:txBody>
          <a:bodyPr/>
          <a:lstStyle/>
          <a:p>
            <a:endParaRPr lang="zh-TW" altLang="en-US"/>
          </a:p>
        </p:txBody>
      </p:sp>
      <p:sp>
        <p:nvSpPr>
          <p:cNvPr id="16" name="圖片版面配置區 15"/>
          <p:cNvSpPr>
            <a:spLocks noGrp="1"/>
          </p:cNvSpPr>
          <p:nvPr>
            <p:ph type="pic" sz="quarter" idx="16"/>
          </p:nvPr>
        </p:nvSpPr>
        <p:spPr>
          <a:xfrm>
            <a:off x="530" y="2132894"/>
            <a:ext cx="5655203" cy="3427324"/>
          </a:xfrm>
          <a:custGeom>
            <a:avLst/>
            <a:gdLst>
              <a:gd name="connsiteX0" fmla="*/ 2878666 w 5655203"/>
              <a:gd name="connsiteY0" fmla="*/ 1852083 h 3427324"/>
              <a:gd name="connsiteX1" fmla="*/ 5655203 w 5655203"/>
              <a:gd name="connsiteY1" fmla="*/ 1852083 h 3427324"/>
              <a:gd name="connsiteX2" fmla="*/ 5655203 w 5655203"/>
              <a:gd name="connsiteY2" fmla="*/ 3427324 h 3427324"/>
              <a:gd name="connsiteX3" fmla="*/ 2878666 w 5655203"/>
              <a:gd name="connsiteY3" fmla="*/ 3427324 h 3427324"/>
              <a:gd name="connsiteX4" fmla="*/ 2878666 w 5655203"/>
              <a:gd name="connsiteY4" fmla="*/ 0 h 3427324"/>
              <a:gd name="connsiteX5" fmla="*/ 5655203 w 5655203"/>
              <a:gd name="connsiteY5" fmla="*/ 0 h 3427324"/>
              <a:gd name="connsiteX6" fmla="*/ 5655203 w 5655203"/>
              <a:gd name="connsiteY6" fmla="*/ 1727905 h 3427324"/>
              <a:gd name="connsiteX7" fmla="*/ 2878666 w 5655203"/>
              <a:gd name="connsiteY7" fmla="*/ 1727905 h 3427324"/>
              <a:gd name="connsiteX8" fmla="*/ 0 w 5655203"/>
              <a:gd name="connsiteY8" fmla="*/ 0 h 3427324"/>
              <a:gd name="connsiteX9" fmla="*/ 2776537 w 5655203"/>
              <a:gd name="connsiteY9" fmla="*/ 0 h 3427324"/>
              <a:gd name="connsiteX10" fmla="*/ 2776537 w 5655203"/>
              <a:gd name="connsiteY10" fmla="*/ 3398838 h 3427324"/>
              <a:gd name="connsiteX11" fmla="*/ 0 w 5655203"/>
              <a:gd name="connsiteY11" fmla="*/ 3398838 h 3427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5203" h="3427324">
                <a:moveTo>
                  <a:pt x="2878666" y="1852083"/>
                </a:moveTo>
                <a:lnTo>
                  <a:pt x="5655203" y="1852083"/>
                </a:lnTo>
                <a:lnTo>
                  <a:pt x="5655203" y="3427324"/>
                </a:lnTo>
                <a:lnTo>
                  <a:pt x="2878666" y="3427324"/>
                </a:lnTo>
                <a:close/>
                <a:moveTo>
                  <a:pt x="2878666" y="0"/>
                </a:moveTo>
                <a:lnTo>
                  <a:pt x="5655203" y="0"/>
                </a:lnTo>
                <a:lnTo>
                  <a:pt x="5655203" y="1727905"/>
                </a:lnTo>
                <a:lnTo>
                  <a:pt x="2878666" y="1727905"/>
                </a:lnTo>
                <a:close/>
                <a:moveTo>
                  <a:pt x="0" y="0"/>
                </a:moveTo>
                <a:lnTo>
                  <a:pt x="2776537" y="0"/>
                </a:lnTo>
                <a:lnTo>
                  <a:pt x="2776537" y="3398838"/>
                </a:lnTo>
                <a:lnTo>
                  <a:pt x="0" y="3398838"/>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882670843"/>
      </p:ext>
    </p:extLst>
  </p:cSld>
  <p:clrMapOvr>
    <a:masterClrMapping/>
  </p:clrMapOvr>
  <p:timing>
    <p:tnLst>
      <p:par>
        <p:cTn id="1" dur="indefinite" restart="never" nodeType="tmRoot"/>
      </p:par>
    </p:tn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圖片版面配置40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0" y="2347913"/>
            <a:ext cx="4030663" cy="1524176"/>
          </a:xfrm>
        </p:spPr>
        <p:txBody>
          <a:bodyPr/>
          <a:lstStyle/>
          <a:p>
            <a:endParaRPr lang="zh-TW" altLang="en-US"/>
          </a:p>
        </p:txBody>
      </p:sp>
      <p:sp>
        <p:nvSpPr>
          <p:cNvPr id="6" name="圖片版面配置區 4"/>
          <p:cNvSpPr>
            <a:spLocks noGrp="1"/>
          </p:cNvSpPr>
          <p:nvPr>
            <p:ph type="pic" sz="quarter" idx="13"/>
          </p:nvPr>
        </p:nvSpPr>
        <p:spPr>
          <a:xfrm>
            <a:off x="0" y="3872089"/>
            <a:ext cx="4030663" cy="1050748"/>
          </a:xfrm>
        </p:spPr>
        <p:txBody>
          <a:bodyPr/>
          <a:lstStyle/>
          <a:p>
            <a:endParaRPr lang="zh-TW" altLang="en-US"/>
          </a:p>
        </p:txBody>
      </p:sp>
      <p:sp>
        <p:nvSpPr>
          <p:cNvPr id="7" name="圖片版面配置區 4"/>
          <p:cNvSpPr>
            <a:spLocks noGrp="1"/>
          </p:cNvSpPr>
          <p:nvPr>
            <p:ph type="pic" sz="quarter" idx="14"/>
          </p:nvPr>
        </p:nvSpPr>
        <p:spPr>
          <a:xfrm>
            <a:off x="4030663" y="2347913"/>
            <a:ext cx="2618493" cy="1524176"/>
          </a:xfrm>
        </p:spPr>
        <p:txBody>
          <a:bodyPr/>
          <a:lstStyle/>
          <a:p>
            <a:endParaRPr lang="zh-TW" altLang="en-US"/>
          </a:p>
        </p:txBody>
      </p:sp>
      <p:sp>
        <p:nvSpPr>
          <p:cNvPr id="8" name="圖片版面配置區 4"/>
          <p:cNvSpPr>
            <a:spLocks noGrp="1"/>
          </p:cNvSpPr>
          <p:nvPr>
            <p:ph type="pic" sz="quarter" idx="15"/>
          </p:nvPr>
        </p:nvSpPr>
        <p:spPr>
          <a:xfrm>
            <a:off x="4030663" y="3872089"/>
            <a:ext cx="2618493" cy="1050748"/>
          </a:xfrm>
        </p:spPr>
        <p:txBody>
          <a:bodyPr/>
          <a:lstStyle/>
          <a:p>
            <a:endParaRPr lang="zh-TW" altLang="en-US"/>
          </a:p>
        </p:txBody>
      </p:sp>
    </p:spTree>
    <p:extLst>
      <p:ext uri="{BB962C8B-B14F-4D97-AF65-F5344CB8AC3E}">
        <p14:creationId xmlns:p14="http://schemas.microsoft.com/office/powerpoint/2010/main" val="1706954428"/>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圖片版面配置040">
    <p:spTree>
      <p:nvGrpSpPr>
        <p:cNvPr id="1" name=""/>
        <p:cNvGrpSpPr/>
        <p:nvPr/>
      </p:nvGrpSpPr>
      <p:grpSpPr>
        <a:xfrm>
          <a:off x="0" y="0"/>
          <a:ext cx="0" cy="0"/>
          <a:chOff x="0" y="0"/>
          <a:chExt cx="0" cy="0"/>
        </a:xfrm>
      </p:grpSpPr>
      <p:sp>
        <p:nvSpPr>
          <p:cNvPr id="8" name="圖片版面配置區 7"/>
          <p:cNvSpPr>
            <a:spLocks noGrp="1"/>
          </p:cNvSpPr>
          <p:nvPr>
            <p:ph type="pic" sz="quarter" idx="13"/>
          </p:nvPr>
        </p:nvSpPr>
        <p:spPr>
          <a:xfrm>
            <a:off x="355600" y="1765510"/>
            <a:ext cx="3764758" cy="4532400"/>
          </a:xfrm>
          <a:custGeom>
            <a:avLst/>
            <a:gdLst>
              <a:gd name="connsiteX0" fmla="*/ 1935958 w 3764758"/>
              <a:gd name="connsiteY0" fmla="*/ 0 h 4532400"/>
              <a:gd name="connsiteX1" fmla="*/ 3764758 w 3764758"/>
              <a:gd name="connsiteY1" fmla="*/ 0 h 4532400"/>
              <a:gd name="connsiteX2" fmla="*/ 3764758 w 3764758"/>
              <a:gd name="connsiteY2" fmla="*/ 4532400 h 4532400"/>
              <a:gd name="connsiteX3" fmla="*/ 1935958 w 3764758"/>
              <a:gd name="connsiteY3" fmla="*/ 4532400 h 4532400"/>
              <a:gd name="connsiteX4" fmla="*/ 0 w 3764758"/>
              <a:gd name="connsiteY4" fmla="*/ 0 h 4532400"/>
              <a:gd name="connsiteX5" fmla="*/ 1828800 w 3764758"/>
              <a:gd name="connsiteY5" fmla="*/ 0 h 4532400"/>
              <a:gd name="connsiteX6" fmla="*/ 1828800 w 3764758"/>
              <a:gd name="connsiteY6" fmla="*/ 4532400 h 4532400"/>
              <a:gd name="connsiteX7" fmla="*/ 0 w 3764758"/>
              <a:gd name="connsiteY7" fmla="*/ 4532400 h 453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4758" h="4532400">
                <a:moveTo>
                  <a:pt x="1935958" y="0"/>
                </a:moveTo>
                <a:lnTo>
                  <a:pt x="3764758" y="0"/>
                </a:lnTo>
                <a:lnTo>
                  <a:pt x="3764758" y="4532400"/>
                </a:lnTo>
                <a:lnTo>
                  <a:pt x="1935958" y="4532400"/>
                </a:lnTo>
                <a:close/>
                <a:moveTo>
                  <a:pt x="0" y="0"/>
                </a:moveTo>
                <a:lnTo>
                  <a:pt x="1828800" y="0"/>
                </a:lnTo>
                <a:lnTo>
                  <a:pt x="1828800" y="4532400"/>
                </a:lnTo>
                <a:lnTo>
                  <a:pt x="0" y="4532400"/>
                </a:lnTo>
                <a:close/>
              </a:path>
            </a:pathLst>
          </a:custGeom>
        </p:spPr>
        <p:txBody>
          <a:bodyPr wrap="square">
            <a:noAutofit/>
          </a:bodyPr>
          <a:lstStyle/>
          <a:p>
            <a:endParaRPr lang="zh-TW" altLang="en-US"/>
          </a:p>
        </p:txBody>
      </p:sp>
      <p:sp>
        <p:nvSpPr>
          <p:cNvPr id="6" name="圖片版面配置區 6"/>
          <p:cNvSpPr>
            <a:spLocks noGrp="1"/>
          </p:cNvSpPr>
          <p:nvPr>
            <p:ph type="pic" sz="quarter" idx="14"/>
          </p:nvPr>
        </p:nvSpPr>
        <p:spPr>
          <a:xfrm>
            <a:off x="4227515" y="1765510"/>
            <a:ext cx="1828800" cy="4532400"/>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23529053"/>
      </p:ext>
    </p:extLst>
  </p:cSld>
  <p:clrMapOvr>
    <a:masterClrMapping/>
  </p:clrMapOvr>
  <p:timing>
    <p:tnLst>
      <p:par>
        <p:cTn id="1" dur="indefinite" restart="never" nodeType="tmRoot"/>
      </p:par>
    </p:tn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圖片版面配置40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553586" y="0"/>
            <a:ext cx="1816806" cy="1713600"/>
          </a:xfrm>
          <a:prstGeom prst="parallelogram">
            <a:avLst/>
          </a:prstGeom>
        </p:spPr>
        <p:txBody>
          <a:bodyPr/>
          <a:lstStyle/>
          <a:p>
            <a:endParaRPr lang="zh-TW" altLang="en-US"/>
          </a:p>
        </p:txBody>
      </p:sp>
      <p:sp>
        <p:nvSpPr>
          <p:cNvPr id="8" name="圖片版面配置區 4"/>
          <p:cNvSpPr>
            <a:spLocks noGrp="1"/>
          </p:cNvSpPr>
          <p:nvPr>
            <p:ph type="pic" sz="quarter" idx="13"/>
          </p:nvPr>
        </p:nvSpPr>
        <p:spPr>
          <a:xfrm>
            <a:off x="3632609" y="1713600"/>
            <a:ext cx="1816806" cy="1713600"/>
          </a:xfrm>
          <a:prstGeom prst="parallelogram">
            <a:avLst/>
          </a:prstGeom>
        </p:spPr>
        <p:txBody>
          <a:bodyPr/>
          <a:lstStyle/>
          <a:p>
            <a:endParaRPr lang="zh-TW" altLang="en-US"/>
          </a:p>
        </p:txBody>
      </p:sp>
      <p:sp>
        <p:nvSpPr>
          <p:cNvPr id="9" name="圖片版面配置區 4"/>
          <p:cNvSpPr>
            <a:spLocks noGrp="1"/>
          </p:cNvSpPr>
          <p:nvPr>
            <p:ph type="pic" sz="quarter" idx="14"/>
          </p:nvPr>
        </p:nvSpPr>
        <p:spPr>
          <a:xfrm>
            <a:off x="3711632" y="3427200"/>
            <a:ext cx="1816806" cy="1713600"/>
          </a:xfrm>
          <a:prstGeom prst="parallelogram">
            <a:avLst/>
          </a:prstGeom>
        </p:spPr>
        <p:txBody>
          <a:bodyPr/>
          <a:lstStyle/>
          <a:p>
            <a:endParaRPr lang="zh-TW" altLang="en-US"/>
          </a:p>
        </p:txBody>
      </p:sp>
      <p:sp>
        <p:nvSpPr>
          <p:cNvPr id="10" name="圖片版面配置區 4"/>
          <p:cNvSpPr>
            <a:spLocks noGrp="1"/>
          </p:cNvSpPr>
          <p:nvPr>
            <p:ph type="pic" sz="quarter" idx="15"/>
          </p:nvPr>
        </p:nvSpPr>
        <p:spPr>
          <a:xfrm>
            <a:off x="3790655" y="5140800"/>
            <a:ext cx="1816806" cy="1713600"/>
          </a:xfrm>
          <a:prstGeom prst="parallelogram">
            <a:avLst/>
          </a:prstGeom>
        </p:spPr>
        <p:txBody>
          <a:bodyPr/>
          <a:lstStyle/>
          <a:p>
            <a:endParaRPr lang="zh-TW" altLang="en-US"/>
          </a:p>
        </p:txBody>
      </p:sp>
    </p:spTree>
    <p:extLst>
      <p:ext uri="{BB962C8B-B14F-4D97-AF65-F5344CB8AC3E}">
        <p14:creationId xmlns:p14="http://schemas.microsoft.com/office/powerpoint/2010/main" val="2298294907"/>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圖片版面配置41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5" name="圖片版面配置區 14"/>
          <p:cNvSpPr>
            <a:spLocks noGrp="1"/>
          </p:cNvSpPr>
          <p:nvPr>
            <p:ph type="pic" sz="quarter" idx="12"/>
          </p:nvPr>
        </p:nvSpPr>
        <p:spPr>
          <a:xfrm>
            <a:off x="2765251" y="1761419"/>
            <a:ext cx="1739902" cy="2111375"/>
          </a:xfrm>
          <a:custGeom>
            <a:avLst/>
            <a:gdLst>
              <a:gd name="connsiteX0" fmla="*/ 497683 w 1739902"/>
              <a:gd name="connsiteY0" fmla="*/ 0 h 2111375"/>
              <a:gd name="connsiteX1" fmla="*/ 683024 w 1739902"/>
              <a:gd name="connsiteY1" fmla="*/ 371473 h 2111375"/>
              <a:gd name="connsiteX2" fmla="*/ 1739902 w 1739902"/>
              <a:gd name="connsiteY2" fmla="*/ 371473 h 2111375"/>
              <a:gd name="connsiteX3" fmla="*/ 1739902 w 1739902"/>
              <a:gd name="connsiteY3" fmla="*/ 2111375 h 2111375"/>
              <a:gd name="connsiteX4" fmla="*/ 0 w 1739902"/>
              <a:gd name="connsiteY4" fmla="*/ 2111375 h 2111375"/>
              <a:gd name="connsiteX5" fmla="*/ 0 w 1739902"/>
              <a:gd name="connsiteY5" fmla="*/ 371473 h 2111375"/>
              <a:gd name="connsiteX6" fmla="*/ 312342 w 1739902"/>
              <a:gd name="connsiteY6" fmla="*/ 371473 h 211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02" h="2111375">
                <a:moveTo>
                  <a:pt x="497683" y="0"/>
                </a:moveTo>
                <a:lnTo>
                  <a:pt x="683024" y="371473"/>
                </a:lnTo>
                <a:lnTo>
                  <a:pt x="1739902" y="371473"/>
                </a:lnTo>
                <a:lnTo>
                  <a:pt x="1739902" y="2111375"/>
                </a:lnTo>
                <a:lnTo>
                  <a:pt x="0" y="2111375"/>
                </a:lnTo>
                <a:lnTo>
                  <a:pt x="0" y="371473"/>
                </a:lnTo>
                <a:lnTo>
                  <a:pt x="312342" y="371473"/>
                </a:lnTo>
                <a:close/>
              </a:path>
            </a:pathLst>
          </a:custGeom>
        </p:spPr>
        <p:txBody>
          <a:bodyPr wrap="square">
            <a:noAutofit/>
          </a:bodyPr>
          <a:lstStyle/>
          <a:p>
            <a:endParaRPr lang="zh-TW" altLang="en-US"/>
          </a:p>
        </p:txBody>
      </p:sp>
      <p:sp>
        <p:nvSpPr>
          <p:cNvPr id="16" name="圖片版面配置區 15"/>
          <p:cNvSpPr>
            <a:spLocks noGrp="1"/>
          </p:cNvSpPr>
          <p:nvPr>
            <p:ph type="pic" sz="quarter" idx="13"/>
          </p:nvPr>
        </p:nvSpPr>
        <p:spPr>
          <a:xfrm>
            <a:off x="4638501" y="2132892"/>
            <a:ext cx="2133422" cy="1739902"/>
          </a:xfrm>
          <a:custGeom>
            <a:avLst/>
            <a:gdLst>
              <a:gd name="connsiteX0" fmla="*/ 0 w 2133422"/>
              <a:gd name="connsiteY0" fmla="*/ 0 h 1739902"/>
              <a:gd name="connsiteX1" fmla="*/ 1739902 w 2133422"/>
              <a:gd name="connsiteY1" fmla="*/ 0 h 1739902"/>
              <a:gd name="connsiteX2" fmla="*/ 1739902 w 2133422"/>
              <a:gd name="connsiteY2" fmla="*/ 335209 h 1739902"/>
              <a:gd name="connsiteX3" fmla="*/ 2133422 w 2133422"/>
              <a:gd name="connsiteY3" fmla="*/ 531550 h 1739902"/>
              <a:gd name="connsiteX4" fmla="*/ 1739902 w 2133422"/>
              <a:gd name="connsiteY4" fmla="*/ 727891 h 1739902"/>
              <a:gd name="connsiteX5" fmla="*/ 1739902 w 2133422"/>
              <a:gd name="connsiteY5" fmla="*/ 1739902 h 1739902"/>
              <a:gd name="connsiteX6" fmla="*/ 0 w 2133422"/>
              <a:gd name="connsiteY6" fmla="*/ 1739902 h 173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3422" h="1739902">
                <a:moveTo>
                  <a:pt x="0" y="0"/>
                </a:moveTo>
                <a:lnTo>
                  <a:pt x="1739902" y="0"/>
                </a:lnTo>
                <a:lnTo>
                  <a:pt x="1739902" y="335209"/>
                </a:lnTo>
                <a:lnTo>
                  <a:pt x="2133422" y="531550"/>
                </a:lnTo>
                <a:lnTo>
                  <a:pt x="1739902" y="727891"/>
                </a:lnTo>
                <a:lnTo>
                  <a:pt x="1739902" y="1739902"/>
                </a:lnTo>
                <a:lnTo>
                  <a:pt x="0" y="1739902"/>
                </a:lnTo>
                <a:close/>
              </a:path>
            </a:pathLst>
          </a:custGeom>
        </p:spPr>
        <p:txBody>
          <a:bodyPr wrap="square">
            <a:noAutofit/>
          </a:bodyPr>
          <a:lstStyle/>
          <a:p>
            <a:endParaRPr lang="zh-TW" altLang="en-US"/>
          </a:p>
        </p:txBody>
      </p:sp>
      <p:sp>
        <p:nvSpPr>
          <p:cNvPr id="18" name="圖片版面配置區 17"/>
          <p:cNvSpPr>
            <a:spLocks noGrp="1"/>
          </p:cNvSpPr>
          <p:nvPr>
            <p:ph type="pic" sz="quarter" idx="14"/>
          </p:nvPr>
        </p:nvSpPr>
        <p:spPr>
          <a:xfrm>
            <a:off x="2393160" y="4006142"/>
            <a:ext cx="2111993" cy="1739902"/>
          </a:xfrm>
          <a:custGeom>
            <a:avLst/>
            <a:gdLst>
              <a:gd name="connsiteX0" fmla="*/ 372091 w 2111993"/>
              <a:gd name="connsiteY0" fmla="*/ 0 h 1739902"/>
              <a:gd name="connsiteX1" fmla="*/ 2111993 w 2111993"/>
              <a:gd name="connsiteY1" fmla="*/ 0 h 1739902"/>
              <a:gd name="connsiteX2" fmla="*/ 2111993 w 2111993"/>
              <a:gd name="connsiteY2" fmla="*/ 1739902 h 1739902"/>
              <a:gd name="connsiteX3" fmla="*/ 372091 w 2111993"/>
              <a:gd name="connsiteY3" fmla="*/ 1739902 h 1739902"/>
              <a:gd name="connsiteX4" fmla="*/ 372091 w 2111993"/>
              <a:gd name="connsiteY4" fmla="*/ 1460582 h 1739902"/>
              <a:gd name="connsiteX5" fmla="*/ 0 w 2111993"/>
              <a:gd name="connsiteY5" fmla="*/ 1274932 h 1739902"/>
              <a:gd name="connsiteX6" fmla="*/ 372091 w 2111993"/>
              <a:gd name="connsiteY6" fmla="*/ 1089283 h 1739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1993" h="1739902">
                <a:moveTo>
                  <a:pt x="372091" y="0"/>
                </a:moveTo>
                <a:lnTo>
                  <a:pt x="2111993" y="0"/>
                </a:lnTo>
                <a:lnTo>
                  <a:pt x="2111993" y="1739902"/>
                </a:lnTo>
                <a:lnTo>
                  <a:pt x="372091" y="1739902"/>
                </a:lnTo>
                <a:lnTo>
                  <a:pt x="372091" y="1460582"/>
                </a:lnTo>
                <a:lnTo>
                  <a:pt x="0" y="1274932"/>
                </a:lnTo>
                <a:lnTo>
                  <a:pt x="372091" y="1089283"/>
                </a:lnTo>
                <a:close/>
              </a:path>
            </a:pathLst>
          </a:custGeom>
        </p:spPr>
        <p:txBody>
          <a:bodyPr wrap="square">
            <a:noAutofit/>
          </a:bodyPr>
          <a:lstStyle/>
          <a:p>
            <a:endParaRPr lang="zh-TW" altLang="en-US"/>
          </a:p>
        </p:txBody>
      </p:sp>
      <p:sp>
        <p:nvSpPr>
          <p:cNvPr id="17" name="圖片版面配置區 16"/>
          <p:cNvSpPr>
            <a:spLocks noGrp="1"/>
          </p:cNvSpPr>
          <p:nvPr>
            <p:ph type="pic" sz="quarter" idx="15"/>
          </p:nvPr>
        </p:nvSpPr>
        <p:spPr>
          <a:xfrm>
            <a:off x="4638501" y="4006142"/>
            <a:ext cx="1739902" cy="2133422"/>
          </a:xfrm>
          <a:custGeom>
            <a:avLst/>
            <a:gdLst>
              <a:gd name="connsiteX0" fmla="*/ 0 w 1739902"/>
              <a:gd name="connsiteY0" fmla="*/ 0 h 2133422"/>
              <a:gd name="connsiteX1" fmla="*/ 1739902 w 1739902"/>
              <a:gd name="connsiteY1" fmla="*/ 0 h 2133422"/>
              <a:gd name="connsiteX2" fmla="*/ 1739902 w 1739902"/>
              <a:gd name="connsiteY2" fmla="*/ 1739902 h 2133422"/>
              <a:gd name="connsiteX3" fmla="*/ 1439796 w 1739902"/>
              <a:gd name="connsiteY3" fmla="*/ 1739902 h 2133422"/>
              <a:gd name="connsiteX4" fmla="*/ 1243454 w 1739902"/>
              <a:gd name="connsiteY4" fmla="*/ 2133422 h 2133422"/>
              <a:gd name="connsiteX5" fmla="*/ 1047113 w 1739902"/>
              <a:gd name="connsiteY5" fmla="*/ 1739902 h 2133422"/>
              <a:gd name="connsiteX6" fmla="*/ 0 w 1739902"/>
              <a:gd name="connsiteY6" fmla="*/ 1739902 h 213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02" h="2133422">
                <a:moveTo>
                  <a:pt x="0" y="0"/>
                </a:moveTo>
                <a:lnTo>
                  <a:pt x="1739902" y="0"/>
                </a:lnTo>
                <a:lnTo>
                  <a:pt x="1739902" y="1739902"/>
                </a:lnTo>
                <a:lnTo>
                  <a:pt x="1439796" y="1739902"/>
                </a:lnTo>
                <a:lnTo>
                  <a:pt x="1243454" y="2133422"/>
                </a:lnTo>
                <a:lnTo>
                  <a:pt x="1047113" y="1739902"/>
                </a:lnTo>
                <a:lnTo>
                  <a:pt x="0" y="173990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965650543"/>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圖片版面配置41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36" name="圖片版面配置區 35"/>
          <p:cNvSpPr>
            <a:spLocks noGrp="1"/>
          </p:cNvSpPr>
          <p:nvPr>
            <p:ph type="pic" sz="quarter" idx="13"/>
          </p:nvPr>
        </p:nvSpPr>
        <p:spPr>
          <a:xfrm>
            <a:off x="2703325" y="2133957"/>
            <a:ext cx="1976642" cy="1579327"/>
          </a:xfrm>
          <a:custGeom>
            <a:avLst/>
            <a:gdLst>
              <a:gd name="connsiteX0" fmla="*/ 988321 w 1976642"/>
              <a:gd name="connsiteY0" fmla="*/ 0 h 1579327"/>
              <a:gd name="connsiteX1" fmla="*/ 1976642 w 1976642"/>
              <a:gd name="connsiteY1" fmla="*/ 987601 h 1579327"/>
              <a:gd name="connsiteX2" fmla="*/ 1807853 w 1976642"/>
              <a:gd name="connsiteY2" fmla="*/ 1539778 h 1579327"/>
              <a:gd name="connsiteX3" fmla="*/ 1775198 w 1976642"/>
              <a:gd name="connsiteY3" fmla="*/ 1579327 h 1579327"/>
              <a:gd name="connsiteX4" fmla="*/ 1758940 w 1976642"/>
              <a:gd name="connsiteY4" fmla="*/ 1561451 h 1579327"/>
              <a:gd name="connsiteX5" fmla="*/ 988321 w 1976642"/>
              <a:gd name="connsiteY5" fmla="*/ 1242483 h 1579327"/>
              <a:gd name="connsiteX6" fmla="*/ 217703 w 1976642"/>
              <a:gd name="connsiteY6" fmla="*/ 1561451 h 1579327"/>
              <a:gd name="connsiteX7" fmla="*/ 201444 w 1976642"/>
              <a:gd name="connsiteY7" fmla="*/ 1579327 h 1579327"/>
              <a:gd name="connsiteX8" fmla="*/ 168790 w 1976642"/>
              <a:gd name="connsiteY8" fmla="*/ 1539778 h 1579327"/>
              <a:gd name="connsiteX9" fmla="*/ 0 w 1976642"/>
              <a:gd name="connsiteY9" fmla="*/ 987601 h 1579327"/>
              <a:gd name="connsiteX10" fmla="*/ 988321 w 1976642"/>
              <a:gd name="connsiteY10" fmla="*/ 0 h 15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6642" h="1579327">
                <a:moveTo>
                  <a:pt x="988321" y="0"/>
                </a:moveTo>
                <a:cubicBezTo>
                  <a:pt x="1534156" y="0"/>
                  <a:pt x="1976642" y="442164"/>
                  <a:pt x="1976642" y="987601"/>
                </a:cubicBezTo>
                <a:cubicBezTo>
                  <a:pt x="1976642" y="1192140"/>
                  <a:pt x="1914418" y="1382156"/>
                  <a:pt x="1807853" y="1539778"/>
                </a:cubicBezTo>
                <a:lnTo>
                  <a:pt x="1775198" y="1579327"/>
                </a:lnTo>
                <a:lnTo>
                  <a:pt x="1758940" y="1561451"/>
                </a:lnTo>
                <a:cubicBezTo>
                  <a:pt x="1561721" y="1364376"/>
                  <a:pt x="1289266" y="1242483"/>
                  <a:pt x="988321" y="1242483"/>
                </a:cubicBezTo>
                <a:cubicBezTo>
                  <a:pt x="687376" y="1242483"/>
                  <a:pt x="414921" y="1364376"/>
                  <a:pt x="217703" y="1561451"/>
                </a:cubicBezTo>
                <a:lnTo>
                  <a:pt x="201444" y="1579327"/>
                </a:lnTo>
                <a:lnTo>
                  <a:pt x="168790" y="1539778"/>
                </a:lnTo>
                <a:cubicBezTo>
                  <a:pt x="62225" y="1382156"/>
                  <a:pt x="0" y="1192140"/>
                  <a:pt x="0" y="987601"/>
                </a:cubicBezTo>
                <a:cubicBezTo>
                  <a:pt x="0" y="442164"/>
                  <a:pt x="442486" y="0"/>
                  <a:pt x="988321" y="0"/>
                </a:cubicBezTo>
                <a:close/>
              </a:path>
            </a:pathLst>
          </a:custGeom>
        </p:spPr>
        <p:txBody>
          <a:bodyPr wrap="square">
            <a:noAutofit/>
          </a:bodyPr>
          <a:lstStyle/>
          <a:p>
            <a:endParaRPr lang="zh-TW" altLang="en-US"/>
          </a:p>
        </p:txBody>
      </p:sp>
      <p:sp>
        <p:nvSpPr>
          <p:cNvPr id="39" name="圖片版面配置區 38"/>
          <p:cNvSpPr>
            <a:spLocks noGrp="1"/>
          </p:cNvSpPr>
          <p:nvPr>
            <p:ph type="pic" sz="quarter" idx="15"/>
          </p:nvPr>
        </p:nvSpPr>
        <p:spPr>
          <a:xfrm>
            <a:off x="4464717" y="2133956"/>
            <a:ext cx="1603785" cy="1975202"/>
          </a:xfrm>
          <a:custGeom>
            <a:avLst/>
            <a:gdLst>
              <a:gd name="connsiteX0" fmla="*/ 615464 w 1603785"/>
              <a:gd name="connsiteY0" fmla="*/ 0 h 1975202"/>
              <a:gd name="connsiteX1" fmla="*/ 1603785 w 1603785"/>
              <a:gd name="connsiteY1" fmla="*/ 987601 h 1975202"/>
              <a:gd name="connsiteX2" fmla="*/ 615464 w 1603785"/>
              <a:gd name="connsiteY2" fmla="*/ 1975202 h 1975202"/>
              <a:gd name="connsiteX3" fmla="*/ 62884 w 1603785"/>
              <a:gd name="connsiteY3" fmla="*/ 1806535 h 1975202"/>
              <a:gd name="connsiteX4" fmla="*/ 0 w 1603785"/>
              <a:gd name="connsiteY4" fmla="*/ 1754689 h 1975202"/>
              <a:gd name="connsiteX5" fmla="*/ 130625 w 1603785"/>
              <a:gd name="connsiteY5" fmla="*/ 1596485 h 1975202"/>
              <a:gd name="connsiteX6" fmla="*/ 316749 w 1603785"/>
              <a:gd name="connsiteY6" fmla="*/ 987601 h 1975202"/>
              <a:gd name="connsiteX7" fmla="*/ 130625 w 1603785"/>
              <a:gd name="connsiteY7" fmla="*/ 378717 h 1975202"/>
              <a:gd name="connsiteX8" fmla="*/ 0 w 1603785"/>
              <a:gd name="connsiteY8" fmla="*/ 220513 h 1975202"/>
              <a:gd name="connsiteX9" fmla="*/ 62884 w 1603785"/>
              <a:gd name="connsiteY9" fmla="*/ 168667 h 1975202"/>
              <a:gd name="connsiteX10" fmla="*/ 615464 w 1603785"/>
              <a:gd name="connsiteY10" fmla="*/ 0 h 19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3785" h="1975202">
                <a:moveTo>
                  <a:pt x="615464" y="0"/>
                </a:moveTo>
                <a:cubicBezTo>
                  <a:pt x="1161299" y="0"/>
                  <a:pt x="1603785" y="442164"/>
                  <a:pt x="1603785" y="987601"/>
                </a:cubicBezTo>
                <a:cubicBezTo>
                  <a:pt x="1603785" y="1533038"/>
                  <a:pt x="1161299" y="1975202"/>
                  <a:pt x="615464" y="1975202"/>
                </a:cubicBezTo>
                <a:cubicBezTo>
                  <a:pt x="410776" y="1975202"/>
                  <a:pt x="220621" y="1913023"/>
                  <a:pt x="62884" y="1806535"/>
                </a:cubicBezTo>
                <a:lnTo>
                  <a:pt x="0" y="1754689"/>
                </a:lnTo>
                <a:lnTo>
                  <a:pt x="130625" y="1596485"/>
                </a:lnTo>
                <a:cubicBezTo>
                  <a:pt x="248134" y="1422676"/>
                  <a:pt x="316749" y="1213146"/>
                  <a:pt x="316749" y="987601"/>
                </a:cubicBezTo>
                <a:cubicBezTo>
                  <a:pt x="316749" y="762057"/>
                  <a:pt x="248134" y="552526"/>
                  <a:pt x="130625" y="378717"/>
                </a:cubicBezTo>
                <a:lnTo>
                  <a:pt x="0" y="220513"/>
                </a:lnTo>
                <a:lnTo>
                  <a:pt x="62884" y="168667"/>
                </a:lnTo>
                <a:cubicBezTo>
                  <a:pt x="220621" y="62179"/>
                  <a:pt x="410776" y="0"/>
                  <a:pt x="615464" y="0"/>
                </a:cubicBezTo>
                <a:close/>
              </a:path>
            </a:pathLst>
          </a:custGeom>
        </p:spPr>
        <p:txBody>
          <a:bodyPr wrap="square">
            <a:noAutofit/>
          </a:bodyPr>
          <a:lstStyle/>
          <a:p>
            <a:endParaRPr lang="zh-TW" altLang="en-US"/>
          </a:p>
        </p:txBody>
      </p:sp>
      <p:sp>
        <p:nvSpPr>
          <p:cNvPr id="37" name="圖片版面配置區 36"/>
          <p:cNvSpPr>
            <a:spLocks noGrp="1"/>
          </p:cNvSpPr>
          <p:nvPr>
            <p:ph type="pic" sz="quarter" idx="18"/>
          </p:nvPr>
        </p:nvSpPr>
        <p:spPr>
          <a:xfrm>
            <a:off x="2703326" y="3477863"/>
            <a:ext cx="1603785" cy="1975202"/>
          </a:xfrm>
          <a:custGeom>
            <a:avLst/>
            <a:gdLst>
              <a:gd name="connsiteX0" fmla="*/ 988321 w 1603785"/>
              <a:gd name="connsiteY0" fmla="*/ 0 h 1975202"/>
              <a:gd name="connsiteX1" fmla="*/ 1540901 w 1603785"/>
              <a:gd name="connsiteY1" fmla="*/ 168667 h 1975202"/>
              <a:gd name="connsiteX2" fmla="*/ 1603785 w 1603785"/>
              <a:gd name="connsiteY2" fmla="*/ 220513 h 1975202"/>
              <a:gd name="connsiteX3" fmla="*/ 1473160 w 1603785"/>
              <a:gd name="connsiteY3" fmla="*/ 378717 h 1975202"/>
              <a:gd name="connsiteX4" fmla="*/ 1287036 w 1603785"/>
              <a:gd name="connsiteY4" fmla="*/ 987601 h 1975202"/>
              <a:gd name="connsiteX5" fmla="*/ 1473160 w 1603785"/>
              <a:gd name="connsiteY5" fmla="*/ 1596486 h 1975202"/>
              <a:gd name="connsiteX6" fmla="*/ 1603785 w 1603785"/>
              <a:gd name="connsiteY6" fmla="*/ 1754689 h 1975202"/>
              <a:gd name="connsiteX7" fmla="*/ 1540901 w 1603785"/>
              <a:gd name="connsiteY7" fmla="*/ 1806536 h 1975202"/>
              <a:gd name="connsiteX8" fmla="*/ 988321 w 1603785"/>
              <a:gd name="connsiteY8" fmla="*/ 1975202 h 1975202"/>
              <a:gd name="connsiteX9" fmla="*/ 0 w 1603785"/>
              <a:gd name="connsiteY9" fmla="*/ 987601 h 1975202"/>
              <a:gd name="connsiteX10" fmla="*/ 988321 w 1603785"/>
              <a:gd name="connsiteY10" fmla="*/ 0 h 19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3785" h="1975202">
                <a:moveTo>
                  <a:pt x="988321" y="0"/>
                </a:moveTo>
                <a:cubicBezTo>
                  <a:pt x="1193009" y="0"/>
                  <a:pt x="1383164" y="62179"/>
                  <a:pt x="1540901" y="168667"/>
                </a:cubicBezTo>
                <a:lnTo>
                  <a:pt x="1603785" y="220513"/>
                </a:lnTo>
                <a:lnTo>
                  <a:pt x="1473160" y="378717"/>
                </a:lnTo>
                <a:cubicBezTo>
                  <a:pt x="1355651" y="552526"/>
                  <a:pt x="1287036" y="762057"/>
                  <a:pt x="1287036" y="987601"/>
                </a:cubicBezTo>
                <a:cubicBezTo>
                  <a:pt x="1287036" y="1213146"/>
                  <a:pt x="1355651" y="1422676"/>
                  <a:pt x="1473160" y="1596486"/>
                </a:cubicBezTo>
                <a:lnTo>
                  <a:pt x="1603785" y="1754689"/>
                </a:lnTo>
                <a:lnTo>
                  <a:pt x="1540901" y="1806536"/>
                </a:lnTo>
                <a:cubicBezTo>
                  <a:pt x="1383164" y="1913023"/>
                  <a:pt x="1193009" y="1975202"/>
                  <a:pt x="988321" y="1975202"/>
                </a:cubicBezTo>
                <a:cubicBezTo>
                  <a:pt x="442486" y="1975202"/>
                  <a:pt x="0" y="1533038"/>
                  <a:pt x="0" y="987601"/>
                </a:cubicBezTo>
                <a:cubicBezTo>
                  <a:pt x="0" y="442164"/>
                  <a:pt x="442486" y="0"/>
                  <a:pt x="988321" y="0"/>
                </a:cubicBezTo>
                <a:close/>
              </a:path>
            </a:pathLst>
          </a:custGeom>
        </p:spPr>
        <p:txBody>
          <a:bodyPr wrap="square">
            <a:noAutofit/>
          </a:bodyPr>
          <a:lstStyle/>
          <a:p>
            <a:endParaRPr lang="zh-TW" altLang="en-US"/>
          </a:p>
        </p:txBody>
      </p:sp>
      <p:sp>
        <p:nvSpPr>
          <p:cNvPr id="38" name="圖片版面配置區 37"/>
          <p:cNvSpPr>
            <a:spLocks noGrp="1"/>
          </p:cNvSpPr>
          <p:nvPr>
            <p:ph type="pic" sz="quarter" idx="20"/>
          </p:nvPr>
        </p:nvSpPr>
        <p:spPr>
          <a:xfrm>
            <a:off x="4091859" y="3873739"/>
            <a:ext cx="1976642" cy="1579327"/>
          </a:xfrm>
          <a:custGeom>
            <a:avLst/>
            <a:gdLst>
              <a:gd name="connsiteX0" fmla="*/ 201444 w 1976642"/>
              <a:gd name="connsiteY0" fmla="*/ 0 h 1579327"/>
              <a:gd name="connsiteX1" fmla="*/ 217703 w 1976642"/>
              <a:gd name="connsiteY1" fmla="*/ 17876 h 1579327"/>
              <a:gd name="connsiteX2" fmla="*/ 988321 w 1976642"/>
              <a:gd name="connsiteY2" fmla="*/ 336844 h 1579327"/>
              <a:gd name="connsiteX3" fmla="*/ 1758940 w 1976642"/>
              <a:gd name="connsiteY3" fmla="*/ 17876 h 1579327"/>
              <a:gd name="connsiteX4" fmla="*/ 1775198 w 1976642"/>
              <a:gd name="connsiteY4" fmla="*/ 0 h 1579327"/>
              <a:gd name="connsiteX5" fmla="*/ 1807853 w 1976642"/>
              <a:gd name="connsiteY5" fmla="*/ 39549 h 1579327"/>
              <a:gd name="connsiteX6" fmla="*/ 1976642 w 1976642"/>
              <a:gd name="connsiteY6" fmla="*/ 591726 h 1579327"/>
              <a:gd name="connsiteX7" fmla="*/ 988321 w 1976642"/>
              <a:gd name="connsiteY7" fmla="*/ 1579327 h 1579327"/>
              <a:gd name="connsiteX8" fmla="*/ 0 w 1976642"/>
              <a:gd name="connsiteY8" fmla="*/ 591726 h 1579327"/>
              <a:gd name="connsiteX9" fmla="*/ 168790 w 1976642"/>
              <a:gd name="connsiteY9" fmla="*/ 39549 h 15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642" h="1579327">
                <a:moveTo>
                  <a:pt x="201444" y="0"/>
                </a:moveTo>
                <a:lnTo>
                  <a:pt x="217703" y="17876"/>
                </a:lnTo>
                <a:cubicBezTo>
                  <a:pt x="414922" y="214951"/>
                  <a:pt x="687376" y="336844"/>
                  <a:pt x="988321" y="336844"/>
                </a:cubicBezTo>
                <a:cubicBezTo>
                  <a:pt x="1289266" y="336844"/>
                  <a:pt x="1561721" y="214951"/>
                  <a:pt x="1758940" y="17876"/>
                </a:cubicBezTo>
                <a:lnTo>
                  <a:pt x="1775198" y="0"/>
                </a:lnTo>
                <a:lnTo>
                  <a:pt x="1807853" y="39549"/>
                </a:lnTo>
                <a:cubicBezTo>
                  <a:pt x="1914418" y="197171"/>
                  <a:pt x="1976642" y="387187"/>
                  <a:pt x="1976642" y="591726"/>
                </a:cubicBezTo>
                <a:cubicBezTo>
                  <a:pt x="1976642" y="1137163"/>
                  <a:pt x="1534156" y="1579327"/>
                  <a:pt x="988321" y="1579327"/>
                </a:cubicBezTo>
                <a:cubicBezTo>
                  <a:pt x="442486" y="1579327"/>
                  <a:pt x="0" y="1137163"/>
                  <a:pt x="0" y="591726"/>
                </a:cubicBezTo>
                <a:cubicBezTo>
                  <a:pt x="0" y="387187"/>
                  <a:pt x="62225" y="197171"/>
                  <a:pt x="168790" y="39549"/>
                </a:cubicBezTo>
                <a:close/>
              </a:path>
            </a:pathLst>
          </a:custGeom>
        </p:spPr>
        <p:txBody>
          <a:bodyPr wrap="square">
            <a:noAutofit/>
          </a:bodyPr>
          <a:lstStyle/>
          <a:p>
            <a:endParaRPr lang="zh-TW" altLang="en-US"/>
          </a:p>
        </p:txBody>
      </p:sp>
    </p:spTree>
    <p:extLst>
      <p:ext uri="{BB962C8B-B14F-4D97-AF65-F5344CB8AC3E}">
        <p14:creationId xmlns:p14="http://schemas.microsoft.com/office/powerpoint/2010/main" val="113808870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圖片版面配置41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8"/>
          <p:cNvSpPr>
            <a:spLocks noGrp="1"/>
          </p:cNvSpPr>
          <p:nvPr>
            <p:ph type="pic" sz="quarter" idx="13"/>
          </p:nvPr>
        </p:nvSpPr>
        <p:spPr>
          <a:xfrm>
            <a:off x="2703325" y="2133955"/>
            <a:ext cx="3365177" cy="3319110"/>
          </a:xfrm>
          <a:custGeom>
            <a:avLst/>
            <a:gdLst>
              <a:gd name="connsiteX0" fmla="*/ 1589978 w 3365177"/>
              <a:gd name="connsiteY0" fmla="*/ 1739783 h 3319110"/>
              <a:gd name="connsiteX1" fmla="*/ 1606237 w 3365177"/>
              <a:gd name="connsiteY1" fmla="*/ 1757659 h 3319110"/>
              <a:gd name="connsiteX2" fmla="*/ 2376855 w 3365177"/>
              <a:gd name="connsiteY2" fmla="*/ 2076627 h 3319110"/>
              <a:gd name="connsiteX3" fmla="*/ 3147474 w 3365177"/>
              <a:gd name="connsiteY3" fmla="*/ 1757659 h 3319110"/>
              <a:gd name="connsiteX4" fmla="*/ 3163732 w 3365177"/>
              <a:gd name="connsiteY4" fmla="*/ 1739783 h 3319110"/>
              <a:gd name="connsiteX5" fmla="*/ 3196387 w 3365177"/>
              <a:gd name="connsiteY5" fmla="*/ 1779332 h 3319110"/>
              <a:gd name="connsiteX6" fmla="*/ 3365176 w 3365177"/>
              <a:gd name="connsiteY6" fmla="*/ 2331509 h 3319110"/>
              <a:gd name="connsiteX7" fmla="*/ 2376855 w 3365177"/>
              <a:gd name="connsiteY7" fmla="*/ 3319110 h 3319110"/>
              <a:gd name="connsiteX8" fmla="*/ 1388534 w 3365177"/>
              <a:gd name="connsiteY8" fmla="*/ 2331509 h 3319110"/>
              <a:gd name="connsiteX9" fmla="*/ 1557324 w 3365177"/>
              <a:gd name="connsiteY9" fmla="*/ 1779332 h 3319110"/>
              <a:gd name="connsiteX10" fmla="*/ 988322 w 3365177"/>
              <a:gd name="connsiteY10" fmla="*/ 1343907 h 3319110"/>
              <a:gd name="connsiteX11" fmla="*/ 1540902 w 3365177"/>
              <a:gd name="connsiteY11" fmla="*/ 1512574 h 3319110"/>
              <a:gd name="connsiteX12" fmla="*/ 1603786 w 3365177"/>
              <a:gd name="connsiteY12" fmla="*/ 1564420 h 3319110"/>
              <a:gd name="connsiteX13" fmla="*/ 1473161 w 3365177"/>
              <a:gd name="connsiteY13" fmla="*/ 1722624 h 3319110"/>
              <a:gd name="connsiteX14" fmla="*/ 1287037 w 3365177"/>
              <a:gd name="connsiteY14" fmla="*/ 2331508 h 3319110"/>
              <a:gd name="connsiteX15" fmla="*/ 1473161 w 3365177"/>
              <a:gd name="connsiteY15" fmla="*/ 2940393 h 3319110"/>
              <a:gd name="connsiteX16" fmla="*/ 1603786 w 3365177"/>
              <a:gd name="connsiteY16" fmla="*/ 3098596 h 3319110"/>
              <a:gd name="connsiteX17" fmla="*/ 1540902 w 3365177"/>
              <a:gd name="connsiteY17" fmla="*/ 3150443 h 3319110"/>
              <a:gd name="connsiteX18" fmla="*/ 988322 w 3365177"/>
              <a:gd name="connsiteY18" fmla="*/ 3319109 h 3319110"/>
              <a:gd name="connsiteX19" fmla="*/ 1 w 3365177"/>
              <a:gd name="connsiteY19" fmla="*/ 2331508 h 3319110"/>
              <a:gd name="connsiteX20" fmla="*/ 988322 w 3365177"/>
              <a:gd name="connsiteY20" fmla="*/ 1343907 h 3319110"/>
              <a:gd name="connsiteX21" fmla="*/ 988321 w 3365177"/>
              <a:gd name="connsiteY21" fmla="*/ 1 h 3319110"/>
              <a:gd name="connsiteX22" fmla="*/ 1976642 w 3365177"/>
              <a:gd name="connsiteY22" fmla="*/ 987602 h 3319110"/>
              <a:gd name="connsiteX23" fmla="*/ 1807853 w 3365177"/>
              <a:gd name="connsiteY23" fmla="*/ 1539779 h 3319110"/>
              <a:gd name="connsiteX24" fmla="*/ 1775198 w 3365177"/>
              <a:gd name="connsiteY24" fmla="*/ 1579328 h 3319110"/>
              <a:gd name="connsiteX25" fmla="*/ 1758940 w 3365177"/>
              <a:gd name="connsiteY25" fmla="*/ 1561452 h 3319110"/>
              <a:gd name="connsiteX26" fmla="*/ 988321 w 3365177"/>
              <a:gd name="connsiteY26" fmla="*/ 1242484 h 3319110"/>
              <a:gd name="connsiteX27" fmla="*/ 217703 w 3365177"/>
              <a:gd name="connsiteY27" fmla="*/ 1561452 h 3319110"/>
              <a:gd name="connsiteX28" fmla="*/ 201444 w 3365177"/>
              <a:gd name="connsiteY28" fmla="*/ 1579328 h 3319110"/>
              <a:gd name="connsiteX29" fmla="*/ 168790 w 3365177"/>
              <a:gd name="connsiteY29" fmla="*/ 1539779 h 3319110"/>
              <a:gd name="connsiteX30" fmla="*/ 0 w 3365177"/>
              <a:gd name="connsiteY30" fmla="*/ 987602 h 3319110"/>
              <a:gd name="connsiteX31" fmla="*/ 988321 w 3365177"/>
              <a:gd name="connsiteY31" fmla="*/ 1 h 3319110"/>
              <a:gd name="connsiteX32" fmla="*/ 2376856 w 3365177"/>
              <a:gd name="connsiteY32" fmla="*/ 0 h 3319110"/>
              <a:gd name="connsiteX33" fmla="*/ 3365177 w 3365177"/>
              <a:gd name="connsiteY33" fmla="*/ 987601 h 3319110"/>
              <a:gd name="connsiteX34" fmla="*/ 2376856 w 3365177"/>
              <a:gd name="connsiteY34" fmla="*/ 1975202 h 3319110"/>
              <a:gd name="connsiteX35" fmla="*/ 1824276 w 3365177"/>
              <a:gd name="connsiteY35" fmla="*/ 1806535 h 3319110"/>
              <a:gd name="connsiteX36" fmla="*/ 1761392 w 3365177"/>
              <a:gd name="connsiteY36" fmla="*/ 1754689 h 3319110"/>
              <a:gd name="connsiteX37" fmla="*/ 1892017 w 3365177"/>
              <a:gd name="connsiteY37" fmla="*/ 1596485 h 3319110"/>
              <a:gd name="connsiteX38" fmla="*/ 2078141 w 3365177"/>
              <a:gd name="connsiteY38" fmla="*/ 987601 h 3319110"/>
              <a:gd name="connsiteX39" fmla="*/ 1892017 w 3365177"/>
              <a:gd name="connsiteY39" fmla="*/ 378717 h 3319110"/>
              <a:gd name="connsiteX40" fmla="*/ 1761392 w 3365177"/>
              <a:gd name="connsiteY40" fmla="*/ 220513 h 3319110"/>
              <a:gd name="connsiteX41" fmla="*/ 1824276 w 3365177"/>
              <a:gd name="connsiteY41" fmla="*/ 168667 h 3319110"/>
              <a:gd name="connsiteX42" fmla="*/ 2376856 w 3365177"/>
              <a:gd name="connsiteY42" fmla="*/ 0 h 331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65177" h="3319110">
                <a:moveTo>
                  <a:pt x="1589978" y="1739783"/>
                </a:moveTo>
                <a:lnTo>
                  <a:pt x="1606237" y="1757659"/>
                </a:lnTo>
                <a:cubicBezTo>
                  <a:pt x="1803456" y="1954734"/>
                  <a:pt x="2075910" y="2076627"/>
                  <a:pt x="2376855" y="2076627"/>
                </a:cubicBezTo>
                <a:cubicBezTo>
                  <a:pt x="2677800" y="2076627"/>
                  <a:pt x="2950255" y="1954734"/>
                  <a:pt x="3147474" y="1757659"/>
                </a:cubicBezTo>
                <a:lnTo>
                  <a:pt x="3163732" y="1739783"/>
                </a:lnTo>
                <a:lnTo>
                  <a:pt x="3196387" y="1779332"/>
                </a:lnTo>
                <a:cubicBezTo>
                  <a:pt x="3302952" y="1936954"/>
                  <a:pt x="3365176" y="2126970"/>
                  <a:pt x="3365176" y="2331509"/>
                </a:cubicBezTo>
                <a:cubicBezTo>
                  <a:pt x="3365176" y="2876946"/>
                  <a:pt x="2922690" y="3319110"/>
                  <a:pt x="2376855" y="3319110"/>
                </a:cubicBezTo>
                <a:cubicBezTo>
                  <a:pt x="1831020" y="3319110"/>
                  <a:pt x="1388534" y="2876946"/>
                  <a:pt x="1388534" y="2331509"/>
                </a:cubicBezTo>
                <a:cubicBezTo>
                  <a:pt x="1388534" y="2126970"/>
                  <a:pt x="1450759" y="1936954"/>
                  <a:pt x="1557324" y="1779332"/>
                </a:cubicBezTo>
                <a:close/>
                <a:moveTo>
                  <a:pt x="988322" y="1343907"/>
                </a:moveTo>
                <a:cubicBezTo>
                  <a:pt x="1193010" y="1343907"/>
                  <a:pt x="1383165" y="1406086"/>
                  <a:pt x="1540902" y="1512574"/>
                </a:cubicBezTo>
                <a:lnTo>
                  <a:pt x="1603786" y="1564420"/>
                </a:lnTo>
                <a:lnTo>
                  <a:pt x="1473161" y="1722624"/>
                </a:lnTo>
                <a:cubicBezTo>
                  <a:pt x="1355652" y="1896433"/>
                  <a:pt x="1287037" y="2105964"/>
                  <a:pt x="1287037" y="2331508"/>
                </a:cubicBezTo>
                <a:cubicBezTo>
                  <a:pt x="1287037" y="2557053"/>
                  <a:pt x="1355652" y="2766583"/>
                  <a:pt x="1473161" y="2940393"/>
                </a:cubicBezTo>
                <a:lnTo>
                  <a:pt x="1603786" y="3098596"/>
                </a:lnTo>
                <a:lnTo>
                  <a:pt x="1540902" y="3150443"/>
                </a:lnTo>
                <a:cubicBezTo>
                  <a:pt x="1383165" y="3256930"/>
                  <a:pt x="1193010" y="3319109"/>
                  <a:pt x="988322" y="3319109"/>
                </a:cubicBezTo>
                <a:cubicBezTo>
                  <a:pt x="442487" y="3319109"/>
                  <a:pt x="1" y="2876945"/>
                  <a:pt x="1" y="2331508"/>
                </a:cubicBezTo>
                <a:cubicBezTo>
                  <a:pt x="1" y="1786071"/>
                  <a:pt x="442487" y="1343907"/>
                  <a:pt x="988322" y="1343907"/>
                </a:cubicBezTo>
                <a:close/>
                <a:moveTo>
                  <a:pt x="988321" y="1"/>
                </a:moveTo>
                <a:cubicBezTo>
                  <a:pt x="1534156" y="1"/>
                  <a:pt x="1976642" y="442165"/>
                  <a:pt x="1976642" y="987602"/>
                </a:cubicBezTo>
                <a:cubicBezTo>
                  <a:pt x="1976642" y="1192141"/>
                  <a:pt x="1914418" y="1382157"/>
                  <a:pt x="1807853" y="1539779"/>
                </a:cubicBezTo>
                <a:lnTo>
                  <a:pt x="1775198" y="1579328"/>
                </a:lnTo>
                <a:lnTo>
                  <a:pt x="1758940" y="1561452"/>
                </a:lnTo>
                <a:cubicBezTo>
                  <a:pt x="1561721" y="1364377"/>
                  <a:pt x="1289266" y="1242484"/>
                  <a:pt x="988321" y="1242484"/>
                </a:cubicBezTo>
                <a:cubicBezTo>
                  <a:pt x="687376" y="1242484"/>
                  <a:pt x="414921" y="1364377"/>
                  <a:pt x="217703" y="1561452"/>
                </a:cubicBezTo>
                <a:lnTo>
                  <a:pt x="201444" y="1579328"/>
                </a:lnTo>
                <a:lnTo>
                  <a:pt x="168790" y="1539779"/>
                </a:lnTo>
                <a:cubicBezTo>
                  <a:pt x="62225" y="1382157"/>
                  <a:pt x="0" y="1192141"/>
                  <a:pt x="0" y="987602"/>
                </a:cubicBezTo>
                <a:cubicBezTo>
                  <a:pt x="0" y="442165"/>
                  <a:pt x="442486" y="1"/>
                  <a:pt x="988321" y="1"/>
                </a:cubicBezTo>
                <a:close/>
                <a:moveTo>
                  <a:pt x="2376856" y="0"/>
                </a:moveTo>
                <a:cubicBezTo>
                  <a:pt x="2922691" y="0"/>
                  <a:pt x="3365177" y="442164"/>
                  <a:pt x="3365177" y="987601"/>
                </a:cubicBezTo>
                <a:cubicBezTo>
                  <a:pt x="3365177" y="1533038"/>
                  <a:pt x="2922691" y="1975202"/>
                  <a:pt x="2376856" y="1975202"/>
                </a:cubicBezTo>
                <a:cubicBezTo>
                  <a:pt x="2172168" y="1975202"/>
                  <a:pt x="1982013" y="1913023"/>
                  <a:pt x="1824276" y="1806535"/>
                </a:cubicBezTo>
                <a:lnTo>
                  <a:pt x="1761392" y="1754689"/>
                </a:lnTo>
                <a:lnTo>
                  <a:pt x="1892017" y="1596485"/>
                </a:lnTo>
                <a:cubicBezTo>
                  <a:pt x="2009526" y="1422676"/>
                  <a:pt x="2078141" y="1213146"/>
                  <a:pt x="2078141" y="987601"/>
                </a:cubicBezTo>
                <a:cubicBezTo>
                  <a:pt x="2078141" y="762057"/>
                  <a:pt x="2009526" y="552526"/>
                  <a:pt x="1892017" y="378717"/>
                </a:cubicBezTo>
                <a:lnTo>
                  <a:pt x="1761392" y="220513"/>
                </a:lnTo>
                <a:lnTo>
                  <a:pt x="1824276" y="168667"/>
                </a:lnTo>
                <a:cubicBezTo>
                  <a:pt x="1982013" y="62179"/>
                  <a:pt x="2172168" y="0"/>
                  <a:pt x="2376856" y="0"/>
                </a:cubicBezTo>
                <a:close/>
              </a:path>
            </a:pathLst>
          </a:custGeom>
        </p:spPr>
        <p:txBody>
          <a:bodyPr wrap="square">
            <a:noAutofit/>
          </a:bodyPr>
          <a:lstStyle/>
          <a:p>
            <a:endParaRPr lang="zh-TW" altLang="en-US"/>
          </a:p>
        </p:txBody>
      </p:sp>
    </p:spTree>
    <p:extLst>
      <p:ext uri="{BB962C8B-B14F-4D97-AF65-F5344CB8AC3E}">
        <p14:creationId xmlns:p14="http://schemas.microsoft.com/office/powerpoint/2010/main" val="2785156746"/>
      </p:ext>
    </p:extLst>
  </p:cSld>
  <p:clrMapOvr>
    <a:masterClrMapping/>
  </p:clrMapOvr>
  <p:timing>
    <p:tnLst>
      <p:par>
        <p:cTn id="1" dur="indefinite" restart="never" nodeType="tmRoot"/>
      </p:par>
    </p:tn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圖片版面配置41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3"/>
          <p:cNvSpPr>
            <a:spLocks noGrp="1"/>
          </p:cNvSpPr>
          <p:nvPr>
            <p:ph type="pic" sz="quarter" idx="12"/>
          </p:nvPr>
        </p:nvSpPr>
        <p:spPr>
          <a:xfrm>
            <a:off x="2991285" y="1777615"/>
            <a:ext cx="1764226" cy="1552608"/>
          </a:xfrm>
          <a:prstGeom prst="hexagon">
            <a:avLst>
              <a:gd name="adj" fmla="val 27084"/>
              <a:gd name="vf" fmla="val 115470"/>
            </a:avLst>
          </a:prstGeom>
        </p:spPr>
        <p:txBody>
          <a:bodyPr/>
          <a:lstStyle/>
          <a:p>
            <a:endParaRPr lang="zh-TW" altLang="en-US"/>
          </a:p>
        </p:txBody>
      </p:sp>
      <p:sp>
        <p:nvSpPr>
          <p:cNvPr id="6" name="圖片版面配置區 3"/>
          <p:cNvSpPr>
            <a:spLocks noGrp="1"/>
          </p:cNvSpPr>
          <p:nvPr>
            <p:ph type="pic" sz="quarter" idx="13"/>
          </p:nvPr>
        </p:nvSpPr>
        <p:spPr>
          <a:xfrm>
            <a:off x="2991285" y="3437082"/>
            <a:ext cx="1764226" cy="1552608"/>
          </a:xfrm>
          <a:prstGeom prst="hexagon">
            <a:avLst>
              <a:gd name="adj" fmla="val 27084"/>
              <a:gd name="vf" fmla="val 115470"/>
            </a:avLst>
          </a:prstGeom>
        </p:spPr>
        <p:txBody>
          <a:bodyPr/>
          <a:lstStyle/>
          <a:p>
            <a:endParaRPr lang="zh-TW" altLang="en-US"/>
          </a:p>
        </p:txBody>
      </p:sp>
      <p:sp>
        <p:nvSpPr>
          <p:cNvPr id="7" name="圖片版面配置區 3"/>
          <p:cNvSpPr>
            <a:spLocks noGrp="1"/>
          </p:cNvSpPr>
          <p:nvPr>
            <p:ph type="pic" sz="quarter" idx="14"/>
          </p:nvPr>
        </p:nvSpPr>
        <p:spPr>
          <a:xfrm>
            <a:off x="4436263" y="2612993"/>
            <a:ext cx="1764226" cy="1552608"/>
          </a:xfrm>
          <a:prstGeom prst="hexagon">
            <a:avLst>
              <a:gd name="adj" fmla="val 27084"/>
              <a:gd name="vf" fmla="val 115470"/>
            </a:avLst>
          </a:prstGeom>
        </p:spPr>
        <p:txBody>
          <a:bodyPr/>
          <a:lstStyle/>
          <a:p>
            <a:endParaRPr lang="zh-TW" altLang="en-US"/>
          </a:p>
        </p:txBody>
      </p:sp>
      <p:sp>
        <p:nvSpPr>
          <p:cNvPr id="8" name="圖片版面配置區 3"/>
          <p:cNvSpPr>
            <a:spLocks noGrp="1"/>
          </p:cNvSpPr>
          <p:nvPr>
            <p:ph type="pic" sz="quarter" idx="15"/>
          </p:nvPr>
        </p:nvSpPr>
        <p:spPr>
          <a:xfrm>
            <a:off x="4436263" y="4272460"/>
            <a:ext cx="1764226" cy="1552608"/>
          </a:xfrm>
          <a:prstGeom prst="hexagon">
            <a:avLst>
              <a:gd name="adj" fmla="val 27084"/>
              <a:gd name="vf" fmla="val 115470"/>
            </a:avLst>
          </a:prstGeom>
        </p:spPr>
        <p:txBody>
          <a:bodyPr/>
          <a:lstStyle/>
          <a:p>
            <a:endParaRPr lang="zh-TW" altLang="en-US"/>
          </a:p>
        </p:txBody>
      </p:sp>
    </p:spTree>
    <p:extLst>
      <p:ext uri="{BB962C8B-B14F-4D97-AF65-F5344CB8AC3E}">
        <p14:creationId xmlns:p14="http://schemas.microsoft.com/office/powerpoint/2010/main" val="45665014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圖片版面配置41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5" name="圖片版面配置區 14"/>
          <p:cNvSpPr>
            <a:spLocks noGrp="1"/>
          </p:cNvSpPr>
          <p:nvPr>
            <p:ph type="pic" sz="quarter" idx="12"/>
          </p:nvPr>
        </p:nvSpPr>
        <p:spPr>
          <a:xfrm>
            <a:off x="236538" y="2189867"/>
            <a:ext cx="2447727" cy="1727376"/>
          </a:xfrm>
          <a:custGeom>
            <a:avLst/>
            <a:gdLst>
              <a:gd name="connsiteX0" fmla="*/ 0 w 2447727"/>
              <a:gd name="connsiteY0" fmla="*/ 0 h 1727376"/>
              <a:gd name="connsiteX1" fmla="*/ 2078037 w 2447727"/>
              <a:gd name="connsiteY1" fmla="*/ 0 h 1727376"/>
              <a:gd name="connsiteX2" fmla="*/ 2078037 w 2447727"/>
              <a:gd name="connsiteY2" fmla="*/ 232323 h 1727376"/>
              <a:gd name="connsiteX3" fmla="*/ 2447727 w 2447727"/>
              <a:gd name="connsiteY3" fmla="*/ 416720 h 1727376"/>
              <a:gd name="connsiteX4" fmla="*/ 2078037 w 2447727"/>
              <a:gd name="connsiteY4" fmla="*/ 601117 h 1727376"/>
              <a:gd name="connsiteX5" fmla="*/ 2078037 w 2447727"/>
              <a:gd name="connsiteY5" fmla="*/ 1727376 h 1727376"/>
              <a:gd name="connsiteX6" fmla="*/ 0 w 2447727"/>
              <a:gd name="connsiteY6" fmla="*/ 1727376 h 172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7727" h="1727376">
                <a:moveTo>
                  <a:pt x="0" y="0"/>
                </a:moveTo>
                <a:lnTo>
                  <a:pt x="2078037" y="0"/>
                </a:lnTo>
                <a:lnTo>
                  <a:pt x="2078037" y="232323"/>
                </a:lnTo>
                <a:lnTo>
                  <a:pt x="2447727" y="416720"/>
                </a:lnTo>
                <a:lnTo>
                  <a:pt x="2078037" y="601117"/>
                </a:lnTo>
                <a:lnTo>
                  <a:pt x="2078037" y="1727376"/>
                </a:lnTo>
                <a:lnTo>
                  <a:pt x="0" y="1727376"/>
                </a:lnTo>
                <a:close/>
              </a:path>
            </a:pathLst>
          </a:custGeom>
        </p:spPr>
        <p:txBody>
          <a:bodyPr wrap="square">
            <a:noAutofit/>
          </a:bodyPr>
          <a:lstStyle/>
          <a:p>
            <a:endParaRPr lang="zh-TW" altLang="en-US"/>
          </a:p>
        </p:txBody>
      </p:sp>
      <p:sp>
        <p:nvSpPr>
          <p:cNvPr id="16" name="圖片版面配置區 15"/>
          <p:cNvSpPr>
            <a:spLocks noGrp="1"/>
          </p:cNvSpPr>
          <p:nvPr>
            <p:ph type="pic" sz="quarter" idx="13"/>
          </p:nvPr>
        </p:nvSpPr>
        <p:spPr>
          <a:xfrm>
            <a:off x="2427516" y="2189867"/>
            <a:ext cx="2447498" cy="1727376"/>
          </a:xfrm>
          <a:custGeom>
            <a:avLst/>
            <a:gdLst>
              <a:gd name="connsiteX0" fmla="*/ 0 w 2447498"/>
              <a:gd name="connsiteY0" fmla="*/ 0 h 1727376"/>
              <a:gd name="connsiteX1" fmla="*/ 2078037 w 2447498"/>
              <a:gd name="connsiteY1" fmla="*/ 0 h 1727376"/>
              <a:gd name="connsiteX2" fmla="*/ 2078037 w 2447498"/>
              <a:gd name="connsiteY2" fmla="*/ 232437 h 1727376"/>
              <a:gd name="connsiteX3" fmla="*/ 2447498 w 2447498"/>
              <a:gd name="connsiteY3" fmla="*/ 416720 h 1727376"/>
              <a:gd name="connsiteX4" fmla="*/ 2078037 w 2447498"/>
              <a:gd name="connsiteY4" fmla="*/ 601003 h 1727376"/>
              <a:gd name="connsiteX5" fmla="*/ 2078037 w 2447498"/>
              <a:gd name="connsiteY5" fmla="*/ 1727376 h 1727376"/>
              <a:gd name="connsiteX6" fmla="*/ 0 w 2447498"/>
              <a:gd name="connsiteY6" fmla="*/ 1727376 h 1727376"/>
              <a:gd name="connsiteX7" fmla="*/ 0 w 2447498"/>
              <a:gd name="connsiteY7" fmla="*/ 640034 h 1727376"/>
              <a:gd name="connsiteX8" fmla="*/ 447710 w 2447498"/>
              <a:gd name="connsiteY8" fmla="*/ 416721 h 1727376"/>
              <a:gd name="connsiteX9" fmla="*/ 0 w 2447498"/>
              <a:gd name="connsiteY9" fmla="*/ 193408 h 172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7498" h="1727376">
                <a:moveTo>
                  <a:pt x="0" y="0"/>
                </a:moveTo>
                <a:lnTo>
                  <a:pt x="2078037" y="0"/>
                </a:lnTo>
                <a:lnTo>
                  <a:pt x="2078037" y="232437"/>
                </a:lnTo>
                <a:lnTo>
                  <a:pt x="2447498" y="416720"/>
                </a:lnTo>
                <a:lnTo>
                  <a:pt x="2078037" y="601003"/>
                </a:lnTo>
                <a:lnTo>
                  <a:pt x="2078037" y="1727376"/>
                </a:lnTo>
                <a:lnTo>
                  <a:pt x="0" y="1727376"/>
                </a:lnTo>
                <a:lnTo>
                  <a:pt x="0" y="640034"/>
                </a:lnTo>
                <a:lnTo>
                  <a:pt x="447710" y="416721"/>
                </a:lnTo>
                <a:lnTo>
                  <a:pt x="0" y="193408"/>
                </a:lnTo>
                <a:close/>
              </a:path>
            </a:pathLst>
          </a:custGeom>
        </p:spPr>
        <p:txBody>
          <a:bodyPr wrap="square">
            <a:noAutofit/>
          </a:bodyPr>
          <a:lstStyle/>
          <a:p>
            <a:endParaRPr lang="zh-TW" altLang="en-US"/>
          </a:p>
        </p:txBody>
      </p:sp>
      <p:sp>
        <p:nvSpPr>
          <p:cNvPr id="13" name="圖片版面配置區 12"/>
          <p:cNvSpPr>
            <a:spLocks noGrp="1"/>
          </p:cNvSpPr>
          <p:nvPr>
            <p:ph type="pic" sz="quarter" idx="17"/>
          </p:nvPr>
        </p:nvSpPr>
        <p:spPr>
          <a:xfrm>
            <a:off x="6809243" y="2189867"/>
            <a:ext cx="2078037" cy="1727376"/>
          </a:xfrm>
          <a:custGeom>
            <a:avLst/>
            <a:gdLst>
              <a:gd name="connsiteX0" fmla="*/ 0 w 2078037"/>
              <a:gd name="connsiteY0" fmla="*/ 0 h 1727376"/>
              <a:gd name="connsiteX1" fmla="*/ 2078037 w 2078037"/>
              <a:gd name="connsiteY1" fmla="*/ 0 h 1727376"/>
              <a:gd name="connsiteX2" fmla="*/ 2078037 w 2078037"/>
              <a:gd name="connsiteY2" fmla="*/ 1727376 h 1727376"/>
              <a:gd name="connsiteX3" fmla="*/ 0 w 2078037"/>
              <a:gd name="connsiteY3" fmla="*/ 1727376 h 1727376"/>
              <a:gd name="connsiteX4" fmla="*/ 0 w 2078037"/>
              <a:gd name="connsiteY4" fmla="*/ 640034 h 1727376"/>
              <a:gd name="connsiteX5" fmla="*/ 447710 w 2078037"/>
              <a:gd name="connsiteY5" fmla="*/ 416721 h 1727376"/>
              <a:gd name="connsiteX6" fmla="*/ 0 w 2078037"/>
              <a:gd name="connsiteY6" fmla="*/ 193408 h 172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8037" h="1727376">
                <a:moveTo>
                  <a:pt x="0" y="0"/>
                </a:moveTo>
                <a:lnTo>
                  <a:pt x="2078037" y="0"/>
                </a:lnTo>
                <a:lnTo>
                  <a:pt x="2078037" y="1727376"/>
                </a:lnTo>
                <a:lnTo>
                  <a:pt x="0" y="1727376"/>
                </a:lnTo>
                <a:lnTo>
                  <a:pt x="0" y="640034"/>
                </a:lnTo>
                <a:lnTo>
                  <a:pt x="447710" y="416721"/>
                </a:lnTo>
                <a:lnTo>
                  <a:pt x="0" y="193408"/>
                </a:lnTo>
                <a:close/>
              </a:path>
            </a:pathLst>
          </a:custGeom>
        </p:spPr>
        <p:txBody>
          <a:bodyPr wrap="square">
            <a:noAutofit/>
          </a:bodyPr>
          <a:lstStyle/>
          <a:p>
            <a:endParaRPr lang="zh-TW" altLang="en-US"/>
          </a:p>
        </p:txBody>
      </p:sp>
      <p:sp>
        <p:nvSpPr>
          <p:cNvPr id="17" name="圖片版面配置區 16"/>
          <p:cNvSpPr>
            <a:spLocks noGrp="1"/>
          </p:cNvSpPr>
          <p:nvPr>
            <p:ph type="pic" sz="quarter" idx="18"/>
          </p:nvPr>
        </p:nvSpPr>
        <p:spPr>
          <a:xfrm>
            <a:off x="4618494" y="2189867"/>
            <a:ext cx="2447498" cy="1727376"/>
          </a:xfrm>
          <a:custGeom>
            <a:avLst/>
            <a:gdLst>
              <a:gd name="connsiteX0" fmla="*/ 0 w 2447498"/>
              <a:gd name="connsiteY0" fmla="*/ 0 h 1727376"/>
              <a:gd name="connsiteX1" fmla="*/ 2078037 w 2447498"/>
              <a:gd name="connsiteY1" fmla="*/ 0 h 1727376"/>
              <a:gd name="connsiteX2" fmla="*/ 2078037 w 2447498"/>
              <a:gd name="connsiteY2" fmla="*/ 232437 h 1727376"/>
              <a:gd name="connsiteX3" fmla="*/ 2447498 w 2447498"/>
              <a:gd name="connsiteY3" fmla="*/ 416720 h 1727376"/>
              <a:gd name="connsiteX4" fmla="*/ 2078037 w 2447498"/>
              <a:gd name="connsiteY4" fmla="*/ 601003 h 1727376"/>
              <a:gd name="connsiteX5" fmla="*/ 2078037 w 2447498"/>
              <a:gd name="connsiteY5" fmla="*/ 1727376 h 1727376"/>
              <a:gd name="connsiteX6" fmla="*/ 0 w 2447498"/>
              <a:gd name="connsiteY6" fmla="*/ 1727376 h 1727376"/>
              <a:gd name="connsiteX7" fmla="*/ 0 w 2447498"/>
              <a:gd name="connsiteY7" fmla="*/ 640034 h 1727376"/>
              <a:gd name="connsiteX8" fmla="*/ 447710 w 2447498"/>
              <a:gd name="connsiteY8" fmla="*/ 416721 h 1727376"/>
              <a:gd name="connsiteX9" fmla="*/ 0 w 2447498"/>
              <a:gd name="connsiteY9" fmla="*/ 193408 h 172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7498" h="1727376">
                <a:moveTo>
                  <a:pt x="0" y="0"/>
                </a:moveTo>
                <a:lnTo>
                  <a:pt x="2078037" y="0"/>
                </a:lnTo>
                <a:lnTo>
                  <a:pt x="2078037" y="232437"/>
                </a:lnTo>
                <a:lnTo>
                  <a:pt x="2447498" y="416720"/>
                </a:lnTo>
                <a:lnTo>
                  <a:pt x="2078037" y="601003"/>
                </a:lnTo>
                <a:lnTo>
                  <a:pt x="2078037" y="1727376"/>
                </a:lnTo>
                <a:lnTo>
                  <a:pt x="0" y="1727376"/>
                </a:lnTo>
                <a:lnTo>
                  <a:pt x="0" y="640034"/>
                </a:lnTo>
                <a:lnTo>
                  <a:pt x="447710" y="416721"/>
                </a:lnTo>
                <a:lnTo>
                  <a:pt x="0" y="193408"/>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591350993"/>
      </p:ext>
    </p:extLst>
  </p:cSld>
  <p:clrMapOvr>
    <a:masterClrMapping/>
  </p:clrMapOvr>
  <p:timing>
    <p:tnLst>
      <p:par>
        <p:cT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圖片版面配置41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3" name="圖片版面配置區 12"/>
          <p:cNvSpPr>
            <a:spLocks noGrp="1"/>
          </p:cNvSpPr>
          <p:nvPr>
            <p:ph type="pic" sz="quarter" idx="12"/>
          </p:nvPr>
        </p:nvSpPr>
        <p:spPr>
          <a:xfrm>
            <a:off x="2070981" y="1546752"/>
            <a:ext cx="3895725" cy="1117600"/>
          </a:xfrm>
          <a:custGeom>
            <a:avLst/>
            <a:gdLst>
              <a:gd name="connsiteX0" fmla="*/ 0 w 3895725"/>
              <a:gd name="connsiteY0" fmla="*/ 0 h 1117600"/>
              <a:gd name="connsiteX1" fmla="*/ 3042437 w 3895725"/>
              <a:gd name="connsiteY1" fmla="*/ 0 h 1117600"/>
              <a:gd name="connsiteX2" fmla="*/ 3895725 w 3895725"/>
              <a:gd name="connsiteY2" fmla="*/ 1113681 h 1117600"/>
              <a:gd name="connsiteX3" fmla="*/ 3895725 w 3895725"/>
              <a:gd name="connsiteY3" fmla="*/ 1117600 h 1117600"/>
              <a:gd name="connsiteX4" fmla="*/ 0 w 3895725"/>
              <a:gd name="connsiteY4" fmla="*/ 1117600 h 111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5" h="1117600">
                <a:moveTo>
                  <a:pt x="0" y="0"/>
                </a:moveTo>
                <a:lnTo>
                  <a:pt x="3042437" y="0"/>
                </a:lnTo>
                <a:lnTo>
                  <a:pt x="3895725" y="1113681"/>
                </a:lnTo>
                <a:lnTo>
                  <a:pt x="3895725" y="1117600"/>
                </a:lnTo>
                <a:lnTo>
                  <a:pt x="0" y="1117600"/>
                </a:lnTo>
                <a:close/>
              </a:path>
            </a:pathLst>
          </a:custGeom>
        </p:spPr>
        <p:txBody>
          <a:bodyPr wrap="square">
            <a:noAutofit/>
          </a:bodyPr>
          <a:lstStyle/>
          <a:p>
            <a:endParaRPr lang="zh-TW" altLang="en-US"/>
          </a:p>
        </p:txBody>
      </p:sp>
      <p:sp>
        <p:nvSpPr>
          <p:cNvPr id="15" name="圖片版面配置區 14"/>
          <p:cNvSpPr>
            <a:spLocks noGrp="1"/>
          </p:cNvSpPr>
          <p:nvPr>
            <p:ph type="pic" sz="quarter" idx="13"/>
          </p:nvPr>
        </p:nvSpPr>
        <p:spPr>
          <a:xfrm>
            <a:off x="3188582" y="2777241"/>
            <a:ext cx="3895725" cy="1117600"/>
          </a:xfrm>
          <a:custGeom>
            <a:avLst/>
            <a:gdLst>
              <a:gd name="connsiteX0" fmla="*/ 841784 w 3895725"/>
              <a:gd name="connsiteY0" fmla="*/ 0 h 1117600"/>
              <a:gd name="connsiteX1" fmla="*/ 3895725 w 3895725"/>
              <a:gd name="connsiteY1" fmla="*/ 0 h 1117600"/>
              <a:gd name="connsiteX2" fmla="*/ 3895725 w 3895725"/>
              <a:gd name="connsiteY2" fmla="*/ 1117600 h 1117600"/>
              <a:gd name="connsiteX3" fmla="*/ 0 w 3895725"/>
              <a:gd name="connsiteY3" fmla="*/ 1117600 h 1117600"/>
              <a:gd name="connsiteX4" fmla="*/ 0 w 3895725"/>
              <a:gd name="connsiteY4" fmla="*/ 1098666 h 111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5" h="1117600">
                <a:moveTo>
                  <a:pt x="841784" y="0"/>
                </a:moveTo>
                <a:lnTo>
                  <a:pt x="3895725" y="0"/>
                </a:lnTo>
                <a:lnTo>
                  <a:pt x="3895725" y="1117600"/>
                </a:lnTo>
                <a:lnTo>
                  <a:pt x="0" y="1117600"/>
                </a:lnTo>
                <a:lnTo>
                  <a:pt x="0" y="1098666"/>
                </a:lnTo>
                <a:close/>
              </a:path>
            </a:pathLst>
          </a:custGeom>
        </p:spPr>
        <p:txBody>
          <a:bodyPr wrap="square">
            <a:noAutofit/>
          </a:bodyPr>
          <a:lstStyle/>
          <a:p>
            <a:endParaRPr lang="zh-TW" altLang="en-US"/>
          </a:p>
        </p:txBody>
      </p:sp>
      <p:sp>
        <p:nvSpPr>
          <p:cNvPr id="16" name="圖片版面配置區 15"/>
          <p:cNvSpPr>
            <a:spLocks noGrp="1"/>
          </p:cNvSpPr>
          <p:nvPr>
            <p:ph type="pic" sz="quarter" idx="14"/>
          </p:nvPr>
        </p:nvSpPr>
        <p:spPr>
          <a:xfrm>
            <a:off x="2070981" y="3974038"/>
            <a:ext cx="3895725" cy="1117600"/>
          </a:xfrm>
          <a:custGeom>
            <a:avLst/>
            <a:gdLst>
              <a:gd name="connsiteX0" fmla="*/ 0 w 3895725"/>
              <a:gd name="connsiteY0" fmla="*/ 0 h 1117600"/>
              <a:gd name="connsiteX1" fmla="*/ 3042437 w 3895725"/>
              <a:gd name="connsiteY1" fmla="*/ 0 h 1117600"/>
              <a:gd name="connsiteX2" fmla="*/ 3895725 w 3895725"/>
              <a:gd name="connsiteY2" fmla="*/ 1113681 h 1117600"/>
              <a:gd name="connsiteX3" fmla="*/ 3895725 w 3895725"/>
              <a:gd name="connsiteY3" fmla="*/ 1117600 h 1117600"/>
              <a:gd name="connsiteX4" fmla="*/ 0 w 3895725"/>
              <a:gd name="connsiteY4" fmla="*/ 1117600 h 111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5" h="1117600">
                <a:moveTo>
                  <a:pt x="0" y="0"/>
                </a:moveTo>
                <a:lnTo>
                  <a:pt x="3042437" y="0"/>
                </a:lnTo>
                <a:lnTo>
                  <a:pt x="3895725" y="1113681"/>
                </a:lnTo>
                <a:lnTo>
                  <a:pt x="3895725" y="1117600"/>
                </a:lnTo>
                <a:lnTo>
                  <a:pt x="0" y="1117600"/>
                </a:lnTo>
                <a:close/>
              </a:path>
            </a:pathLst>
          </a:custGeom>
        </p:spPr>
        <p:txBody>
          <a:bodyPr wrap="square">
            <a:noAutofit/>
          </a:bodyPr>
          <a:lstStyle/>
          <a:p>
            <a:endParaRPr lang="zh-TW" altLang="en-US"/>
          </a:p>
        </p:txBody>
      </p:sp>
      <p:sp>
        <p:nvSpPr>
          <p:cNvPr id="17" name="圖片版面配置區 16"/>
          <p:cNvSpPr>
            <a:spLocks noGrp="1"/>
          </p:cNvSpPr>
          <p:nvPr>
            <p:ph type="pic" sz="quarter" idx="15"/>
          </p:nvPr>
        </p:nvSpPr>
        <p:spPr>
          <a:xfrm>
            <a:off x="3188582" y="5204527"/>
            <a:ext cx="3895725" cy="1117600"/>
          </a:xfrm>
          <a:custGeom>
            <a:avLst/>
            <a:gdLst>
              <a:gd name="connsiteX0" fmla="*/ 841784 w 3895725"/>
              <a:gd name="connsiteY0" fmla="*/ 0 h 1117600"/>
              <a:gd name="connsiteX1" fmla="*/ 3895725 w 3895725"/>
              <a:gd name="connsiteY1" fmla="*/ 0 h 1117600"/>
              <a:gd name="connsiteX2" fmla="*/ 3895725 w 3895725"/>
              <a:gd name="connsiteY2" fmla="*/ 1117600 h 1117600"/>
              <a:gd name="connsiteX3" fmla="*/ 0 w 3895725"/>
              <a:gd name="connsiteY3" fmla="*/ 1117600 h 1117600"/>
              <a:gd name="connsiteX4" fmla="*/ 0 w 3895725"/>
              <a:gd name="connsiteY4" fmla="*/ 1098666 h 111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25" h="1117600">
                <a:moveTo>
                  <a:pt x="841784" y="0"/>
                </a:moveTo>
                <a:lnTo>
                  <a:pt x="3895725" y="0"/>
                </a:lnTo>
                <a:lnTo>
                  <a:pt x="3895725" y="1117600"/>
                </a:lnTo>
                <a:lnTo>
                  <a:pt x="0" y="1117600"/>
                </a:lnTo>
                <a:lnTo>
                  <a:pt x="0" y="1098666"/>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51604469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圖片版面配置41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4" name="圖片版面配置區 13"/>
          <p:cNvSpPr>
            <a:spLocks noGrp="1"/>
          </p:cNvSpPr>
          <p:nvPr>
            <p:ph type="pic" sz="quarter" idx="12"/>
          </p:nvPr>
        </p:nvSpPr>
        <p:spPr>
          <a:xfrm>
            <a:off x="2336530" y="2014683"/>
            <a:ext cx="2167552" cy="1936429"/>
          </a:xfrm>
          <a:custGeom>
            <a:avLst/>
            <a:gdLst>
              <a:gd name="connsiteX0" fmla="*/ 524462 w 2167552"/>
              <a:gd name="connsiteY0" fmla="*/ 0 h 1936429"/>
              <a:gd name="connsiteX1" fmla="*/ 1675899 w 2167552"/>
              <a:gd name="connsiteY1" fmla="*/ 0 h 1936429"/>
              <a:gd name="connsiteX2" fmla="*/ 2167552 w 2167552"/>
              <a:gd name="connsiteY2" fmla="*/ 907645 h 1936429"/>
              <a:gd name="connsiteX3" fmla="*/ 2125046 w 2167552"/>
              <a:gd name="connsiteY3" fmla="*/ 909791 h 1936429"/>
              <a:gd name="connsiteX4" fmla="*/ 1161046 w 2167552"/>
              <a:gd name="connsiteY4" fmla="*/ 1873791 h 1936429"/>
              <a:gd name="connsiteX5" fmla="*/ 1157883 w 2167552"/>
              <a:gd name="connsiteY5" fmla="*/ 1936429 h 1936429"/>
              <a:gd name="connsiteX6" fmla="*/ 524462 w 2167552"/>
              <a:gd name="connsiteY6" fmla="*/ 1936429 h 1936429"/>
              <a:gd name="connsiteX7" fmla="*/ 0 w 2167552"/>
              <a:gd name="connsiteY7" fmla="*/ 968215 h 193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7552" h="1936429">
                <a:moveTo>
                  <a:pt x="524462" y="0"/>
                </a:moveTo>
                <a:lnTo>
                  <a:pt x="1675899" y="0"/>
                </a:lnTo>
                <a:lnTo>
                  <a:pt x="2167552" y="907645"/>
                </a:lnTo>
                <a:lnTo>
                  <a:pt x="2125046" y="909791"/>
                </a:lnTo>
                <a:cubicBezTo>
                  <a:pt x="1616756" y="961411"/>
                  <a:pt x="1212666" y="1365501"/>
                  <a:pt x="1161046" y="1873791"/>
                </a:cubicBezTo>
                <a:lnTo>
                  <a:pt x="1157883" y="1936429"/>
                </a:lnTo>
                <a:lnTo>
                  <a:pt x="524462" y="1936429"/>
                </a:lnTo>
                <a:lnTo>
                  <a:pt x="0" y="968215"/>
                </a:lnTo>
                <a:close/>
              </a:path>
            </a:pathLst>
          </a:custGeom>
        </p:spPr>
        <p:txBody>
          <a:bodyPr wrap="square">
            <a:noAutofit/>
          </a:bodyPr>
          <a:lstStyle/>
          <a:p>
            <a:endParaRPr lang="zh-TW" altLang="en-US"/>
          </a:p>
        </p:txBody>
      </p:sp>
      <p:sp>
        <p:nvSpPr>
          <p:cNvPr id="15" name="圖片版面配置區 14"/>
          <p:cNvSpPr>
            <a:spLocks noGrp="1"/>
          </p:cNvSpPr>
          <p:nvPr>
            <p:ph type="pic" sz="quarter" idx="13"/>
          </p:nvPr>
        </p:nvSpPr>
        <p:spPr>
          <a:xfrm>
            <a:off x="4660424" y="2014683"/>
            <a:ext cx="2168112" cy="1936429"/>
          </a:xfrm>
          <a:custGeom>
            <a:avLst/>
            <a:gdLst>
              <a:gd name="connsiteX0" fmla="*/ 492213 w 2168112"/>
              <a:gd name="connsiteY0" fmla="*/ 0 h 1936429"/>
              <a:gd name="connsiteX1" fmla="*/ 1643650 w 2168112"/>
              <a:gd name="connsiteY1" fmla="*/ 0 h 1936429"/>
              <a:gd name="connsiteX2" fmla="*/ 2168112 w 2168112"/>
              <a:gd name="connsiteY2" fmla="*/ 968215 h 1936429"/>
              <a:gd name="connsiteX3" fmla="*/ 1643650 w 2168112"/>
              <a:gd name="connsiteY3" fmla="*/ 1936429 h 1936429"/>
              <a:gd name="connsiteX4" fmla="*/ 989163 w 2168112"/>
              <a:gd name="connsiteY4" fmla="*/ 1936429 h 1936429"/>
              <a:gd name="connsiteX5" fmla="*/ 986000 w 2168112"/>
              <a:gd name="connsiteY5" fmla="*/ 1873791 h 1936429"/>
              <a:gd name="connsiteX6" fmla="*/ 22000 w 2168112"/>
              <a:gd name="connsiteY6" fmla="*/ 909791 h 1936429"/>
              <a:gd name="connsiteX7" fmla="*/ 0 w 2168112"/>
              <a:gd name="connsiteY7" fmla="*/ 908680 h 193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8112" h="1936429">
                <a:moveTo>
                  <a:pt x="492213" y="0"/>
                </a:moveTo>
                <a:lnTo>
                  <a:pt x="1643650" y="0"/>
                </a:lnTo>
                <a:lnTo>
                  <a:pt x="2168112" y="968215"/>
                </a:lnTo>
                <a:lnTo>
                  <a:pt x="1643650" y="1936429"/>
                </a:lnTo>
                <a:lnTo>
                  <a:pt x="989163" y="1936429"/>
                </a:lnTo>
                <a:lnTo>
                  <a:pt x="986000" y="1873791"/>
                </a:lnTo>
                <a:cubicBezTo>
                  <a:pt x="934381" y="1365501"/>
                  <a:pt x="530291" y="961411"/>
                  <a:pt x="22000" y="909791"/>
                </a:cubicBezTo>
                <a:lnTo>
                  <a:pt x="0" y="908680"/>
                </a:lnTo>
                <a:close/>
              </a:path>
            </a:pathLst>
          </a:custGeom>
        </p:spPr>
        <p:txBody>
          <a:bodyPr wrap="square">
            <a:noAutofit/>
          </a:bodyPr>
          <a:lstStyle/>
          <a:p>
            <a:endParaRPr lang="zh-TW" altLang="en-US"/>
          </a:p>
        </p:txBody>
      </p:sp>
      <p:sp>
        <p:nvSpPr>
          <p:cNvPr id="19" name="圖片版面配置區 18"/>
          <p:cNvSpPr>
            <a:spLocks noGrp="1"/>
          </p:cNvSpPr>
          <p:nvPr>
            <p:ph type="pic" sz="quarter" idx="14"/>
          </p:nvPr>
        </p:nvSpPr>
        <p:spPr>
          <a:xfrm>
            <a:off x="2336530" y="4046683"/>
            <a:ext cx="2167551" cy="1936429"/>
          </a:xfrm>
          <a:custGeom>
            <a:avLst/>
            <a:gdLst>
              <a:gd name="connsiteX0" fmla="*/ 524462 w 2167551"/>
              <a:gd name="connsiteY0" fmla="*/ 0 h 1936429"/>
              <a:gd name="connsiteX1" fmla="*/ 1157883 w 2167551"/>
              <a:gd name="connsiteY1" fmla="*/ 0 h 1936429"/>
              <a:gd name="connsiteX2" fmla="*/ 1161046 w 2167551"/>
              <a:gd name="connsiteY2" fmla="*/ 62639 h 1936429"/>
              <a:gd name="connsiteX3" fmla="*/ 2125046 w 2167551"/>
              <a:gd name="connsiteY3" fmla="*/ 1026639 h 1936429"/>
              <a:gd name="connsiteX4" fmla="*/ 2167551 w 2167551"/>
              <a:gd name="connsiteY4" fmla="*/ 1028786 h 1936429"/>
              <a:gd name="connsiteX5" fmla="*/ 1675899 w 2167551"/>
              <a:gd name="connsiteY5" fmla="*/ 1936429 h 1936429"/>
              <a:gd name="connsiteX6" fmla="*/ 524462 w 2167551"/>
              <a:gd name="connsiteY6" fmla="*/ 1936429 h 1936429"/>
              <a:gd name="connsiteX7" fmla="*/ 0 w 2167551"/>
              <a:gd name="connsiteY7" fmla="*/ 968215 h 193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7551" h="1936429">
                <a:moveTo>
                  <a:pt x="524462" y="0"/>
                </a:moveTo>
                <a:lnTo>
                  <a:pt x="1157883" y="0"/>
                </a:lnTo>
                <a:lnTo>
                  <a:pt x="1161046" y="62639"/>
                </a:lnTo>
                <a:cubicBezTo>
                  <a:pt x="1212666" y="570930"/>
                  <a:pt x="1616756" y="975020"/>
                  <a:pt x="2125046" y="1026639"/>
                </a:cubicBezTo>
                <a:lnTo>
                  <a:pt x="2167551" y="1028786"/>
                </a:lnTo>
                <a:lnTo>
                  <a:pt x="1675899" y="1936429"/>
                </a:lnTo>
                <a:lnTo>
                  <a:pt x="524462" y="1936429"/>
                </a:lnTo>
                <a:lnTo>
                  <a:pt x="0" y="968215"/>
                </a:lnTo>
                <a:close/>
              </a:path>
            </a:pathLst>
          </a:custGeom>
        </p:spPr>
        <p:txBody>
          <a:bodyPr wrap="square">
            <a:noAutofit/>
          </a:bodyPr>
          <a:lstStyle/>
          <a:p>
            <a:endParaRPr lang="zh-TW" altLang="en-US"/>
          </a:p>
        </p:txBody>
      </p:sp>
      <p:sp>
        <p:nvSpPr>
          <p:cNvPr id="16" name="圖片版面配置區 15"/>
          <p:cNvSpPr>
            <a:spLocks noGrp="1"/>
          </p:cNvSpPr>
          <p:nvPr>
            <p:ph type="pic" sz="quarter" idx="15"/>
          </p:nvPr>
        </p:nvSpPr>
        <p:spPr>
          <a:xfrm>
            <a:off x="4660424" y="4046683"/>
            <a:ext cx="2168112" cy="1936429"/>
          </a:xfrm>
          <a:custGeom>
            <a:avLst/>
            <a:gdLst>
              <a:gd name="connsiteX0" fmla="*/ 989163 w 2168112"/>
              <a:gd name="connsiteY0" fmla="*/ 0 h 1936429"/>
              <a:gd name="connsiteX1" fmla="*/ 1643650 w 2168112"/>
              <a:gd name="connsiteY1" fmla="*/ 0 h 1936429"/>
              <a:gd name="connsiteX2" fmla="*/ 2168112 w 2168112"/>
              <a:gd name="connsiteY2" fmla="*/ 968215 h 1936429"/>
              <a:gd name="connsiteX3" fmla="*/ 1643650 w 2168112"/>
              <a:gd name="connsiteY3" fmla="*/ 1936429 h 1936429"/>
              <a:gd name="connsiteX4" fmla="*/ 492213 w 2168112"/>
              <a:gd name="connsiteY4" fmla="*/ 1936429 h 1936429"/>
              <a:gd name="connsiteX5" fmla="*/ 0 w 2168112"/>
              <a:gd name="connsiteY5" fmla="*/ 1027750 h 1936429"/>
              <a:gd name="connsiteX6" fmla="*/ 22000 w 2168112"/>
              <a:gd name="connsiteY6" fmla="*/ 1026639 h 1936429"/>
              <a:gd name="connsiteX7" fmla="*/ 986000 w 2168112"/>
              <a:gd name="connsiteY7" fmla="*/ 62639 h 193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8112" h="1936429">
                <a:moveTo>
                  <a:pt x="989163" y="0"/>
                </a:moveTo>
                <a:lnTo>
                  <a:pt x="1643650" y="0"/>
                </a:lnTo>
                <a:lnTo>
                  <a:pt x="2168112" y="968215"/>
                </a:lnTo>
                <a:lnTo>
                  <a:pt x="1643650" y="1936429"/>
                </a:lnTo>
                <a:lnTo>
                  <a:pt x="492213" y="1936429"/>
                </a:lnTo>
                <a:lnTo>
                  <a:pt x="0" y="1027750"/>
                </a:lnTo>
                <a:lnTo>
                  <a:pt x="22000" y="1026639"/>
                </a:lnTo>
                <a:cubicBezTo>
                  <a:pt x="530291" y="975020"/>
                  <a:pt x="934381" y="570930"/>
                  <a:pt x="986000" y="62639"/>
                </a:cubicBezTo>
                <a:close/>
              </a:path>
            </a:pathLst>
          </a:custGeom>
        </p:spPr>
        <p:txBody>
          <a:bodyPr wrap="square">
            <a:noAutofit/>
          </a:bodyPr>
          <a:lstStyle/>
          <a:p>
            <a:endParaRPr lang="zh-TW" altLang="en-US"/>
          </a:p>
        </p:txBody>
      </p:sp>
      <p:sp>
        <p:nvSpPr>
          <p:cNvPr id="9" name="圖片版面配置區 3"/>
          <p:cNvSpPr>
            <a:spLocks noGrp="1"/>
          </p:cNvSpPr>
          <p:nvPr>
            <p:ph type="pic" sz="quarter" idx="16"/>
          </p:nvPr>
        </p:nvSpPr>
        <p:spPr>
          <a:xfrm>
            <a:off x="3603785" y="3030683"/>
            <a:ext cx="1936430" cy="1936430"/>
          </a:xfrm>
          <a:prstGeom prst="ellipse">
            <a:avLst/>
          </a:prstGeom>
        </p:spPr>
        <p:txBody>
          <a:bodyPr/>
          <a:lstStyle/>
          <a:p>
            <a:endParaRPr lang="zh-TW" altLang="en-US"/>
          </a:p>
        </p:txBody>
      </p:sp>
    </p:spTree>
    <p:extLst>
      <p:ext uri="{BB962C8B-B14F-4D97-AF65-F5344CB8AC3E}">
        <p14:creationId xmlns:p14="http://schemas.microsoft.com/office/powerpoint/2010/main" val="1342530527"/>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圖片版面配置41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61416" y="2596623"/>
            <a:ext cx="2607556" cy="2607556"/>
          </a:xfrm>
          <a:prstGeom prst="ellipse">
            <a:avLst/>
          </a:prstGeom>
        </p:spPr>
        <p:txBody>
          <a:bodyPr/>
          <a:lstStyle/>
          <a:p>
            <a:endParaRPr lang="zh-TW" altLang="en-US"/>
          </a:p>
        </p:txBody>
      </p:sp>
      <p:sp>
        <p:nvSpPr>
          <p:cNvPr id="7" name="圖片版面配置區 4"/>
          <p:cNvSpPr>
            <a:spLocks noGrp="1"/>
          </p:cNvSpPr>
          <p:nvPr>
            <p:ph type="pic" sz="quarter" idx="14"/>
          </p:nvPr>
        </p:nvSpPr>
        <p:spPr>
          <a:xfrm>
            <a:off x="2579682" y="1637244"/>
            <a:ext cx="1467202" cy="1467202"/>
          </a:xfrm>
          <a:prstGeom prst="ellipse">
            <a:avLst/>
          </a:prstGeom>
        </p:spPr>
        <p:txBody>
          <a:bodyPr/>
          <a:lstStyle/>
          <a:p>
            <a:endParaRPr lang="zh-TW" altLang="en-US"/>
          </a:p>
        </p:txBody>
      </p:sp>
      <p:sp>
        <p:nvSpPr>
          <p:cNvPr id="8" name="圖片版面配置區 4"/>
          <p:cNvSpPr>
            <a:spLocks noGrp="1"/>
          </p:cNvSpPr>
          <p:nvPr>
            <p:ph type="pic" sz="quarter" idx="15"/>
          </p:nvPr>
        </p:nvSpPr>
        <p:spPr>
          <a:xfrm>
            <a:off x="2579682" y="4673955"/>
            <a:ext cx="1467202" cy="1467202"/>
          </a:xfrm>
          <a:prstGeom prst="ellipse">
            <a:avLst/>
          </a:prstGeom>
        </p:spPr>
        <p:txBody>
          <a:bodyPr/>
          <a:lstStyle/>
          <a:p>
            <a:endParaRPr lang="zh-TW" altLang="en-US"/>
          </a:p>
        </p:txBody>
      </p:sp>
      <p:sp>
        <p:nvSpPr>
          <p:cNvPr id="9" name="圖片版面配置區 4"/>
          <p:cNvSpPr>
            <a:spLocks noGrp="1"/>
          </p:cNvSpPr>
          <p:nvPr>
            <p:ph type="pic" sz="quarter" idx="16"/>
          </p:nvPr>
        </p:nvSpPr>
        <p:spPr>
          <a:xfrm>
            <a:off x="3245730" y="3155599"/>
            <a:ext cx="1467202" cy="1467202"/>
          </a:xfrm>
          <a:prstGeom prst="ellipse">
            <a:avLst/>
          </a:prstGeom>
        </p:spPr>
        <p:txBody>
          <a:bodyPr/>
          <a:lstStyle/>
          <a:p>
            <a:endParaRPr lang="zh-TW" altLang="en-US"/>
          </a:p>
        </p:txBody>
      </p:sp>
    </p:spTree>
    <p:extLst>
      <p:ext uri="{BB962C8B-B14F-4D97-AF65-F5344CB8AC3E}">
        <p14:creationId xmlns:p14="http://schemas.microsoft.com/office/powerpoint/2010/main" val="1965507196"/>
      </p:ext>
    </p:extLst>
  </p:cSld>
  <p:clrMapOvr>
    <a:masterClrMapping/>
  </p:clrMapOvr>
  <p:timing>
    <p:tnLst>
      <p:par>
        <p:cTn id="1" dur="indefinite" restart="never" nodeType="tmRoot"/>
      </p:par>
    </p:tn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圖片版面配置41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62" name="圖片版面配置區 61"/>
          <p:cNvSpPr>
            <a:spLocks noGrp="1"/>
          </p:cNvSpPr>
          <p:nvPr>
            <p:ph type="pic" sz="quarter" idx="14"/>
          </p:nvPr>
        </p:nvSpPr>
        <p:spPr>
          <a:xfrm>
            <a:off x="3008281" y="1749600"/>
            <a:ext cx="1524826" cy="1961859"/>
          </a:xfrm>
          <a:custGeom>
            <a:avLst/>
            <a:gdLst>
              <a:gd name="connsiteX0" fmla="*/ 0 w 1524826"/>
              <a:gd name="connsiteY0" fmla="*/ 0 h 1961859"/>
              <a:gd name="connsiteX1" fmla="*/ 1524826 w 1524826"/>
              <a:gd name="connsiteY1" fmla="*/ 0 h 1961859"/>
              <a:gd name="connsiteX2" fmla="*/ 1524826 w 1524826"/>
              <a:gd name="connsiteY2" fmla="*/ 1961859 h 1961859"/>
              <a:gd name="connsiteX3" fmla="*/ 1088712 w 1524826"/>
              <a:gd name="connsiteY3" fmla="*/ 1950832 h 1961859"/>
              <a:gd name="connsiteX4" fmla="*/ 150887 w 1524826"/>
              <a:gd name="connsiteY4" fmla="*/ 1855765 h 1961859"/>
              <a:gd name="connsiteX5" fmla="*/ 0 w 1524826"/>
              <a:gd name="connsiteY5" fmla="*/ 1828820 h 1961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26" h="1961859">
                <a:moveTo>
                  <a:pt x="0" y="0"/>
                </a:moveTo>
                <a:lnTo>
                  <a:pt x="1524826" y="0"/>
                </a:lnTo>
                <a:lnTo>
                  <a:pt x="1524826" y="1961859"/>
                </a:lnTo>
                <a:lnTo>
                  <a:pt x="1088712" y="1950832"/>
                </a:lnTo>
                <a:cubicBezTo>
                  <a:pt x="771656" y="1934760"/>
                  <a:pt x="458788" y="1902812"/>
                  <a:pt x="150887" y="1855765"/>
                </a:cubicBezTo>
                <a:lnTo>
                  <a:pt x="0" y="1828820"/>
                </a:lnTo>
                <a:close/>
              </a:path>
            </a:pathLst>
          </a:custGeom>
        </p:spPr>
        <p:txBody>
          <a:bodyPr wrap="square">
            <a:noAutofit/>
          </a:bodyPr>
          <a:lstStyle/>
          <a:p>
            <a:endParaRPr lang="zh-TW" altLang="en-US" dirty="0"/>
          </a:p>
        </p:txBody>
      </p:sp>
      <p:sp>
        <p:nvSpPr>
          <p:cNvPr id="64" name="圖片版面配置區 63"/>
          <p:cNvSpPr>
            <a:spLocks noGrp="1"/>
          </p:cNvSpPr>
          <p:nvPr>
            <p:ph type="pic" sz="quarter" idx="19"/>
          </p:nvPr>
        </p:nvSpPr>
        <p:spPr>
          <a:xfrm>
            <a:off x="6213512" y="1750306"/>
            <a:ext cx="1524825" cy="1815515"/>
          </a:xfrm>
          <a:custGeom>
            <a:avLst/>
            <a:gdLst>
              <a:gd name="connsiteX0" fmla="*/ 0 w 1524825"/>
              <a:gd name="connsiteY0" fmla="*/ 0 h 1815515"/>
              <a:gd name="connsiteX1" fmla="*/ 1179788 w 1524825"/>
              <a:gd name="connsiteY1" fmla="*/ 0 h 1815515"/>
              <a:gd name="connsiteX2" fmla="*/ 1524825 w 1524825"/>
              <a:gd name="connsiteY2" fmla="*/ 345037 h 1815515"/>
              <a:gd name="connsiteX3" fmla="*/ 1524825 w 1524825"/>
              <a:gd name="connsiteY3" fmla="*/ 1409786 h 1815515"/>
              <a:gd name="connsiteX4" fmla="*/ 1127952 w 1524825"/>
              <a:gd name="connsiteY4" fmla="*/ 1544073 h 1815515"/>
              <a:gd name="connsiteX5" fmla="*/ 236592 w 1524825"/>
              <a:gd name="connsiteY5" fmla="*/ 1773264 h 1815515"/>
              <a:gd name="connsiteX6" fmla="*/ 0 w 1524825"/>
              <a:gd name="connsiteY6" fmla="*/ 1815515 h 181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825" h="1815515">
                <a:moveTo>
                  <a:pt x="0" y="0"/>
                </a:moveTo>
                <a:lnTo>
                  <a:pt x="1179788" y="0"/>
                </a:lnTo>
                <a:cubicBezTo>
                  <a:pt x="1370347" y="0"/>
                  <a:pt x="1524825" y="154478"/>
                  <a:pt x="1524825" y="345037"/>
                </a:cubicBezTo>
                <a:lnTo>
                  <a:pt x="1524825" y="1409786"/>
                </a:lnTo>
                <a:lnTo>
                  <a:pt x="1127952" y="1544073"/>
                </a:lnTo>
                <a:cubicBezTo>
                  <a:pt x="836709" y="1634658"/>
                  <a:pt x="539330" y="1711315"/>
                  <a:pt x="236592" y="1773264"/>
                </a:cubicBezTo>
                <a:lnTo>
                  <a:pt x="0" y="1815515"/>
                </a:lnTo>
                <a:close/>
              </a:path>
            </a:pathLst>
          </a:custGeom>
        </p:spPr>
        <p:txBody>
          <a:bodyPr wrap="square">
            <a:noAutofit/>
          </a:bodyPr>
          <a:lstStyle/>
          <a:p>
            <a:endParaRPr lang="zh-TW" altLang="en-US"/>
          </a:p>
        </p:txBody>
      </p:sp>
      <p:sp>
        <p:nvSpPr>
          <p:cNvPr id="61" name="圖片版面配置區 60"/>
          <p:cNvSpPr>
            <a:spLocks noGrp="1"/>
          </p:cNvSpPr>
          <p:nvPr>
            <p:ph type="pic" sz="quarter" idx="20"/>
          </p:nvPr>
        </p:nvSpPr>
        <p:spPr>
          <a:xfrm>
            <a:off x="1405666" y="1750305"/>
            <a:ext cx="1524826" cy="1814222"/>
          </a:xfrm>
          <a:custGeom>
            <a:avLst/>
            <a:gdLst>
              <a:gd name="connsiteX0" fmla="*/ 345037 w 1524826"/>
              <a:gd name="connsiteY0" fmla="*/ 0 h 1814222"/>
              <a:gd name="connsiteX1" fmla="*/ 1524826 w 1524826"/>
              <a:gd name="connsiteY1" fmla="*/ 0 h 1814222"/>
              <a:gd name="connsiteX2" fmla="*/ 1524826 w 1524826"/>
              <a:gd name="connsiteY2" fmla="*/ 1814222 h 1814222"/>
              <a:gd name="connsiteX3" fmla="*/ 1295476 w 1524826"/>
              <a:gd name="connsiteY3" fmla="*/ 1773264 h 1814222"/>
              <a:gd name="connsiteX4" fmla="*/ 404117 w 1524826"/>
              <a:gd name="connsiteY4" fmla="*/ 1544073 h 1814222"/>
              <a:gd name="connsiteX5" fmla="*/ 0 w 1524826"/>
              <a:gd name="connsiteY5" fmla="*/ 1407335 h 1814222"/>
              <a:gd name="connsiteX6" fmla="*/ 0 w 1524826"/>
              <a:gd name="connsiteY6" fmla="*/ 345037 h 1814222"/>
              <a:gd name="connsiteX7" fmla="*/ 345037 w 1524826"/>
              <a:gd name="connsiteY7" fmla="*/ 0 h 181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826" h="1814222">
                <a:moveTo>
                  <a:pt x="345037" y="0"/>
                </a:moveTo>
                <a:lnTo>
                  <a:pt x="1524826" y="0"/>
                </a:lnTo>
                <a:lnTo>
                  <a:pt x="1524826" y="1814222"/>
                </a:lnTo>
                <a:lnTo>
                  <a:pt x="1295476" y="1773264"/>
                </a:lnTo>
                <a:cubicBezTo>
                  <a:pt x="992739" y="1711315"/>
                  <a:pt x="695359" y="1634658"/>
                  <a:pt x="404117" y="1544073"/>
                </a:cubicBezTo>
                <a:lnTo>
                  <a:pt x="0" y="1407335"/>
                </a:lnTo>
                <a:lnTo>
                  <a:pt x="0" y="345037"/>
                </a:lnTo>
                <a:cubicBezTo>
                  <a:pt x="0" y="154478"/>
                  <a:pt x="154478" y="0"/>
                  <a:pt x="345037" y="0"/>
                </a:cubicBezTo>
                <a:close/>
              </a:path>
            </a:pathLst>
          </a:custGeom>
        </p:spPr>
        <p:txBody>
          <a:bodyPr wrap="square">
            <a:noAutofit/>
          </a:bodyPr>
          <a:lstStyle/>
          <a:p>
            <a:endParaRPr lang="zh-TW" altLang="en-US"/>
          </a:p>
        </p:txBody>
      </p:sp>
      <p:sp>
        <p:nvSpPr>
          <p:cNvPr id="63" name="圖片版面配置區 62"/>
          <p:cNvSpPr>
            <a:spLocks noGrp="1"/>
          </p:cNvSpPr>
          <p:nvPr>
            <p:ph type="pic" sz="quarter" idx="21"/>
          </p:nvPr>
        </p:nvSpPr>
        <p:spPr>
          <a:xfrm>
            <a:off x="4610896" y="1749599"/>
            <a:ext cx="1524826" cy="1962042"/>
          </a:xfrm>
          <a:custGeom>
            <a:avLst/>
            <a:gdLst>
              <a:gd name="connsiteX0" fmla="*/ 0 w 1524826"/>
              <a:gd name="connsiteY0" fmla="*/ 0 h 1962042"/>
              <a:gd name="connsiteX1" fmla="*/ 1524826 w 1524826"/>
              <a:gd name="connsiteY1" fmla="*/ 0 h 1962042"/>
              <a:gd name="connsiteX2" fmla="*/ 1524826 w 1524826"/>
              <a:gd name="connsiteY2" fmla="*/ 1830113 h 1962042"/>
              <a:gd name="connsiteX3" fmla="*/ 1381182 w 1524826"/>
              <a:gd name="connsiteY3" fmla="*/ 1855765 h 1962042"/>
              <a:gd name="connsiteX4" fmla="*/ 443357 w 1524826"/>
              <a:gd name="connsiteY4" fmla="*/ 1950832 h 1962042"/>
              <a:gd name="connsiteX5" fmla="*/ 0 w 1524826"/>
              <a:gd name="connsiteY5" fmla="*/ 1962042 h 196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26" h="1962042">
                <a:moveTo>
                  <a:pt x="0" y="0"/>
                </a:moveTo>
                <a:lnTo>
                  <a:pt x="1524826" y="0"/>
                </a:lnTo>
                <a:lnTo>
                  <a:pt x="1524826" y="1830113"/>
                </a:lnTo>
                <a:lnTo>
                  <a:pt x="1381182" y="1855765"/>
                </a:lnTo>
                <a:cubicBezTo>
                  <a:pt x="1073282" y="1902812"/>
                  <a:pt x="760414" y="1934760"/>
                  <a:pt x="443357" y="1950832"/>
                </a:cubicBezTo>
                <a:lnTo>
                  <a:pt x="0" y="1962042"/>
                </a:lnTo>
                <a:close/>
              </a:path>
            </a:pathLst>
          </a:custGeom>
        </p:spPr>
        <p:txBody>
          <a:bodyPr wrap="square">
            <a:noAutofit/>
          </a:bodyPr>
          <a:lstStyle/>
          <a:p>
            <a:endParaRPr lang="zh-TW" altLang="en-US" dirty="0"/>
          </a:p>
        </p:txBody>
      </p:sp>
      <p:sp>
        <p:nvSpPr>
          <p:cNvPr id="55" name="圖片版面配置區 54"/>
          <p:cNvSpPr>
            <a:spLocks noGrp="1"/>
          </p:cNvSpPr>
          <p:nvPr>
            <p:ph type="pic" sz="quarter" idx="22"/>
          </p:nvPr>
        </p:nvSpPr>
        <p:spPr>
          <a:xfrm>
            <a:off x="3008281" y="3639832"/>
            <a:ext cx="1524826" cy="2196530"/>
          </a:xfrm>
          <a:custGeom>
            <a:avLst/>
            <a:gdLst>
              <a:gd name="connsiteX0" fmla="*/ 0 w 1524826"/>
              <a:gd name="connsiteY0" fmla="*/ 0 h 2196530"/>
              <a:gd name="connsiteX1" fmla="*/ 139988 w 1524826"/>
              <a:gd name="connsiteY1" fmla="*/ 24999 h 2196530"/>
              <a:gd name="connsiteX2" fmla="*/ 1085029 w 1524826"/>
              <a:gd name="connsiteY2" fmla="*/ 120796 h 2196530"/>
              <a:gd name="connsiteX3" fmla="*/ 1524826 w 1524826"/>
              <a:gd name="connsiteY3" fmla="*/ 131917 h 2196530"/>
              <a:gd name="connsiteX4" fmla="*/ 1524826 w 1524826"/>
              <a:gd name="connsiteY4" fmla="*/ 2196530 h 2196530"/>
              <a:gd name="connsiteX5" fmla="*/ 0 w 1524826"/>
              <a:gd name="connsiteY5" fmla="*/ 2196530 h 219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26" h="2196530">
                <a:moveTo>
                  <a:pt x="0" y="0"/>
                </a:moveTo>
                <a:lnTo>
                  <a:pt x="139988" y="24999"/>
                </a:lnTo>
                <a:cubicBezTo>
                  <a:pt x="450257" y="72407"/>
                  <a:pt x="765533" y="104601"/>
                  <a:pt x="1085029" y="120796"/>
                </a:cubicBezTo>
                <a:lnTo>
                  <a:pt x="1524826" y="131917"/>
                </a:lnTo>
                <a:lnTo>
                  <a:pt x="1524826" y="2196530"/>
                </a:lnTo>
                <a:lnTo>
                  <a:pt x="0" y="2196530"/>
                </a:lnTo>
                <a:close/>
              </a:path>
            </a:pathLst>
          </a:custGeom>
        </p:spPr>
        <p:txBody>
          <a:bodyPr wrap="square">
            <a:noAutofit/>
          </a:bodyPr>
          <a:lstStyle/>
          <a:p>
            <a:endParaRPr lang="zh-TW" altLang="en-US" dirty="0"/>
          </a:p>
        </p:txBody>
      </p:sp>
      <p:sp>
        <p:nvSpPr>
          <p:cNvPr id="59" name="圖片版面配置區 58"/>
          <p:cNvSpPr>
            <a:spLocks noGrp="1"/>
          </p:cNvSpPr>
          <p:nvPr>
            <p:ph type="pic" sz="quarter" idx="23"/>
          </p:nvPr>
        </p:nvSpPr>
        <p:spPr>
          <a:xfrm>
            <a:off x="6213512" y="3224366"/>
            <a:ext cx="1524825" cy="2611997"/>
          </a:xfrm>
          <a:custGeom>
            <a:avLst/>
            <a:gdLst>
              <a:gd name="connsiteX0" fmla="*/ 1524825 w 1524825"/>
              <a:gd name="connsiteY0" fmla="*/ 0 h 2611997"/>
              <a:gd name="connsiteX1" fmla="*/ 1524825 w 1524825"/>
              <a:gd name="connsiteY1" fmla="*/ 2266960 h 2611997"/>
              <a:gd name="connsiteX2" fmla="*/ 1179788 w 1524825"/>
              <a:gd name="connsiteY2" fmla="*/ 2611997 h 2611997"/>
              <a:gd name="connsiteX3" fmla="*/ 0 w 1524825"/>
              <a:gd name="connsiteY3" fmla="*/ 2611997 h 2611997"/>
              <a:gd name="connsiteX4" fmla="*/ 0 w 1524825"/>
              <a:gd name="connsiteY4" fmla="*/ 402868 h 2611997"/>
              <a:gd name="connsiteX5" fmla="*/ 251017 w 1524825"/>
              <a:gd name="connsiteY5" fmla="*/ 358041 h 2611997"/>
              <a:gd name="connsiteX6" fmla="*/ 1149236 w 1524825"/>
              <a:gd name="connsiteY6" fmla="*/ 127086 h 261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825" h="2611997">
                <a:moveTo>
                  <a:pt x="1524825" y="0"/>
                </a:moveTo>
                <a:lnTo>
                  <a:pt x="1524825" y="2266960"/>
                </a:lnTo>
                <a:cubicBezTo>
                  <a:pt x="1524825" y="2457519"/>
                  <a:pt x="1370347" y="2611997"/>
                  <a:pt x="1179788" y="2611997"/>
                </a:cubicBezTo>
                <a:lnTo>
                  <a:pt x="0" y="2611997"/>
                </a:lnTo>
                <a:lnTo>
                  <a:pt x="0" y="402868"/>
                </a:lnTo>
                <a:lnTo>
                  <a:pt x="251017" y="358041"/>
                </a:lnTo>
                <a:cubicBezTo>
                  <a:pt x="556084" y="295615"/>
                  <a:pt x="855752" y="218368"/>
                  <a:pt x="1149236" y="127086"/>
                </a:cubicBezTo>
                <a:close/>
              </a:path>
            </a:pathLst>
          </a:custGeom>
        </p:spPr>
        <p:txBody>
          <a:bodyPr wrap="square">
            <a:noAutofit/>
          </a:bodyPr>
          <a:lstStyle/>
          <a:p>
            <a:endParaRPr lang="zh-TW" altLang="en-US"/>
          </a:p>
        </p:txBody>
      </p:sp>
      <p:sp>
        <p:nvSpPr>
          <p:cNvPr id="54" name="圖片版面配置區 53"/>
          <p:cNvSpPr>
            <a:spLocks noGrp="1"/>
          </p:cNvSpPr>
          <p:nvPr>
            <p:ph type="pic" sz="quarter" idx="24"/>
          </p:nvPr>
        </p:nvSpPr>
        <p:spPr>
          <a:xfrm>
            <a:off x="1405666" y="3221914"/>
            <a:ext cx="1524826" cy="2614448"/>
          </a:xfrm>
          <a:custGeom>
            <a:avLst/>
            <a:gdLst>
              <a:gd name="connsiteX0" fmla="*/ 0 w 1524826"/>
              <a:gd name="connsiteY0" fmla="*/ 0 h 2614448"/>
              <a:gd name="connsiteX1" fmla="*/ 382833 w 1524826"/>
              <a:gd name="connsiteY1" fmla="*/ 129537 h 2614448"/>
              <a:gd name="connsiteX2" fmla="*/ 1281051 w 1524826"/>
              <a:gd name="connsiteY2" fmla="*/ 360492 h 2614448"/>
              <a:gd name="connsiteX3" fmla="*/ 1524826 w 1524826"/>
              <a:gd name="connsiteY3" fmla="*/ 404026 h 2614448"/>
              <a:gd name="connsiteX4" fmla="*/ 1524826 w 1524826"/>
              <a:gd name="connsiteY4" fmla="*/ 2614448 h 2614448"/>
              <a:gd name="connsiteX5" fmla="*/ 345037 w 1524826"/>
              <a:gd name="connsiteY5" fmla="*/ 2614448 h 2614448"/>
              <a:gd name="connsiteX6" fmla="*/ 0 w 1524826"/>
              <a:gd name="connsiteY6" fmla="*/ 2269411 h 261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826" h="2614448">
                <a:moveTo>
                  <a:pt x="0" y="0"/>
                </a:moveTo>
                <a:lnTo>
                  <a:pt x="382833" y="129537"/>
                </a:lnTo>
                <a:cubicBezTo>
                  <a:pt x="676317" y="220819"/>
                  <a:pt x="975985" y="298066"/>
                  <a:pt x="1281051" y="360492"/>
                </a:cubicBezTo>
                <a:lnTo>
                  <a:pt x="1524826" y="404026"/>
                </a:lnTo>
                <a:lnTo>
                  <a:pt x="1524826" y="2614448"/>
                </a:lnTo>
                <a:lnTo>
                  <a:pt x="345037" y="2614448"/>
                </a:lnTo>
                <a:cubicBezTo>
                  <a:pt x="154478" y="2614448"/>
                  <a:pt x="0" y="2459970"/>
                  <a:pt x="0" y="2269411"/>
                </a:cubicBezTo>
                <a:close/>
              </a:path>
            </a:pathLst>
          </a:custGeom>
        </p:spPr>
        <p:txBody>
          <a:bodyPr wrap="square">
            <a:noAutofit/>
          </a:bodyPr>
          <a:lstStyle/>
          <a:p>
            <a:endParaRPr lang="zh-TW" altLang="en-US"/>
          </a:p>
        </p:txBody>
      </p:sp>
      <p:sp>
        <p:nvSpPr>
          <p:cNvPr id="58" name="圖片版面配置區 57"/>
          <p:cNvSpPr>
            <a:spLocks noGrp="1"/>
          </p:cNvSpPr>
          <p:nvPr>
            <p:ph type="pic" sz="quarter" idx="25"/>
          </p:nvPr>
        </p:nvSpPr>
        <p:spPr>
          <a:xfrm>
            <a:off x="4610896" y="3641126"/>
            <a:ext cx="1524826" cy="2195237"/>
          </a:xfrm>
          <a:custGeom>
            <a:avLst/>
            <a:gdLst>
              <a:gd name="connsiteX0" fmla="*/ 1524826 w 1524826"/>
              <a:gd name="connsiteY0" fmla="*/ 0 h 2195237"/>
              <a:gd name="connsiteX1" fmla="*/ 1524826 w 1524826"/>
              <a:gd name="connsiteY1" fmla="*/ 2195237 h 2195237"/>
              <a:gd name="connsiteX2" fmla="*/ 0 w 1524826"/>
              <a:gd name="connsiteY2" fmla="*/ 2195237 h 2195237"/>
              <a:gd name="connsiteX3" fmla="*/ 0 w 1524826"/>
              <a:gd name="connsiteY3" fmla="*/ 130807 h 2195237"/>
              <a:gd name="connsiteX4" fmla="*/ 447040 w 1524826"/>
              <a:gd name="connsiteY4" fmla="*/ 119503 h 2195237"/>
              <a:gd name="connsiteX5" fmla="*/ 1392082 w 1524826"/>
              <a:gd name="connsiteY5" fmla="*/ 23706 h 2195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26" h="2195237">
                <a:moveTo>
                  <a:pt x="1524826" y="0"/>
                </a:moveTo>
                <a:lnTo>
                  <a:pt x="1524826" y="2195237"/>
                </a:lnTo>
                <a:lnTo>
                  <a:pt x="0" y="2195237"/>
                </a:lnTo>
                <a:lnTo>
                  <a:pt x="0" y="130807"/>
                </a:lnTo>
                <a:lnTo>
                  <a:pt x="447040" y="119503"/>
                </a:lnTo>
                <a:cubicBezTo>
                  <a:pt x="766537" y="103308"/>
                  <a:pt x="1081812" y="71114"/>
                  <a:pt x="1392082" y="23706"/>
                </a:cubicBezTo>
                <a:close/>
              </a:path>
            </a:pathLst>
          </a:custGeom>
        </p:spPr>
        <p:txBody>
          <a:bodyPr wrap="square">
            <a:noAutofit/>
          </a:bodyPr>
          <a:lstStyle/>
          <a:p>
            <a:endParaRPr lang="zh-TW" altLang="en-US" dirty="0"/>
          </a:p>
        </p:txBody>
      </p:sp>
    </p:spTree>
    <p:extLst>
      <p:ext uri="{BB962C8B-B14F-4D97-AF65-F5344CB8AC3E}">
        <p14:creationId xmlns:p14="http://schemas.microsoft.com/office/powerpoint/2010/main" val="427526284"/>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圖片版面配置041">
    <p:spTree>
      <p:nvGrpSpPr>
        <p:cNvPr id="1" name=""/>
        <p:cNvGrpSpPr/>
        <p:nvPr/>
      </p:nvGrpSpPr>
      <p:grpSpPr>
        <a:xfrm>
          <a:off x="0" y="0"/>
          <a:ext cx="0" cy="0"/>
          <a:chOff x="0" y="0"/>
          <a:chExt cx="0" cy="0"/>
        </a:xfrm>
      </p:grpSpPr>
      <p:sp>
        <p:nvSpPr>
          <p:cNvPr id="9" name="圖片版面配置區 6"/>
          <p:cNvSpPr>
            <a:spLocks noGrp="1"/>
          </p:cNvSpPr>
          <p:nvPr>
            <p:ph type="pic" sz="quarter" idx="12"/>
          </p:nvPr>
        </p:nvSpPr>
        <p:spPr>
          <a:xfrm>
            <a:off x="355600" y="1575010"/>
            <a:ext cx="2833200" cy="4532400"/>
          </a:xfrm>
        </p:spPr>
        <p:txBody>
          <a:bodyPr/>
          <a:lstStyle/>
          <a:p>
            <a:endParaRPr lang="zh-TW" altLang="en-US"/>
          </a:p>
        </p:txBody>
      </p:sp>
      <p:sp>
        <p:nvSpPr>
          <p:cNvPr id="8" name="圖片版面配置區 6"/>
          <p:cNvSpPr>
            <a:spLocks noGrp="1"/>
          </p:cNvSpPr>
          <p:nvPr>
            <p:ph type="pic" sz="quarter" idx="11"/>
          </p:nvPr>
        </p:nvSpPr>
        <p:spPr>
          <a:xfrm>
            <a:off x="6429375" y="1899294"/>
            <a:ext cx="2714400" cy="1771200"/>
          </a:xfrm>
        </p:spPr>
        <p:txBody>
          <a:bodyPr/>
          <a:lstStyle/>
          <a:p>
            <a:endParaRPr lang="zh-TW" altLang="en-US"/>
          </a:p>
        </p:txBody>
      </p:sp>
      <p:sp>
        <p:nvSpPr>
          <p:cNvPr id="7" name="圖片版面配置區 6"/>
          <p:cNvSpPr>
            <a:spLocks noGrp="1"/>
          </p:cNvSpPr>
          <p:nvPr>
            <p:ph type="pic" sz="quarter" idx="10"/>
          </p:nvPr>
        </p:nvSpPr>
        <p:spPr>
          <a:xfrm>
            <a:off x="3348038" y="1899294"/>
            <a:ext cx="2714400" cy="1771200"/>
          </a:xfr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470339019"/>
      </p:ext>
    </p:extLst>
  </p:cSld>
  <p:clrMapOvr>
    <a:masterClrMapping/>
  </p:clrMapOvr>
  <p:timing>
    <p:tnLst>
      <p:par>
        <p:cTn id="1" dur="indefinite" restart="never" nodeType="tmRoot"/>
      </p:par>
    </p:tn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圖片版面配置41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3" name="圖片版面配置區 12"/>
          <p:cNvSpPr>
            <a:spLocks noGrp="1"/>
          </p:cNvSpPr>
          <p:nvPr>
            <p:ph type="pic" sz="quarter" idx="25"/>
          </p:nvPr>
        </p:nvSpPr>
        <p:spPr>
          <a:xfrm>
            <a:off x="1405666" y="1749598"/>
            <a:ext cx="6332671" cy="4086764"/>
          </a:xfrm>
          <a:custGeom>
            <a:avLst/>
            <a:gdLst>
              <a:gd name="connsiteX0" fmla="*/ 4730056 w 6332671"/>
              <a:gd name="connsiteY0" fmla="*/ 1891527 h 4086764"/>
              <a:gd name="connsiteX1" fmla="*/ 4730056 w 6332671"/>
              <a:gd name="connsiteY1" fmla="*/ 4086764 h 4086764"/>
              <a:gd name="connsiteX2" fmla="*/ 3205230 w 6332671"/>
              <a:gd name="connsiteY2" fmla="*/ 4086764 h 4086764"/>
              <a:gd name="connsiteX3" fmla="*/ 3205230 w 6332671"/>
              <a:gd name="connsiteY3" fmla="*/ 2022334 h 4086764"/>
              <a:gd name="connsiteX4" fmla="*/ 3652270 w 6332671"/>
              <a:gd name="connsiteY4" fmla="*/ 2011030 h 4086764"/>
              <a:gd name="connsiteX5" fmla="*/ 4597312 w 6332671"/>
              <a:gd name="connsiteY5" fmla="*/ 1915233 h 4086764"/>
              <a:gd name="connsiteX6" fmla="*/ 1602615 w 6332671"/>
              <a:gd name="connsiteY6" fmla="*/ 1890233 h 4086764"/>
              <a:gd name="connsiteX7" fmla="*/ 1742603 w 6332671"/>
              <a:gd name="connsiteY7" fmla="*/ 1915232 h 4086764"/>
              <a:gd name="connsiteX8" fmla="*/ 2687644 w 6332671"/>
              <a:gd name="connsiteY8" fmla="*/ 2011029 h 4086764"/>
              <a:gd name="connsiteX9" fmla="*/ 3127441 w 6332671"/>
              <a:gd name="connsiteY9" fmla="*/ 2022150 h 4086764"/>
              <a:gd name="connsiteX10" fmla="*/ 3127441 w 6332671"/>
              <a:gd name="connsiteY10" fmla="*/ 4086763 h 4086764"/>
              <a:gd name="connsiteX11" fmla="*/ 1602615 w 6332671"/>
              <a:gd name="connsiteY11" fmla="*/ 4086763 h 4086764"/>
              <a:gd name="connsiteX12" fmla="*/ 6332671 w 6332671"/>
              <a:gd name="connsiteY12" fmla="*/ 1474767 h 4086764"/>
              <a:gd name="connsiteX13" fmla="*/ 6332671 w 6332671"/>
              <a:gd name="connsiteY13" fmla="*/ 3741727 h 4086764"/>
              <a:gd name="connsiteX14" fmla="*/ 5987634 w 6332671"/>
              <a:gd name="connsiteY14" fmla="*/ 4086764 h 4086764"/>
              <a:gd name="connsiteX15" fmla="*/ 4807846 w 6332671"/>
              <a:gd name="connsiteY15" fmla="*/ 4086764 h 4086764"/>
              <a:gd name="connsiteX16" fmla="*/ 4807846 w 6332671"/>
              <a:gd name="connsiteY16" fmla="*/ 1877635 h 4086764"/>
              <a:gd name="connsiteX17" fmla="*/ 5058863 w 6332671"/>
              <a:gd name="connsiteY17" fmla="*/ 1832808 h 4086764"/>
              <a:gd name="connsiteX18" fmla="*/ 5957082 w 6332671"/>
              <a:gd name="connsiteY18" fmla="*/ 1601853 h 4086764"/>
              <a:gd name="connsiteX19" fmla="*/ 0 w 6332671"/>
              <a:gd name="connsiteY19" fmla="*/ 1472315 h 4086764"/>
              <a:gd name="connsiteX20" fmla="*/ 382833 w 6332671"/>
              <a:gd name="connsiteY20" fmla="*/ 1601852 h 4086764"/>
              <a:gd name="connsiteX21" fmla="*/ 1281051 w 6332671"/>
              <a:gd name="connsiteY21" fmla="*/ 1832807 h 4086764"/>
              <a:gd name="connsiteX22" fmla="*/ 1524826 w 6332671"/>
              <a:gd name="connsiteY22" fmla="*/ 1876341 h 4086764"/>
              <a:gd name="connsiteX23" fmla="*/ 1524826 w 6332671"/>
              <a:gd name="connsiteY23" fmla="*/ 4086763 h 4086764"/>
              <a:gd name="connsiteX24" fmla="*/ 345037 w 6332671"/>
              <a:gd name="connsiteY24" fmla="*/ 4086763 h 4086764"/>
              <a:gd name="connsiteX25" fmla="*/ 0 w 6332671"/>
              <a:gd name="connsiteY25" fmla="*/ 3741726 h 4086764"/>
              <a:gd name="connsiteX26" fmla="*/ 4807846 w 6332671"/>
              <a:gd name="connsiteY26" fmla="*/ 707 h 4086764"/>
              <a:gd name="connsiteX27" fmla="*/ 5987634 w 6332671"/>
              <a:gd name="connsiteY27" fmla="*/ 707 h 4086764"/>
              <a:gd name="connsiteX28" fmla="*/ 6332671 w 6332671"/>
              <a:gd name="connsiteY28" fmla="*/ 345744 h 4086764"/>
              <a:gd name="connsiteX29" fmla="*/ 6332671 w 6332671"/>
              <a:gd name="connsiteY29" fmla="*/ 1410493 h 4086764"/>
              <a:gd name="connsiteX30" fmla="*/ 5935798 w 6332671"/>
              <a:gd name="connsiteY30" fmla="*/ 1544780 h 4086764"/>
              <a:gd name="connsiteX31" fmla="*/ 5044438 w 6332671"/>
              <a:gd name="connsiteY31" fmla="*/ 1773971 h 4086764"/>
              <a:gd name="connsiteX32" fmla="*/ 4807846 w 6332671"/>
              <a:gd name="connsiteY32" fmla="*/ 1816222 h 4086764"/>
              <a:gd name="connsiteX33" fmla="*/ 345037 w 6332671"/>
              <a:gd name="connsiteY33" fmla="*/ 706 h 4086764"/>
              <a:gd name="connsiteX34" fmla="*/ 1524826 w 6332671"/>
              <a:gd name="connsiteY34" fmla="*/ 706 h 4086764"/>
              <a:gd name="connsiteX35" fmla="*/ 1524826 w 6332671"/>
              <a:gd name="connsiteY35" fmla="*/ 1814928 h 4086764"/>
              <a:gd name="connsiteX36" fmla="*/ 1295476 w 6332671"/>
              <a:gd name="connsiteY36" fmla="*/ 1773970 h 4086764"/>
              <a:gd name="connsiteX37" fmla="*/ 404117 w 6332671"/>
              <a:gd name="connsiteY37" fmla="*/ 1544779 h 4086764"/>
              <a:gd name="connsiteX38" fmla="*/ 0 w 6332671"/>
              <a:gd name="connsiteY38" fmla="*/ 1408041 h 4086764"/>
              <a:gd name="connsiteX39" fmla="*/ 0 w 6332671"/>
              <a:gd name="connsiteY39" fmla="*/ 345743 h 4086764"/>
              <a:gd name="connsiteX40" fmla="*/ 345037 w 6332671"/>
              <a:gd name="connsiteY40" fmla="*/ 706 h 4086764"/>
              <a:gd name="connsiteX41" fmla="*/ 1602615 w 6332671"/>
              <a:gd name="connsiteY41" fmla="*/ 2 h 4086764"/>
              <a:gd name="connsiteX42" fmla="*/ 3127441 w 6332671"/>
              <a:gd name="connsiteY42" fmla="*/ 2 h 4086764"/>
              <a:gd name="connsiteX43" fmla="*/ 3127441 w 6332671"/>
              <a:gd name="connsiteY43" fmla="*/ 1961860 h 4086764"/>
              <a:gd name="connsiteX44" fmla="*/ 2691327 w 6332671"/>
              <a:gd name="connsiteY44" fmla="*/ 1950833 h 4086764"/>
              <a:gd name="connsiteX45" fmla="*/ 1753502 w 6332671"/>
              <a:gd name="connsiteY45" fmla="*/ 1855766 h 4086764"/>
              <a:gd name="connsiteX46" fmla="*/ 1602615 w 6332671"/>
              <a:gd name="connsiteY46" fmla="*/ 1828821 h 4086764"/>
              <a:gd name="connsiteX47" fmla="*/ 3205230 w 6332671"/>
              <a:gd name="connsiteY47" fmla="*/ 0 h 4086764"/>
              <a:gd name="connsiteX48" fmla="*/ 4730056 w 6332671"/>
              <a:gd name="connsiteY48" fmla="*/ 0 h 4086764"/>
              <a:gd name="connsiteX49" fmla="*/ 4730056 w 6332671"/>
              <a:gd name="connsiteY49" fmla="*/ 1830113 h 4086764"/>
              <a:gd name="connsiteX50" fmla="*/ 4586412 w 6332671"/>
              <a:gd name="connsiteY50" fmla="*/ 1855765 h 4086764"/>
              <a:gd name="connsiteX51" fmla="*/ 3648587 w 6332671"/>
              <a:gd name="connsiteY51" fmla="*/ 1950832 h 4086764"/>
              <a:gd name="connsiteX52" fmla="*/ 3205230 w 6332671"/>
              <a:gd name="connsiteY52" fmla="*/ 1962042 h 408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32671" h="4086764">
                <a:moveTo>
                  <a:pt x="4730056" y="1891527"/>
                </a:moveTo>
                <a:lnTo>
                  <a:pt x="4730056" y="4086764"/>
                </a:lnTo>
                <a:lnTo>
                  <a:pt x="3205230" y="4086764"/>
                </a:lnTo>
                <a:lnTo>
                  <a:pt x="3205230" y="2022334"/>
                </a:lnTo>
                <a:lnTo>
                  <a:pt x="3652270" y="2011030"/>
                </a:lnTo>
                <a:cubicBezTo>
                  <a:pt x="3971767" y="1994835"/>
                  <a:pt x="4287042" y="1962641"/>
                  <a:pt x="4597312" y="1915233"/>
                </a:cubicBezTo>
                <a:close/>
                <a:moveTo>
                  <a:pt x="1602615" y="1890233"/>
                </a:moveTo>
                <a:lnTo>
                  <a:pt x="1742603" y="1915232"/>
                </a:lnTo>
                <a:cubicBezTo>
                  <a:pt x="2052872" y="1962640"/>
                  <a:pt x="2368148" y="1994834"/>
                  <a:pt x="2687644" y="2011029"/>
                </a:cubicBezTo>
                <a:lnTo>
                  <a:pt x="3127441" y="2022150"/>
                </a:lnTo>
                <a:lnTo>
                  <a:pt x="3127441" y="4086763"/>
                </a:lnTo>
                <a:lnTo>
                  <a:pt x="1602615" y="4086763"/>
                </a:lnTo>
                <a:close/>
                <a:moveTo>
                  <a:pt x="6332671" y="1474767"/>
                </a:moveTo>
                <a:lnTo>
                  <a:pt x="6332671" y="3741727"/>
                </a:lnTo>
                <a:cubicBezTo>
                  <a:pt x="6332671" y="3932286"/>
                  <a:pt x="6178193" y="4086764"/>
                  <a:pt x="5987634" y="4086764"/>
                </a:cubicBezTo>
                <a:lnTo>
                  <a:pt x="4807846" y="4086764"/>
                </a:lnTo>
                <a:lnTo>
                  <a:pt x="4807846" y="1877635"/>
                </a:lnTo>
                <a:lnTo>
                  <a:pt x="5058863" y="1832808"/>
                </a:lnTo>
                <a:cubicBezTo>
                  <a:pt x="5363930" y="1770382"/>
                  <a:pt x="5663598" y="1693135"/>
                  <a:pt x="5957082" y="1601853"/>
                </a:cubicBezTo>
                <a:close/>
                <a:moveTo>
                  <a:pt x="0" y="1472315"/>
                </a:moveTo>
                <a:lnTo>
                  <a:pt x="382833" y="1601852"/>
                </a:lnTo>
                <a:cubicBezTo>
                  <a:pt x="676317" y="1693134"/>
                  <a:pt x="975985" y="1770381"/>
                  <a:pt x="1281051" y="1832807"/>
                </a:cubicBezTo>
                <a:lnTo>
                  <a:pt x="1524826" y="1876341"/>
                </a:lnTo>
                <a:lnTo>
                  <a:pt x="1524826" y="4086763"/>
                </a:lnTo>
                <a:lnTo>
                  <a:pt x="345037" y="4086763"/>
                </a:lnTo>
                <a:cubicBezTo>
                  <a:pt x="154478" y="4086763"/>
                  <a:pt x="0" y="3932285"/>
                  <a:pt x="0" y="3741726"/>
                </a:cubicBezTo>
                <a:close/>
                <a:moveTo>
                  <a:pt x="4807846" y="707"/>
                </a:moveTo>
                <a:lnTo>
                  <a:pt x="5987634" y="707"/>
                </a:lnTo>
                <a:cubicBezTo>
                  <a:pt x="6178193" y="707"/>
                  <a:pt x="6332671" y="155185"/>
                  <a:pt x="6332671" y="345744"/>
                </a:cubicBezTo>
                <a:lnTo>
                  <a:pt x="6332671" y="1410493"/>
                </a:lnTo>
                <a:lnTo>
                  <a:pt x="5935798" y="1544780"/>
                </a:lnTo>
                <a:cubicBezTo>
                  <a:pt x="5644555" y="1635365"/>
                  <a:pt x="5347176" y="1712022"/>
                  <a:pt x="5044438" y="1773971"/>
                </a:cubicBezTo>
                <a:lnTo>
                  <a:pt x="4807846" y="1816222"/>
                </a:lnTo>
                <a:close/>
                <a:moveTo>
                  <a:pt x="345037" y="706"/>
                </a:moveTo>
                <a:lnTo>
                  <a:pt x="1524826" y="706"/>
                </a:lnTo>
                <a:lnTo>
                  <a:pt x="1524826" y="1814928"/>
                </a:lnTo>
                <a:lnTo>
                  <a:pt x="1295476" y="1773970"/>
                </a:lnTo>
                <a:cubicBezTo>
                  <a:pt x="992739" y="1712021"/>
                  <a:pt x="695359" y="1635364"/>
                  <a:pt x="404117" y="1544779"/>
                </a:cubicBezTo>
                <a:lnTo>
                  <a:pt x="0" y="1408041"/>
                </a:lnTo>
                <a:lnTo>
                  <a:pt x="0" y="345743"/>
                </a:lnTo>
                <a:cubicBezTo>
                  <a:pt x="0" y="155184"/>
                  <a:pt x="154478" y="706"/>
                  <a:pt x="345037" y="706"/>
                </a:cubicBezTo>
                <a:close/>
                <a:moveTo>
                  <a:pt x="1602615" y="2"/>
                </a:moveTo>
                <a:lnTo>
                  <a:pt x="3127441" y="2"/>
                </a:lnTo>
                <a:lnTo>
                  <a:pt x="3127441" y="1961860"/>
                </a:lnTo>
                <a:lnTo>
                  <a:pt x="2691327" y="1950833"/>
                </a:lnTo>
                <a:cubicBezTo>
                  <a:pt x="2374271" y="1934761"/>
                  <a:pt x="2061403" y="1902813"/>
                  <a:pt x="1753502" y="1855766"/>
                </a:cubicBezTo>
                <a:lnTo>
                  <a:pt x="1602615" y="1828821"/>
                </a:lnTo>
                <a:close/>
                <a:moveTo>
                  <a:pt x="3205230" y="0"/>
                </a:moveTo>
                <a:lnTo>
                  <a:pt x="4730056" y="0"/>
                </a:lnTo>
                <a:lnTo>
                  <a:pt x="4730056" y="1830113"/>
                </a:lnTo>
                <a:lnTo>
                  <a:pt x="4586412" y="1855765"/>
                </a:lnTo>
                <a:cubicBezTo>
                  <a:pt x="4278512" y="1902812"/>
                  <a:pt x="3965644" y="1934760"/>
                  <a:pt x="3648587" y="1950832"/>
                </a:cubicBezTo>
                <a:lnTo>
                  <a:pt x="3205230" y="1962042"/>
                </a:lnTo>
                <a:close/>
              </a:path>
            </a:pathLst>
          </a:custGeom>
        </p:spPr>
        <p:txBody>
          <a:bodyPr wrap="square">
            <a:noAutofit/>
          </a:bodyPr>
          <a:lstStyle/>
          <a:p>
            <a:endParaRPr lang="zh-TW" altLang="en-US" dirty="0"/>
          </a:p>
        </p:txBody>
      </p:sp>
    </p:spTree>
    <p:extLst>
      <p:ext uri="{BB962C8B-B14F-4D97-AF65-F5344CB8AC3E}">
        <p14:creationId xmlns:p14="http://schemas.microsoft.com/office/powerpoint/2010/main" val="3225515420"/>
      </p:ext>
    </p:extLst>
  </p:cSld>
  <p:clrMapOvr>
    <a:masterClrMapping/>
  </p:clrMapOvr>
  <p:timing>
    <p:tnLst>
      <p:par>
        <p:cTn id="1" dur="indefinite" restart="never" nodeType="tmRoot"/>
      </p:par>
    </p:tn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圖片版面配置420">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4" name="圖片版面配置區 13"/>
          <p:cNvSpPr>
            <a:spLocks noGrp="1"/>
          </p:cNvSpPr>
          <p:nvPr>
            <p:ph type="pic" sz="quarter" idx="12"/>
          </p:nvPr>
        </p:nvSpPr>
        <p:spPr>
          <a:xfrm>
            <a:off x="2692097" y="1542391"/>
            <a:ext cx="1659898" cy="2089574"/>
          </a:xfrm>
          <a:custGeom>
            <a:avLst/>
            <a:gdLst>
              <a:gd name="connsiteX0" fmla="*/ 0 w 1976437"/>
              <a:gd name="connsiteY0" fmla="*/ 0 h 2488054"/>
              <a:gd name="connsiteX1" fmla="*/ 1976437 w 1976437"/>
              <a:gd name="connsiteY1" fmla="*/ 0 h 2488054"/>
              <a:gd name="connsiteX2" fmla="*/ 1976437 w 1976437"/>
              <a:gd name="connsiteY2" fmla="*/ 1709296 h 2488054"/>
              <a:gd name="connsiteX3" fmla="*/ 1976437 w 1976437"/>
              <a:gd name="connsiteY3" fmla="*/ 1976438 h 2488054"/>
              <a:gd name="connsiteX4" fmla="*/ 1976437 w 1976437"/>
              <a:gd name="connsiteY4" fmla="*/ 2488054 h 2488054"/>
              <a:gd name="connsiteX5" fmla="*/ 1464821 w 1976437"/>
              <a:gd name="connsiteY5" fmla="*/ 1976438 h 2488054"/>
              <a:gd name="connsiteX6" fmla="*/ 0 w 1976437"/>
              <a:gd name="connsiteY6" fmla="*/ 1976438 h 24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6437" h="2488054">
                <a:moveTo>
                  <a:pt x="0" y="0"/>
                </a:moveTo>
                <a:lnTo>
                  <a:pt x="1976437" y="0"/>
                </a:lnTo>
                <a:lnTo>
                  <a:pt x="1976437" y="1709296"/>
                </a:lnTo>
                <a:lnTo>
                  <a:pt x="1976437" y="1976438"/>
                </a:lnTo>
                <a:lnTo>
                  <a:pt x="1976437" y="2488054"/>
                </a:lnTo>
                <a:lnTo>
                  <a:pt x="1464821" y="1976438"/>
                </a:lnTo>
                <a:lnTo>
                  <a:pt x="0" y="1976438"/>
                </a:lnTo>
                <a:close/>
              </a:path>
            </a:pathLst>
          </a:custGeom>
        </p:spPr>
        <p:txBody>
          <a:bodyPr wrap="square">
            <a:noAutofit/>
          </a:bodyPr>
          <a:lstStyle/>
          <a:p>
            <a:endParaRPr lang="zh-TW" altLang="en-US"/>
          </a:p>
        </p:txBody>
      </p:sp>
      <p:sp>
        <p:nvSpPr>
          <p:cNvPr id="16" name="圖片版面配置區 15"/>
          <p:cNvSpPr>
            <a:spLocks noGrp="1"/>
          </p:cNvSpPr>
          <p:nvPr>
            <p:ph type="pic" sz="quarter" idx="13"/>
          </p:nvPr>
        </p:nvSpPr>
        <p:spPr>
          <a:xfrm>
            <a:off x="4882142" y="1542391"/>
            <a:ext cx="1659898" cy="2089574"/>
          </a:xfrm>
          <a:custGeom>
            <a:avLst/>
            <a:gdLst>
              <a:gd name="connsiteX0" fmla="*/ 0 w 1976437"/>
              <a:gd name="connsiteY0" fmla="*/ 0 h 2488054"/>
              <a:gd name="connsiteX1" fmla="*/ 1976437 w 1976437"/>
              <a:gd name="connsiteY1" fmla="*/ 0 h 2488054"/>
              <a:gd name="connsiteX2" fmla="*/ 1976437 w 1976437"/>
              <a:gd name="connsiteY2" fmla="*/ 1976438 h 2488054"/>
              <a:gd name="connsiteX3" fmla="*/ 511616 w 1976437"/>
              <a:gd name="connsiteY3" fmla="*/ 1976438 h 2488054"/>
              <a:gd name="connsiteX4" fmla="*/ 0 w 1976437"/>
              <a:gd name="connsiteY4" fmla="*/ 2488054 h 2488054"/>
              <a:gd name="connsiteX5" fmla="*/ 0 w 1976437"/>
              <a:gd name="connsiteY5" fmla="*/ 1976438 h 2488054"/>
              <a:gd name="connsiteX6" fmla="*/ 0 w 1976437"/>
              <a:gd name="connsiteY6" fmla="*/ 1709296 h 24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6437" h="2488054">
                <a:moveTo>
                  <a:pt x="0" y="0"/>
                </a:moveTo>
                <a:lnTo>
                  <a:pt x="1976437" y="0"/>
                </a:lnTo>
                <a:lnTo>
                  <a:pt x="1976437" y="1976438"/>
                </a:lnTo>
                <a:lnTo>
                  <a:pt x="511616" y="1976438"/>
                </a:lnTo>
                <a:lnTo>
                  <a:pt x="0" y="2488054"/>
                </a:lnTo>
                <a:lnTo>
                  <a:pt x="0" y="1976438"/>
                </a:lnTo>
                <a:lnTo>
                  <a:pt x="0" y="1709296"/>
                </a:lnTo>
                <a:close/>
              </a:path>
            </a:pathLst>
          </a:custGeom>
        </p:spPr>
        <p:txBody>
          <a:bodyPr wrap="square">
            <a:noAutofit/>
          </a:bodyPr>
          <a:lstStyle/>
          <a:p>
            <a:endParaRPr lang="zh-TW" altLang="en-US"/>
          </a:p>
        </p:txBody>
      </p:sp>
      <p:sp>
        <p:nvSpPr>
          <p:cNvPr id="17" name="圖片版面配置區 16"/>
          <p:cNvSpPr>
            <a:spLocks noGrp="1"/>
          </p:cNvSpPr>
          <p:nvPr>
            <p:ph type="pic" sz="quarter" idx="16"/>
          </p:nvPr>
        </p:nvSpPr>
        <p:spPr>
          <a:xfrm>
            <a:off x="2692097" y="4368623"/>
            <a:ext cx="1659898" cy="2077464"/>
          </a:xfrm>
          <a:custGeom>
            <a:avLst/>
            <a:gdLst>
              <a:gd name="connsiteX0" fmla="*/ 1976437 w 1976437"/>
              <a:gd name="connsiteY0" fmla="*/ 0 h 2473633"/>
              <a:gd name="connsiteX1" fmla="*/ 1976437 w 1976437"/>
              <a:gd name="connsiteY1" fmla="*/ 497195 h 2473633"/>
              <a:gd name="connsiteX2" fmla="*/ 1976437 w 1976437"/>
              <a:gd name="connsiteY2" fmla="*/ 778758 h 2473633"/>
              <a:gd name="connsiteX3" fmla="*/ 1976437 w 1976437"/>
              <a:gd name="connsiteY3" fmla="*/ 2473633 h 2473633"/>
              <a:gd name="connsiteX4" fmla="*/ 0 w 1976437"/>
              <a:gd name="connsiteY4" fmla="*/ 2473633 h 2473633"/>
              <a:gd name="connsiteX5" fmla="*/ 0 w 1976437"/>
              <a:gd name="connsiteY5" fmla="*/ 497195 h 2473633"/>
              <a:gd name="connsiteX6" fmla="*/ 1479242 w 1976437"/>
              <a:gd name="connsiteY6" fmla="*/ 497195 h 247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6437" h="2473633">
                <a:moveTo>
                  <a:pt x="1976437" y="0"/>
                </a:moveTo>
                <a:lnTo>
                  <a:pt x="1976437" y="497195"/>
                </a:lnTo>
                <a:lnTo>
                  <a:pt x="1976437" y="778758"/>
                </a:lnTo>
                <a:lnTo>
                  <a:pt x="1976437" y="2473633"/>
                </a:lnTo>
                <a:lnTo>
                  <a:pt x="0" y="2473633"/>
                </a:lnTo>
                <a:lnTo>
                  <a:pt x="0" y="497195"/>
                </a:lnTo>
                <a:lnTo>
                  <a:pt x="1479242" y="497195"/>
                </a:lnTo>
                <a:close/>
              </a:path>
            </a:pathLst>
          </a:custGeom>
        </p:spPr>
        <p:txBody>
          <a:bodyPr wrap="square">
            <a:noAutofit/>
          </a:bodyPr>
          <a:lstStyle/>
          <a:p>
            <a:endParaRPr lang="zh-TW" altLang="en-US"/>
          </a:p>
        </p:txBody>
      </p:sp>
      <p:sp>
        <p:nvSpPr>
          <p:cNvPr id="18" name="圖片版面配置區 17"/>
          <p:cNvSpPr>
            <a:spLocks noGrp="1"/>
          </p:cNvSpPr>
          <p:nvPr>
            <p:ph type="pic" sz="quarter" idx="17"/>
          </p:nvPr>
        </p:nvSpPr>
        <p:spPr>
          <a:xfrm>
            <a:off x="4882142" y="4368623"/>
            <a:ext cx="1659898" cy="2077464"/>
          </a:xfrm>
          <a:custGeom>
            <a:avLst/>
            <a:gdLst>
              <a:gd name="connsiteX0" fmla="*/ 0 w 1976437"/>
              <a:gd name="connsiteY0" fmla="*/ 0 h 2473633"/>
              <a:gd name="connsiteX1" fmla="*/ 497195 w 1976437"/>
              <a:gd name="connsiteY1" fmla="*/ 497195 h 2473633"/>
              <a:gd name="connsiteX2" fmla="*/ 1976437 w 1976437"/>
              <a:gd name="connsiteY2" fmla="*/ 497195 h 2473633"/>
              <a:gd name="connsiteX3" fmla="*/ 1976437 w 1976437"/>
              <a:gd name="connsiteY3" fmla="*/ 2473633 h 2473633"/>
              <a:gd name="connsiteX4" fmla="*/ 0 w 1976437"/>
              <a:gd name="connsiteY4" fmla="*/ 2473633 h 2473633"/>
              <a:gd name="connsiteX5" fmla="*/ 0 w 1976437"/>
              <a:gd name="connsiteY5" fmla="*/ 778758 h 2473633"/>
              <a:gd name="connsiteX6" fmla="*/ 0 w 1976437"/>
              <a:gd name="connsiteY6" fmla="*/ 497195 h 247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6437" h="2473633">
                <a:moveTo>
                  <a:pt x="0" y="0"/>
                </a:moveTo>
                <a:lnTo>
                  <a:pt x="497195" y="497195"/>
                </a:lnTo>
                <a:lnTo>
                  <a:pt x="1976437" y="497195"/>
                </a:lnTo>
                <a:lnTo>
                  <a:pt x="1976437" y="2473633"/>
                </a:lnTo>
                <a:lnTo>
                  <a:pt x="0" y="2473633"/>
                </a:lnTo>
                <a:lnTo>
                  <a:pt x="0" y="778758"/>
                </a:lnTo>
                <a:lnTo>
                  <a:pt x="0" y="497195"/>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97566910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圖片版面配置42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8" name="圖片版面配置區 7"/>
          <p:cNvSpPr>
            <a:spLocks noGrp="1"/>
          </p:cNvSpPr>
          <p:nvPr>
            <p:ph type="pic" sz="quarter" idx="12"/>
          </p:nvPr>
        </p:nvSpPr>
        <p:spPr>
          <a:xfrm>
            <a:off x="676805" y="1816984"/>
            <a:ext cx="2145594" cy="1536347"/>
          </a:xfrm>
          <a:custGeom>
            <a:avLst/>
            <a:gdLst>
              <a:gd name="connsiteX0" fmla="*/ 1072797 w 2145594"/>
              <a:gd name="connsiteY0" fmla="*/ 0 h 1536347"/>
              <a:gd name="connsiteX1" fmla="*/ 2145594 w 2145594"/>
              <a:gd name="connsiteY1" fmla="*/ 1072797 h 1536347"/>
              <a:gd name="connsiteX2" fmla="*/ 2061288 w 2145594"/>
              <a:gd name="connsiteY2" fmla="*/ 1490378 h 1536347"/>
              <a:gd name="connsiteX3" fmla="*/ 2039144 w 2145594"/>
              <a:gd name="connsiteY3" fmla="*/ 1536347 h 1536347"/>
              <a:gd name="connsiteX4" fmla="*/ 106450 w 2145594"/>
              <a:gd name="connsiteY4" fmla="*/ 1536347 h 1536347"/>
              <a:gd name="connsiteX5" fmla="*/ 84306 w 2145594"/>
              <a:gd name="connsiteY5" fmla="*/ 1490378 h 1536347"/>
              <a:gd name="connsiteX6" fmla="*/ 0 w 2145594"/>
              <a:gd name="connsiteY6" fmla="*/ 1072797 h 1536347"/>
              <a:gd name="connsiteX7" fmla="*/ 1072797 w 2145594"/>
              <a:gd name="connsiteY7" fmla="*/ 0 h 153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5594" h="1536347">
                <a:moveTo>
                  <a:pt x="1072797" y="0"/>
                </a:moveTo>
                <a:cubicBezTo>
                  <a:pt x="1665286" y="0"/>
                  <a:pt x="2145594" y="480308"/>
                  <a:pt x="2145594" y="1072797"/>
                </a:cubicBezTo>
                <a:cubicBezTo>
                  <a:pt x="2145594" y="1220919"/>
                  <a:pt x="2115575" y="1362030"/>
                  <a:pt x="2061288" y="1490378"/>
                </a:cubicBezTo>
                <a:lnTo>
                  <a:pt x="2039144" y="1536347"/>
                </a:lnTo>
                <a:lnTo>
                  <a:pt x="106450" y="1536347"/>
                </a:lnTo>
                <a:lnTo>
                  <a:pt x="84306" y="1490378"/>
                </a:lnTo>
                <a:cubicBezTo>
                  <a:pt x="30019" y="1362030"/>
                  <a:pt x="0" y="1220919"/>
                  <a:pt x="0" y="1072797"/>
                </a:cubicBezTo>
                <a:cubicBezTo>
                  <a:pt x="0" y="480308"/>
                  <a:pt x="480308" y="0"/>
                  <a:pt x="1072797" y="0"/>
                </a:cubicBezTo>
                <a:close/>
              </a:path>
            </a:pathLst>
          </a:custGeom>
        </p:spPr>
        <p:txBody>
          <a:bodyPr wrap="square">
            <a:noAutofit/>
          </a:bodyPr>
          <a:lstStyle/>
          <a:p>
            <a:endParaRPr lang="zh-TW" altLang="en-US"/>
          </a:p>
        </p:txBody>
      </p:sp>
      <p:sp>
        <p:nvSpPr>
          <p:cNvPr id="9" name="圖片版面配置區 8"/>
          <p:cNvSpPr>
            <a:spLocks noGrp="1"/>
          </p:cNvSpPr>
          <p:nvPr>
            <p:ph type="pic" sz="quarter" idx="13"/>
          </p:nvPr>
        </p:nvSpPr>
        <p:spPr>
          <a:xfrm>
            <a:off x="3499204" y="1816984"/>
            <a:ext cx="2145594" cy="1536347"/>
          </a:xfrm>
          <a:custGeom>
            <a:avLst/>
            <a:gdLst>
              <a:gd name="connsiteX0" fmla="*/ 1072797 w 2145594"/>
              <a:gd name="connsiteY0" fmla="*/ 0 h 1536347"/>
              <a:gd name="connsiteX1" fmla="*/ 2145594 w 2145594"/>
              <a:gd name="connsiteY1" fmla="*/ 1072797 h 1536347"/>
              <a:gd name="connsiteX2" fmla="*/ 2061288 w 2145594"/>
              <a:gd name="connsiteY2" fmla="*/ 1490378 h 1536347"/>
              <a:gd name="connsiteX3" fmla="*/ 2039144 w 2145594"/>
              <a:gd name="connsiteY3" fmla="*/ 1536347 h 1536347"/>
              <a:gd name="connsiteX4" fmla="*/ 106450 w 2145594"/>
              <a:gd name="connsiteY4" fmla="*/ 1536347 h 1536347"/>
              <a:gd name="connsiteX5" fmla="*/ 84306 w 2145594"/>
              <a:gd name="connsiteY5" fmla="*/ 1490378 h 1536347"/>
              <a:gd name="connsiteX6" fmla="*/ 0 w 2145594"/>
              <a:gd name="connsiteY6" fmla="*/ 1072797 h 1536347"/>
              <a:gd name="connsiteX7" fmla="*/ 1072797 w 2145594"/>
              <a:gd name="connsiteY7" fmla="*/ 0 h 153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5594" h="1536347">
                <a:moveTo>
                  <a:pt x="1072797" y="0"/>
                </a:moveTo>
                <a:cubicBezTo>
                  <a:pt x="1665286" y="0"/>
                  <a:pt x="2145594" y="480308"/>
                  <a:pt x="2145594" y="1072797"/>
                </a:cubicBezTo>
                <a:cubicBezTo>
                  <a:pt x="2145594" y="1220919"/>
                  <a:pt x="2115575" y="1362030"/>
                  <a:pt x="2061288" y="1490378"/>
                </a:cubicBezTo>
                <a:lnTo>
                  <a:pt x="2039144" y="1536347"/>
                </a:lnTo>
                <a:lnTo>
                  <a:pt x="106450" y="1536347"/>
                </a:lnTo>
                <a:lnTo>
                  <a:pt x="84306" y="1490378"/>
                </a:lnTo>
                <a:cubicBezTo>
                  <a:pt x="30019" y="1362030"/>
                  <a:pt x="0" y="1220919"/>
                  <a:pt x="0" y="1072797"/>
                </a:cubicBezTo>
                <a:cubicBezTo>
                  <a:pt x="0" y="480308"/>
                  <a:pt x="480308" y="0"/>
                  <a:pt x="1072797" y="0"/>
                </a:cubicBezTo>
                <a:close/>
              </a:path>
            </a:pathLst>
          </a:custGeom>
        </p:spPr>
        <p:txBody>
          <a:bodyPr wrap="square">
            <a:noAutofit/>
          </a:bodyPr>
          <a:lstStyle/>
          <a:p>
            <a:endParaRPr lang="zh-TW" altLang="en-US"/>
          </a:p>
        </p:txBody>
      </p:sp>
      <p:sp>
        <p:nvSpPr>
          <p:cNvPr id="10" name="圖片版面配置區 9"/>
          <p:cNvSpPr>
            <a:spLocks noGrp="1"/>
          </p:cNvSpPr>
          <p:nvPr>
            <p:ph type="pic" sz="quarter" idx="14"/>
          </p:nvPr>
        </p:nvSpPr>
        <p:spPr>
          <a:xfrm>
            <a:off x="6321603" y="1816984"/>
            <a:ext cx="2145594" cy="1536347"/>
          </a:xfrm>
          <a:custGeom>
            <a:avLst/>
            <a:gdLst>
              <a:gd name="connsiteX0" fmla="*/ 1072797 w 2145594"/>
              <a:gd name="connsiteY0" fmla="*/ 0 h 1536347"/>
              <a:gd name="connsiteX1" fmla="*/ 2145594 w 2145594"/>
              <a:gd name="connsiteY1" fmla="*/ 1072797 h 1536347"/>
              <a:gd name="connsiteX2" fmla="*/ 2061288 w 2145594"/>
              <a:gd name="connsiteY2" fmla="*/ 1490378 h 1536347"/>
              <a:gd name="connsiteX3" fmla="*/ 2039144 w 2145594"/>
              <a:gd name="connsiteY3" fmla="*/ 1536347 h 1536347"/>
              <a:gd name="connsiteX4" fmla="*/ 106450 w 2145594"/>
              <a:gd name="connsiteY4" fmla="*/ 1536347 h 1536347"/>
              <a:gd name="connsiteX5" fmla="*/ 84306 w 2145594"/>
              <a:gd name="connsiteY5" fmla="*/ 1490378 h 1536347"/>
              <a:gd name="connsiteX6" fmla="*/ 0 w 2145594"/>
              <a:gd name="connsiteY6" fmla="*/ 1072797 h 1536347"/>
              <a:gd name="connsiteX7" fmla="*/ 1072797 w 2145594"/>
              <a:gd name="connsiteY7" fmla="*/ 0 h 153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5594" h="1536347">
                <a:moveTo>
                  <a:pt x="1072797" y="0"/>
                </a:moveTo>
                <a:cubicBezTo>
                  <a:pt x="1665286" y="0"/>
                  <a:pt x="2145594" y="480308"/>
                  <a:pt x="2145594" y="1072797"/>
                </a:cubicBezTo>
                <a:cubicBezTo>
                  <a:pt x="2145594" y="1220919"/>
                  <a:pt x="2115575" y="1362030"/>
                  <a:pt x="2061288" y="1490378"/>
                </a:cubicBezTo>
                <a:lnTo>
                  <a:pt x="2039144" y="1536347"/>
                </a:lnTo>
                <a:lnTo>
                  <a:pt x="106450" y="1536347"/>
                </a:lnTo>
                <a:lnTo>
                  <a:pt x="84306" y="1490378"/>
                </a:lnTo>
                <a:cubicBezTo>
                  <a:pt x="30019" y="1362030"/>
                  <a:pt x="0" y="1220919"/>
                  <a:pt x="0" y="1072797"/>
                </a:cubicBezTo>
                <a:cubicBezTo>
                  <a:pt x="0" y="480308"/>
                  <a:pt x="480308" y="0"/>
                  <a:pt x="1072797" y="0"/>
                </a:cubicBezTo>
                <a:close/>
              </a:path>
            </a:pathLst>
          </a:custGeom>
        </p:spPr>
        <p:txBody>
          <a:bodyPr wrap="square">
            <a:noAutofit/>
          </a:bodyPr>
          <a:lstStyle/>
          <a:p>
            <a:endParaRPr lang="zh-TW" altLang="en-US"/>
          </a:p>
        </p:txBody>
      </p:sp>
    </p:spTree>
    <p:extLst>
      <p:ext uri="{BB962C8B-B14F-4D97-AF65-F5344CB8AC3E}">
        <p14:creationId xmlns:p14="http://schemas.microsoft.com/office/powerpoint/2010/main" val="3668538921"/>
      </p:ext>
    </p:extLst>
  </p:cSld>
  <p:clrMapOvr>
    <a:masterClrMapping/>
  </p:clrMapOvr>
  <p:timing>
    <p:tnLst>
      <p:par>
        <p:cTn id="1" dur="indefinite" restart="never" nodeType="tmRoot"/>
      </p:par>
    </p:tn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圖片版面配置42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1207558" y="1715382"/>
            <a:ext cx="2303463" cy="1434218"/>
          </a:xfrm>
          <a:prstGeom prst="homePlate">
            <a:avLst>
              <a:gd name="adj" fmla="val 40818"/>
            </a:avLst>
          </a:prstGeom>
        </p:spPr>
        <p:txBody>
          <a:bodyPr/>
          <a:lstStyle/>
          <a:p>
            <a:endParaRPr lang="zh-TW" altLang="en-US"/>
          </a:p>
        </p:txBody>
      </p:sp>
      <p:sp>
        <p:nvSpPr>
          <p:cNvPr id="6" name="圖片版面配置區 4"/>
          <p:cNvSpPr>
            <a:spLocks noGrp="1"/>
          </p:cNvSpPr>
          <p:nvPr>
            <p:ph type="pic" sz="quarter" idx="13"/>
          </p:nvPr>
        </p:nvSpPr>
        <p:spPr>
          <a:xfrm>
            <a:off x="1207558" y="3273249"/>
            <a:ext cx="2303463" cy="1434218"/>
          </a:xfrm>
          <a:prstGeom prst="homePlate">
            <a:avLst>
              <a:gd name="adj" fmla="val 40818"/>
            </a:avLst>
          </a:prstGeom>
        </p:spPr>
        <p:txBody>
          <a:bodyPr/>
          <a:lstStyle/>
          <a:p>
            <a:endParaRPr lang="zh-TW" altLang="en-US"/>
          </a:p>
        </p:txBody>
      </p:sp>
      <p:sp>
        <p:nvSpPr>
          <p:cNvPr id="7" name="圖片版面配置區 4"/>
          <p:cNvSpPr>
            <a:spLocks noGrp="1"/>
          </p:cNvSpPr>
          <p:nvPr>
            <p:ph type="pic" sz="quarter" idx="14"/>
          </p:nvPr>
        </p:nvSpPr>
        <p:spPr>
          <a:xfrm>
            <a:off x="1207558" y="4831116"/>
            <a:ext cx="2303463" cy="1434218"/>
          </a:xfrm>
          <a:prstGeom prst="homePlate">
            <a:avLst>
              <a:gd name="adj" fmla="val 40818"/>
            </a:avLst>
          </a:prstGeom>
        </p:spPr>
        <p:txBody>
          <a:bodyPr/>
          <a:lstStyle/>
          <a:p>
            <a:endParaRPr lang="zh-TW" altLang="en-US"/>
          </a:p>
        </p:txBody>
      </p:sp>
    </p:spTree>
    <p:extLst>
      <p:ext uri="{BB962C8B-B14F-4D97-AF65-F5344CB8AC3E}">
        <p14:creationId xmlns:p14="http://schemas.microsoft.com/office/powerpoint/2010/main" val="517851876"/>
      </p:ext>
    </p:extLst>
  </p:cSld>
  <p:clrMapOvr>
    <a:masterClrMapping/>
  </p:clrMapOvr>
  <p:timing>
    <p:tnLst>
      <p:par>
        <p:cTn id="1" dur="indefinite" restart="never" nodeType="tmRoot"/>
      </p:par>
    </p:tn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圖片版面配置42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8" name="圖片版面配置區 17"/>
          <p:cNvSpPr>
            <a:spLocks noGrp="1"/>
          </p:cNvSpPr>
          <p:nvPr>
            <p:ph type="pic" sz="quarter" idx="12"/>
          </p:nvPr>
        </p:nvSpPr>
        <p:spPr>
          <a:xfrm>
            <a:off x="4831644" y="1783644"/>
            <a:ext cx="4312356" cy="4029781"/>
          </a:xfrm>
          <a:custGeom>
            <a:avLst/>
            <a:gdLst>
              <a:gd name="connsiteX0" fmla="*/ 4312356 w 4312356"/>
              <a:gd name="connsiteY0" fmla="*/ 1660573 h 4029781"/>
              <a:gd name="connsiteX1" fmla="*/ 4312356 w 4312356"/>
              <a:gd name="connsiteY1" fmla="*/ 4029781 h 4029781"/>
              <a:gd name="connsiteX2" fmla="*/ 2944493 w 4312356"/>
              <a:gd name="connsiteY2" fmla="*/ 4029781 h 4029781"/>
              <a:gd name="connsiteX3" fmla="*/ 4255089 w 4312356"/>
              <a:gd name="connsiteY3" fmla="*/ 0 h 4029781"/>
              <a:gd name="connsiteX4" fmla="*/ 4312356 w 4312356"/>
              <a:gd name="connsiteY4" fmla="*/ 0 h 4029781"/>
              <a:gd name="connsiteX5" fmla="*/ 4312356 w 4312356"/>
              <a:gd name="connsiteY5" fmla="*/ 1516572 h 4029781"/>
              <a:gd name="connsiteX6" fmla="*/ 2861355 w 4312356"/>
              <a:gd name="connsiteY6" fmla="*/ 4029781 h 4029781"/>
              <a:gd name="connsiteX7" fmla="*/ 1928494 w 4312356"/>
              <a:gd name="connsiteY7" fmla="*/ 4029781 h 4029781"/>
              <a:gd name="connsiteX8" fmla="*/ 3239089 w 4312356"/>
              <a:gd name="connsiteY8" fmla="*/ 0 h 4029781"/>
              <a:gd name="connsiteX9" fmla="*/ 4171949 w 4312356"/>
              <a:gd name="connsiteY9" fmla="*/ 0 h 4029781"/>
              <a:gd name="connsiteX10" fmla="*/ 1845355 w 4312356"/>
              <a:gd name="connsiteY10" fmla="*/ 4029781 h 4029781"/>
              <a:gd name="connsiteX11" fmla="*/ 912494 w 4312356"/>
              <a:gd name="connsiteY11" fmla="*/ 4029781 h 4029781"/>
              <a:gd name="connsiteX12" fmla="*/ 2223089 w 4312356"/>
              <a:gd name="connsiteY12" fmla="*/ 0 h 4029781"/>
              <a:gd name="connsiteX13" fmla="*/ 3155951 w 4312356"/>
              <a:gd name="connsiteY13" fmla="*/ 0 h 4029781"/>
              <a:gd name="connsiteX14" fmla="*/ 829355 w 4312356"/>
              <a:gd name="connsiteY14" fmla="*/ 4029781 h 4029781"/>
              <a:gd name="connsiteX15" fmla="*/ 0 w 4312356"/>
              <a:gd name="connsiteY15" fmla="*/ 4029781 h 4029781"/>
              <a:gd name="connsiteX16" fmla="*/ 0 w 4312356"/>
              <a:gd name="connsiteY16" fmla="*/ 3850502 h 4029781"/>
              <a:gd name="connsiteX17" fmla="*/ 1207089 w 4312356"/>
              <a:gd name="connsiteY17" fmla="*/ 0 h 4029781"/>
              <a:gd name="connsiteX18" fmla="*/ 2139951 w 4312356"/>
              <a:gd name="connsiteY18" fmla="*/ 0 h 4029781"/>
              <a:gd name="connsiteX19" fmla="*/ 0 w 4312356"/>
              <a:gd name="connsiteY19" fmla="*/ 3706503 h 4029781"/>
              <a:gd name="connsiteX20" fmla="*/ 0 w 4312356"/>
              <a:gd name="connsiteY20" fmla="*/ 2090738 h 4029781"/>
              <a:gd name="connsiteX21" fmla="*/ 0 w 4312356"/>
              <a:gd name="connsiteY21" fmla="*/ 0 h 4029781"/>
              <a:gd name="connsiteX22" fmla="*/ 1123950 w 4312356"/>
              <a:gd name="connsiteY22" fmla="*/ 0 h 4029781"/>
              <a:gd name="connsiteX23" fmla="*/ 0 w 4312356"/>
              <a:gd name="connsiteY23" fmla="*/ 1946738 h 402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2356" h="4029781">
                <a:moveTo>
                  <a:pt x="4312356" y="1660573"/>
                </a:moveTo>
                <a:lnTo>
                  <a:pt x="4312356" y="4029781"/>
                </a:lnTo>
                <a:lnTo>
                  <a:pt x="2944493" y="4029781"/>
                </a:lnTo>
                <a:close/>
                <a:moveTo>
                  <a:pt x="4255089" y="0"/>
                </a:moveTo>
                <a:lnTo>
                  <a:pt x="4312356" y="0"/>
                </a:lnTo>
                <a:lnTo>
                  <a:pt x="4312356" y="1516572"/>
                </a:lnTo>
                <a:lnTo>
                  <a:pt x="2861355" y="4029781"/>
                </a:lnTo>
                <a:lnTo>
                  <a:pt x="1928494" y="4029781"/>
                </a:lnTo>
                <a:close/>
                <a:moveTo>
                  <a:pt x="3239089" y="0"/>
                </a:moveTo>
                <a:lnTo>
                  <a:pt x="4171949" y="0"/>
                </a:lnTo>
                <a:lnTo>
                  <a:pt x="1845355" y="4029781"/>
                </a:lnTo>
                <a:lnTo>
                  <a:pt x="912494" y="4029781"/>
                </a:lnTo>
                <a:close/>
                <a:moveTo>
                  <a:pt x="2223089" y="0"/>
                </a:moveTo>
                <a:lnTo>
                  <a:pt x="3155951" y="0"/>
                </a:lnTo>
                <a:lnTo>
                  <a:pt x="829355" y="4029781"/>
                </a:lnTo>
                <a:lnTo>
                  <a:pt x="0" y="4029781"/>
                </a:lnTo>
                <a:lnTo>
                  <a:pt x="0" y="3850502"/>
                </a:lnTo>
                <a:close/>
                <a:moveTo>
                  <a:pt x="1207089" y="0"/>
                </a:moveTo>
                <a:lnTo>
                  <a:pt x="2139951" y="0"/>
                </a:lnTo>
                <a:lnTo>
                  <a:pt x="0" y="3706503"/>
                </a:lnTo>
                <a:lnTo>
                  <a:pt x="0" y="2090738"/>
                </a:lnTo>
                <a:close/>
                <a:moveTo>
                  <a:pt x="0" y="0"/>
                </a:moveTo>
                <a:lnTo>
                  <a:pt x="1123950" y="0"/>
                </a:lnTo>
                <a:lnTo>
                  <a:pt x="0" y="1946738"/>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4196923035"/>
      </p:ext>
    </p:extLst>
  </p:cSld>
  <p:clrMapOvr>
    <a:masterClrMapping/>
  </p:clrMapOvr>
  <p:timing>
    <p:tnLst>
      <p:par>
        <p:cTn id="1" dur="indefinite" restart="never" nodeType="tmRoot"/>
      </p:par>
    </p:tn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圖片版面配置42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203482" y="1558042"/>
            <a:ext cx="2031647" cy="2855912"/>
          </a:xfrm>
        </p:spPr>
        <p:txBody>
          <a:bodyPr/>
          <a:lstStyle/>
          <a:p>
            <a:endParaRPr lang="zh-TW" altLang="en-US"/>
          </a:p>
        </p:txBody>
      </p:sp>
      <p:sp>
        <p:nvSpPr>
          <p:cNvPr id="7" name="圖片版面配置區 4"/>
          <p:cNvSpPr>
            <a:spLocks noGrp="1"/>
          </p:cNvSpPr>
          <p:nvPr>
            <p:ph type="pic" sz="quarter" idx="13"/>
          </p:nvPr>
        </p:nvSpPr>
        <p:spPr>
          <a:xfrm>
            <a:off x="2438611" y="1558042"/>
            <a:ext cx="2031647" cy="2031823"/>
          </a:xfrm>
        </p:spPr>
        <p:txBody>
          <a:bodyPr/>
          <a:lstStyle/>
          <a:p>
            <a:endParaRPr lang="zh-TW" altLang="en-US"/>
          </a:p>
        </p:txBody>
      </p:sp>
      <p:sp>
        <p:nvSpPr>
          <p:cNvPr id="8" name="圖片版面配置區 4"/>
          <p:cNvSpPr>
            <a:spLocks noGrp="1"/>
          </p:cNvSpPr>
          <p:nvPr>
            <p:ph type="pic" sz="quarter" idx="14"/>
          </p:nvPr>
        </p:nvSpPr>
        <p:spPr>
          <a:xfrm>
            <a:off x="4673740" y="1558042"/>
            <a:ext cx="2031647" cy="2855912"/>
          </a:xfrm>
        </p:spPr>
        <p:txBody>
          <a:bodyPr/>
          <a:lstStyle/>
          <a:p>
            <a:endParaRPr lang="zh-TW" altLang="en-US"/>
          </a:p>
        </p:txBody>
      </p:sp>
      <p:sp>
        <p:nvSpPr>
          <p:cNvPr id="9" name="圖片版面配置區 4"/>
          <p:cNvSpPr>
            <a:spLocks noGrp="1"/>
          </p:cNvSpPr>
          <p:nvPr>
            <p:ph type="pic" sz="quarter" idx="15"/>
          </p:nvPr>
        </p:nvSpPr>
        <p:spPr>
          <a:xfrm>
            <a:off x="6908869" y="1558042"/>
            <a:ext cx="2031647" cy="2031823"/>
          </a:xfrm>
        </p:spPr>
        <p:txBody>
          <a:bodyPr/>
          <a:lstStyle/>
          <a:p>
            <a:endParaRPr lang="zh-TW" altLang="en-US"/>
          </a:p>
        </p:txBody>
      </p:sp>
    </p:spTree>
    <p:extLst>
      <p:ext uri="{BB962C8B-B14F-4D97-AF65-F5344CB8AC3E}">
        <p14:creationId xmlns:p14="http://schemas.microsoft.com/office/powerpoint/2010/main" val="1011428504"/>
      </p:ext>
    </p:extLst>
  </p:cSld>
  <p:clrMapOvr>
    <a:masterClrMapping/>
  </p:clrMapOvr>
  <p:timing>
    <p:tnLst>
      <p:par>
        <p:cT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圖片版面配置42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846844" y="914578"/>
            <a:ext cx="2325687" cy="2720798"/>
          </a:xfrm>
        </p:spPr>
        <p:txBody>
          <a:bodyPr/>
          <a:lstStyle/>
          <a:p>
            <a:endParaRPr lang="zh-TW" altLang="en-US"/>
          </a:p>
        </p:txBody>
      </p:sp>
      <p:sp>
        <p:nvSpPr>
          <p:cNvPr id="7" name="圖片版面配置區 4"/>
          <p:cNvSpPr>
            <a:spLocks noGrp="1"/>
          </p:cNvSpPr>
          <p:nvPr>
            <p:ph type="pic" sz="quarter" idx="13"/>
          </p:nvPr>
        </p:nvSpPr>
        <p:spPr>
          <a:xfrm>
            <a:off x="3296533" y="914577"/>
            <a:ext cx="2325687" cy="1293459"/>
          </a:xfrm>
        </p:spPr>
        <p:txBody>
          <a:bodyPr/>
          <a:lstStyle/>
          <a:p>
            <a:endParaRPr lang="zh-TW" altLang="en-US"/>
          </a:p>
        </p:txBody>
      </p:sp>
      <p:sp>
        <p:nvSpPr>
          <p:cNvPr id="8" name="圖片版面配置區 4"/>
          <p:cNvSpPr>
            <a:spLocks noGrp="1"/>
          </p:cNvSpPr>
          <p:nvPr>
            <p:ph type="pic" sz="quarter" idx="14"/>
          </p:nvPr>
        </p:nvSpPr>
        <p:spPr>
          <a:xfrm>
            <a:off x="3296533" y="2314752"/>
            <a:ext cx="2325687" cy="1320623"/>
          </a:xfrm>
        </p:spPr>
        <p:txBody>
          <a:bodyPr/>
          <a:lstStyle/>
          <a:p>
            <a:endParaRPr lang="zh-TW" altLang="en-US"/>
          </a:p>
        </p:txBody>
      </p:sp>
      <p:sp>
        <p:nvSpPr>
          <p:cNvPr id="11" name="圖片版面配置區 4"/>
          <p:cNvSpPr>
            <a:spLocks noGrp="1"/>
          </p:cNvSpPr>
          <p:nvPr>
            <p:ph type="pic" sz="quarter" idx="15"/>
          </p:nvPr>
        </p:nvSpPr>
        <p:spPr>
          <a:xfrm>
            <a:off x="5746223" y="914577"/>
            <a:ext cx="1258534" cy="5102401"/>
          </a:xfrm>
        </p:spPr>
        <p:txBody>
          <a:bodyPr/>
          <a:lstStyle/>
          <a:p>
            <a:endParaRPr lang="zh-TW" altLang="en-US"/>
          </a:p>
        </p:txBody>
      </p:sp>
      <p:sp>
        <p:nvSpPr>
          <p:cNvPr id="12" name="圖片版面配置區 4"/>
          <p:cNvSpPr>
            <a:spLocks noGrp="1"/>
          </p:cNvSpPr>
          <p:nvPr>
            <p:ph type="pic" sz="quarter" idx="16"/>
          </p:nvPr>
        </p:nvSpPr>
        <p:spPr>
          <a:xfrm>
            <a:off x="7128760" y="914578"/>
            <a:ext cx="1258534" cy="2720797"/>
          </a:xfrm>
        </p:spPr>
        <p:txBody>
          <a:bodyPr/>
          <a:lstStyle/>
          <a:p>
            <a:endParaRPr lang="zh-TW" altLang="en-US"/>
          </a:p>
        </p:txBody>
      </p:sp>
      <p:sp>
        <p:nvSpPr>
          <p:cNvPr id="13" name="圖片版面配置區 4"/>
          <p:cNvSpPr>
            <a:spLocks noGrp="1"/>
          </p:cNvSpPr>
          <p:nvPr>
            <p:ph type="pic" sz="quarter" idx="17"/>
          </p:nvPr>
        </p:nvSpPr>
        <p:spPr>
          <a:xfrm>
            <a:off x="7128760" y="3742091"/>
            <a:ext cx="1258534" cy="2274887"/>
          </a:xfrm>
        </p:spPr>
        <p:txBody>
          <a:bodyPr/>
          <a:lstStyle/>
          <a:p>
            <a:endParaRPr lang="zh-TW" altLang="en-US"/>
          </a:p>
        </p:txBody>
      </p:sp>
      <p:sp>
        <p:nvSpPr>
          <p:cNvPr id="14" name="圖片版面配置區 4"/>
          <p:cNvSpPr>
            <a:spLocks noGrp="1"/>
          </p:cNvSpPr>
          <p:nvPr>
            <p:ph type="pic" sz="quarter" idx="18"/>
          </p:nvPr>
        </p:nvSpPr>
        <p:spPr>
          <a:xfrm>
            <a:off x="846844" y="3742091"/>
            <a:ext cx="2325687" cy="2274887"/>
          </a:xfrm>
        </p:spPr>
        <p:txBody>
          <a:bodyPr/>
          <a:lstStyle/>
          <a:p>
            <a:endParaRPr lang="zh-TW" altLang="en-US"/>
          </a:p>
        </p:txBody>
      </p:sp>
      <p:sp>
        <p:nvSpPr>
          <p:cNvPr id="15" name="圖片版面配置區 4"/>
          <p:cNvSpPr>
            <a:spLocks noGrp="1"/>
          </p:cNvSpPr>
          <p:nvPr>
            <p:ph type="pic" sz="quarter" idx="19"/>
          </p:nvPr>
        </p:nvSpPr>
        <p:spPr>
          <a:xfrm>
            <a:off x="3296532" y="3742091"/>
            <a:ext cx="2325687" cy="2274887"/>
          </a:xfrm>
        </p:spPr>
        <p:txBody>
          <a:bodyPr/>
          <a:lstStyle/>
          <a:p>
            <a:endParaRPr lang="zh-TW" altLang="en-US"/>
          </a:p>
        </p:txBody>
      </p:sp>
    </p:spTree>
    <p:extLst>
      <p:ext uri="{BB962C8B-B14F-4D97-AF65-F5344CB8AC3E}">
        <p14:creationId xmlns:p14="http://schemas.microsoft.com/office/powerpoint/2010/main" val="101368194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圖片版面配置42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553155" y="576263"/>
            <a:ext cx="1930400" cy="1828800"/>
          </a:xfrm>
        </p:spPr>
        <p:txBody>
          <a:bodyPr/>
          <a:lstStyle/>
          <a:p>
            <a:endParaRPr lang="zh-TW" altLang="en-US"/>
          </a:p>
        </p:txBody>
      </p:sp>
      <p:sp>
        <p:nvSpPr>
          <p:cNvPr id="7" name="圖片版面配置區 4"/>
          <p:cNvSpPr>
            <a:spLocks noGrp="1"/>
          </p:cNvSpPr>
          <p:nvPr>
            <p:ph type="pic" sz="quarter" idx="13"/>
          </p:nvPr>
        </p:nvSpPr>
        <p:spPr>
          <a:xfrm>
            <a:off x="2596443" y="576263"/>
            <a:ext cx="1930400" cy="3724804"/>
          </a:xfrm>
        </p:spPr>
        <p:txBody>
          <a:bodyPr/>
          <a:lstStyle/>
          <a:p>
            <a:endParaRPr lang="zh-TW" altLang="en-US"/>
          </a:p>
        </p:txBody>
      </p:sp>
      <p:sp>
        <p:nvSpPr>
          <p:cNvPr id="8" name="圖片版面配置區 4"/>
          <p:cNvSpPr>
            <a:spLocks noGrp="1"/>
          </p:cNvSpPr>
          <p:nvPr>
            <p:ph type="pic" sz="quarter" idx="14"/>
          </p:nvPr>
        </p:nvSpPr>
        <p:spPr>
          <a:xfrm>
            <a:off x="4628444" y="576263"/>
            <a:ext cx="1930400" cy="1828800"/>
          </a:xfrm>
        </p:spPr>
        <p:txBody>
          <a:bodyPr/>
          <a:lstStyle/>
          <a:p>
            <a:endParaRPr lang="zh-TW" altLang="en-US"/>
          </a:p>
        </p:txBody>
      </p:sp>
      <p:sp>
        <p:nvSpPr>
          <p:cNvPr id="9" name="圖片版面配置區 4"/>
          <p:cNvSpPr>
            <a:spLocks noGrp="1"/>
          </p:cNvSpPr>
          <p:nvPr>
            <p:ph type="pic" sz="quarter" idx="15"/>
          </p:nvPr>
        </p:nvSpPr>
        <p:spPr>
          <a:xfrm>
            <a:off x="6683022" y="576263"/>
            <a:ext cx="1930400" cy="1828800"/>
          </a:xfrm>
        </p:spPr>
        <p:txBody>
          <a:bodyPr/>
          <a:lstStyle/>
          <a:p>
            <a:endParaRPr lang="zh-TW" altLang="en-US"/>
          </a:p>
        </p:txBody>
      </p:sp>
      <p:sp>
        <p:nvSpPr>
          <p:cNvPr id="10" name="圖片版面配置區 4"/>
          <p:cNvSpPr>
            <a:spLocks noGrp="1"/>
          </p:cNvSpPr>
          <p:nvPr>
            <p:ph type="pic" sz="quarter" idx="16"/>
          </p:nvPr>
        </p:nvSpPr>
        <p:spPr>
          <a:xfrm>
            <a:off x="4628444" y="2506663"/>
            <a:ext cx="3984978" cy="3759200"/>
          </a:xfrm>
        </p:spPr>
        <p:txBody>
          <a:bodyPr/>
          <a:lstStyle/>
          <a:p>
            <a:endParaRPr lang="zh-TW" altLang="en-US"/>
          </a:p>
        </p:txBody>
      </p:sp>
      <p:sp>
        <p:nvSpPr>
          <p:cNvPr id="11" name="圖片版面配置區 4"/>
          <p:cNvSpPr>
            <a:spLocks noGrp="1"/>
          </p:cNvSpPr>
          <p:nvPr>
            <p:ph type="pic" sz="quarter" idx="17"/>
          </p:nvPr>
        </p:nvSpPr>
        <p:spPr>
          <a:xfrm>
            <a:off x="553155" y="2506663"/>
            <a:ext cx="1930400" cy="1828800"/>
          </a:xfrm>
        </p:spPr>
        <p:txBody>
          <a:bodyPr/>
          <a:lstStyle/>
          <a:p>
            <a:endParaRPr lang="zh-TW" altLang="en-US"/>
          </a:p>
        </p:txBody>
      </p:sp>
      <p:sp>
        <p:nvSpPr>
          <p:cNvPr id="12" name="圖片版面配置區 4"/>
          <p:cNvSpPr>
            <a:spLocks noGrp="1"/>
          </p:cNvSpPr>
          <p:nvPr>
            <p:ph type="pic" sz="quarter" idx="18"/>
          </p:nvPr>
        </p:nvSpPr>
        <p:spPr>
          <a:xfrm>
            <a:off x="553155" y="4437063"/>
            <a:ext cx="1930400" cy="1828800"/>
          </a:xfrm>
        </p:spPr>
        <p:txBody>
          <a:bodyPr/>
          <a:lstStyle/>
          <a:p>
            <a:endParaRPr lang="zh-TW" altLang="en-US"/>
          </a:p>
        </p:txBody>
      </p:sp>
      <p:sp>
        <p:nvSpPr>
          <p:cNvPr id="14" name="圖片版面配置區 4"/>
          <p:cNvSpPr>
            <a:spLocks noGrp="1"/>
          </p:cNvSpPr>
          <p:nvPr>
            <p:ph type="pic" sz="quarter" idx="19"/>
          </p:nvPr>
        </p:nvSpPr>
        <p:spPr>
          <a:xfrm>
            <a:off x="2596443" y="4437063"/>
            <a:ext cx="1930400" cy="1828800"/>
          </a:xfrm>
        </p:spPr>
        <p:txBody>
          <a:bodyPr/>
          <a:lstStyle/>
          <a:p>
            <a:endParaRPr lang="zh-TW" altLang="en-US"/>
          </a:p>
        </p:txBody>
      </p:sp>
    </p:spTree>
    <p:extLst>
      <p:ext uri="{BB962C8B-B14F-4D97-AF65-F5344CB8AC3E}">
        <p14:creationId xmlns:p14="http://schemas.microsoft.com/office/powerpoint/2010/main" val="366168670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圖片版面配置42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3" name="圖片版面配置區 12"/>
          <p:cNvSpPr>
            <a:spLocks noGrp="1"/>
          </p:cNvSpPr>
          <p:nvPr>
            <p:ph type="pic" sz="quarter" idx="12"/>
          </p:nvPr>
        </p:nvSpPr>
        <p:spPr>
          <a:xfrm>
            <a:off x="0" y="2347913"/>
            <a:ext cx="9144000" cy="2405062"/>
          </a:xfrm>
          <a:custGeom>
            <a:avLst/>
            <a:gdLst>
              <a:gd name="connsiteX0" fmla="*/ 5634248 w 9144000"/>
              <a:gd name="connsiteY0" fmla="*/ 0 h 2405062"/>
              <a:gd name="connsiteX1" fmla="*/ 9144000 w 9144000"/>
              <a:gd name="connsiteY1" fmla="*/ 0 h 2405062"/>
              <a:gd name="connsiteX2" fmla="*/ 9144000 w 9144000"/>
              <a:gd name="connsiteY2" fmla="*/ 2405062 h 2405062"/>
              <a:gd name="connsiteX3" fmla="*/ 5634248 w 9144000"/>
              <a:gd name="connsiteY3" fmla="*/ 2405062 h 2405062"/>
              <a:gd name="connsiteX4" fmla="*/ 3152752 w 9144000"/>
              <a:gd name="connsiteY4" fmla="*/ 0 h 2405062"/>
              <a:gd name="connsiteX5" fmla="*/ 5544248 w 9144000"/>
              <a:gd name="connsiteY5" fmla="*/ 0 h 2405062"/>
              <a:gd name="connsiteX6" fmla="*/ 5544248 w 9144000"/>
              <a:gd name="connsiteY6" fmla="*/ 2405062 h 2405062"/>
              <a:gd name="connsiteX7" fmla="*/ 3152752 w 9144000"/>
              <a:gd name="connsiteY7" fmla="*/ 2405062 h 2405062"/>
              <a:gd name="connsiteX8" fmla="*/ 1389063 w 9144000"/>
              <a:gd name="connsiteY8" fmla="*/ 0 h 2405062"/>
              <a:gd name="connsiteX9" fmla="*/ 3062752 w 9144000"/>
              <a:gd name="connsiteY9" fmla="*/ 0 h 2405062"/>
              <a:gd name="connsiteX10" fmla="*/ 3062752 w 9144000"/>
              <a:gd name="connsiteY10" fmla="*/ 2405062 h 2405062"/>
              <a:gd name="connsiteX11" fmla="*/ 1389063 w 9144000"/>
              <a:gd name="connsiteY11" fmla="*/ 2405062 h 2405062"/>
              <a:gd name="connsiteX12" fmla="*/ 0 w 9144000"/>
              <a:gd name="connsiteY12" fmla="*/ 0 h 2405062"/>
              <a:gd name="connsiteX13" fmla="*/ 1299063 w 9144000"/>
              <a:gd name="connsiteY13" fmla="*/ 0 h 2405062"/>
              <a:gd name="connsiteX14" fmla="*/ 1299063 w 9144000"/>
              <a:gd name="connsiteY14" fmla="*/ 2405062 h 2405062"/>
              <a:gd name="connsiteX15" fmla="*/ 0 w 9144000"/>
              <a:gd name="connsiteY15" fmla="*/ 2405062 h 240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4000" h="2405062">
                <a:moveTo>
                  <a:pt x="5634248" y="0"/>
                </a:moveTo>
                <a:lnTo>
                  <a:pt x="9144000" y="0"/>
                </a:lnTo>
                <a:lnTo>
                  <a:pt x="9144000" y="2405062"/>
                </a:lnTo>
                <a:lnTo>
                  <a:pt x="5634248" y="2405062"/>
                </a:lnTo>
                <a:close/>
                <a:moveTo>
                  <a:pt x="3152752" y="0"/>
                </a:moveTo>
                <a:lnTo>
                  <a:pt x="5544248" y="0"/>
                </a:lnTo>
                <a:lnTo>
                  <a:pt x="5544248" y="2405062"/>
                </a:lnTo>
                <a:lnTo>
                  <a:pt x="3152752" y="2405062"/>
                </a:lnTo>
                <a:close/>
                <a:moveTo>
                  <a:pt x="1389063" y="0"/>
                </a:moveTo>
                <a:lnTo>
                  <a:pt x="3062752" y="0"/>
                </a:lnTo>
                <a:lnTo>
                  <a:pt x="3062752" y="2405062"/>
                </a:lnTo>
                <a:lnTo>
                  <a:pt x="1389063" y="2405062"/>
                </a:lnTo>
                <a:close/>
                <a:moveTo>
                  <a:pt x="0" y="0"/>
                </a:moveTo>
                <a:lnTo>
                  <a:pt x="1299063" y="0"/>
                </a:lnTo>
                <a:lnTo>
                  <a:pt x="1299063" y="2405062"/>
                </a:lnTo>
                <a:lnTo>
                  <a:pt x="0" y="240506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774702972"/>
      </p:ext>
    </p:extLst>
  </p:cSld>
  <p:clrMapOvr>
    <a:masterClrMapping/>
  </p:clrMapOvr>
  <p:timing>
    <p:tnLst>
      <p:par>
        <p:cTn id="1" dur="indefinite" restart="never" nodeType="tmRoot"/>
      </p:par>
    </p:tn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圖片版面配置42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4" name="圖片版面配置區 13"/>
          <p:cNvSpPr>
            <a:spLocks noGrp="1"/>
          </p:cNvSpPr>
          <p:nvPr>
            <p:ph type="pic" sz="quarter" idx="12"/>
          </p:nvPr>
        </p:nvSpPr>
        <p:spPr>
          <a:xfrm>
            <a:off x="505848" y="1496582"/>
            <a:ext cx="2166938" cy="2168525"/>
          </a:xfrm>
          <a:custGeom>
            <a:avLst/>
            <a:gdLst>
              <a:gd name="connsiteX0" fmla="*/ 0 w 2166938"/>
              <a:gd name="connsiteY0" fmla="*/ 0 h 2168525"/>
              <a:gd name="connsiteX1" fmla="*/ 2166938 w 2166938"/>
              <a:gd name="connsiteY1" fmla="*/ 0 h 2168525"/>
              <a:gd name="connsiteX2" fmla="*/ 2166938 w 2166938"/>
              <a:gd name="connsiteY2" fmla="*/ 260705 h 2168525"/>
              <a:gd name="connsiteX3" fmla="*/ 1768251 w 2166938"/>
              <a:gd name="connsiteY3" fmla="*/ 260705 h 2168525"/>
              <a:gd name="connsiteX4" fmla="*/ 1768251 w 2166938"/>
              <a:gd name="connsiteY4" fmla="*/ 1907821 h 2168525"/>
              <a:gd name="connsiteX5" fmla="*/ 2166938 w 2166938"/>
              <a:gd name="connsiteY5" fmla="*/ 1907821 h 2168525"/>
              <a:gd name="connsiteX6" fmla="*/ 2166938 w 2166938"/>
              <a:gd name="connsiteY6" fmla="*/ 2168525 h 2168525"/>
              <a:gd name="connsiteX7" fmla="*/ 0 w 2166938"/>
              <a:gd name="connsiteY7" fmla="*/ 2168525 h 216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6938" h="2168525">
                <a:moveTo>
                  <a:pt x="0" y="0"/>
                </a:moveTo>
                <a:lnTo>
                  <a:pt x="2166938" y="0"/>
                </a:lnTo>
                <a:lnTo>
                  <a:pt x="2166938" y="260705"/>
                </a:lnTo>
                <a:lnTo>
                  <a:pt x="1768251" y="260705"/>
                </a:lnTo>
                <a:lnTo>
                  <a:pt x="1768251" y="1907821"/>
                </a:lnTo>
                <a:lnTo>
                  <a:pt x="2166938" y="1907821"/>
                </a:lnTo>
                <a:lnTo>
                  <a:pt x="2166938" y="2168525"/>
                </a:lnTo>
                <a:lnTo>
                  <a:pt x="0" y="2168525"/>
                </a:lnTo>
                <a:close/>
              </a:path>
            </a:pathLst>
          </a:custGeom>
        </p:spPr>
        <p:txBody>
          <a:bodyPr wrap="square">
            <a:noAutofit/>
          </a:bodyPr>
          <a:lstStyle/>
          <a:p>
            <a:endParaRPr lang="zh-TW" altLang="en-US"/>
          </a:p>
        </p:txBody>
      </p:sp>
      <p:sp>
        <p:nvSpPr>
          <p:cNvPr id="16" name="圖片版面配置區 15"/>
          <p:cNvSpPr>
            <a:spLocks noGrp="1"/>
          </p:cNvSpPr>
          <p:nvPr>
            <p:ph type="pic" sz="quarter" idx="13"/>
          </p:nvPr>
        </p:nvSpPr>
        <p:spPr>
          <a:xfrm>
            <a:off x="3521322" y="1496582"/>
            <a:ext cx="2166938" cy="2168525"/>
          </a:xfrm>
          <a:custGeom>
            <a:avLst/>
            <a:gdLst>
              <a:gd name="connsiteX0" fmla="*/ 0 w 2166938"/>
              <a:gd name="connsiteY0" fmla="*/ 0 h 2168525"/>
              <a:gd name="connsiteX1" fmla="*/ 2166938 w 2166938"/>
              <a:gd name="connsiteY1" fmla="*/ 0 h 2168525"/>
              <a:gd name="connsiteX2" fmla="*/ 2166938 w 2166938"/>
              <a:gd name="connsiteY2" fmla="*/ 260705 h 2168525"/>
              <a:gd name="connsiteX3" fmla="*/ 1768251 w 2166938"/>
              <a:gd name="connsiteY3" fmla="*/ 260705 h 2168525"/>
              <a:gd name="connsiteX4" fmla="*/ 1768251 w 2166938"/>
              <a:gd name="connsiteY4" fmla="*/ 1907821 h 2168525"/>
              <a:gd name="connsiteX5" fmla="*/ 2166938 w 2166938"/>
              <a:gd name="connsiteY5" fmla="*/ 1907821 h 2168525"/>
              <a:gd name="connsiteX6" fmla="*/ 2166938 w 2166938"/>
              <a:gd name="connsiteY6" fmla="*/ 2168525 h 2168525"/>
              <a:gd name="connsiteX7" fmla="*/ 0 w 2166938"/>
              <a:gd name="connsiteY7" fmla="*/ 2168525 h 2168525"/>
              <a:gd name="connsiteX8" fmla="*/ 0 w 2166938"/>
              <a:gd name="connsiteY8" fmla="*/ 1907821 h 2168525"/>
              <a:gd name="connsiteX9" fmla="*/ 398687 w 2166938"/>
              <a:gd name="connsiteY9" fmla="*/ 1907821 h 2168525"/>
              <a:gd name="connsiteX10" fmla="*/ 398687 w 2166938"/>
              <a:gd name="connsiteY10" fmla="*/ 260705 h 2168525"/>
              <a:gd name="connsiteX11" fmla="*/ 0 w 2166938"/>
              <a:gd name="connsiteY11" fmla="*/ 260705 h 216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938" h="2168525">
                <a:moveTo>
                  <a:pt x="0" y="0"/>
                </a:moveTo>
                <a:lnTo>
                  <a:pt x="2166938" y="0"/>
                </a:lnTo>
                <a:lnTo>
                  <a:pt x="2166938" y="260705"/>
                </a:lnTo>
                <a:lnTo>
                  <a:pt x="1768251" y="260705"/>
                </a:lnTo>
                <a:lnTo>
                  <a:pt x="1768251" y="1907821"/>
                </a:lnTo>
                <a:lnTo>
                  <a:pt x="2166938" y="1907821"/>
                </a:lnTo>
                <a:lnTo>
                  <a:pt x="2166938" y="2168525"/>
                </a:lnTo>
                <a:lnTo>
                  <a:pt x="0" y="2168525"/>
                </a:lnTo>
                <a:lnTo>
                  <a:pt x="0" y="1907821"/>
                </a:lnTo>
                <a:lnTo>
                  <a:pt x="398687" y="1907821"/>
                </a:lnTo>
                <a:lnTo>
                  <a:pt x="398687" y="260705"/>
                </a:lnTo>
                <a:lnTo>
                  <a:pt x="0" y="260705"/>
                </a:lnTo>
                <a:close/>
              </a:path>
            </a:pathLst>
          </a:custGeom>
        </p:spPr>
        <p:txBody>
          <a:bodyPr wrap="square">
            <a:noAutofit/>
          </a:bodyPr>
          <a:lstStyle/>
          <a:p>
            <a:endParaRPr lang="zh-TW" altLang="en-US"/>
          </a:p>
        </p:txBody>
      </p:sp>
      <p:sp>
        <p:nvSpPr>
          <p:cNvPr id="17" name="圖片版面配置區 16"/>
          <p:cNvSpPr>
            <a:spLocks noGrp="1"/>
          </p:cNvSpPr>
          <p:nvPr>
            <p:ph type="pic" sz="quarter" idx="14"/>
          </p:nvPr>
        </p:nvSpPr>
        <p:spPr>
          <a:xfrm>
            <a:off x="6536795" y="1496582"/>
            <a:ext cx="2166938" cy="2168525"/>
          </a:xfrm>
          <a:custGeom>
            <a:avLst/>
            <a:gdLst>
              <a:gd name="connsiteX0" fmla="*/ 0 w 2166938"/>
              <a:gd name="connsiteY0" fmla="*/ 0 h 2168525"/>
              <a:gd name="connsiteX1" fmla="*/ 2166938 w 2166938"/>
              <a:gd name="connsiteY1" fmla="*/ 0 h 2168525"/>
              <a:gd name="connsiteX2" fmla="*/ 2166938 w 2166938"/>
              <a:gd name="connsiteY2" fmla="*/ 2168525 h 2168525"/>
              <a:gd name="connsiteX3" fmla="*/ 0 w 2166938"/>
              <a:gd name="connsiteY3" fmla="*/ 2168525 h 2168525"/>
              <a:gd name="connsiteX4" fmla="*/ 0 w 2166938"/>
              <a:gd name="connsiteY4" fmla="*/ 1907821 h 2168525"/>
              <a:gd name="connsiteX5" fmla="*/ 398688 w 2166938"/>
              <a:gd name="connsiteY5" fmla="*/ 1907821 h 2168525"/>
              <a:gd name="connsiteX6" fmla="*/ 398688 w 2166938"/>
              <a:gd name="connsiteY6" fmla="*/ 260705 h 2168525"/>
              <a:gd name="connsiteX7" fmla="*/ 0 w 2166938"/>
              <a:gd name="connsiteY7" fmla="*/ 260705 h 216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6938" h="2168525">
                <a:moveTo>
                  <a:pt x="0" y="0"/>
                </a:moveTo>
                <a:lnTo>
                  <a:pt x="2166938" y="0"/>
                </a:lnTo>
                <a:lnTo>
                  <a:pt x="2166938" y="2168525"/>
                </a:lnTo>
                <a:lnTo>
                  <a:pt x="0" y="2168525"/>
                </a:lnTo>
                <a:lnTo>
                  <a:pt x="0" y="1907821"/>
                </a:lnTo>
                <a:lnTo>
                  <a:pt x="398688" y="1907821"/>
                </a:lnTo>
                <a:lnTo>
                  <a:pt x="398688" y="260705"/>
                </a:lnTo>
                <a:lnTo>
                  <a:pt x="0" y="260705"/>
                </a:lnTo>
                <a:close/>
              </a:path>
            </a:pathLst>
          </a:custGeom>
        </p:spPr>
        <p:txBody>
          <a:bodyPr wrap="square">
            <a:noAutofit/>
          </a:bodyPr>
          <a:lstStyle/>
          <a:p>
            <a:endParaRPr lang="zh-TW" altLang="en-US"/>
          </a:p>
        </p:txBody>
      </p:sp>
      <p:sp>
        <p:nvSpPr>
          <p:cNvPr id="8" name="圖片版面配置區 4"/>
          <p:cNvSpPr>
            <a:spLocks noGrp="1"/>
          </p:cNvSpPr>
          <p:nvPr>
            <p:ph type="pic" sz="quarter" idx="15"/>
          </p:nvPr>
        </p:nvSpPr>
        <p:spPr>
          <a:xfrm>
            <a:off x="2364343" y="1847597"/>
            <a:ext cx="1465422" cy="1466496"/>
          </a:xfrm>
        </p:spPr>
        <p:txBody>
          <a:bodyPr/>
          <a:lstStyle/>
          <a:p>
            <a:endParaRPr lang="zh-TW" altLang="en-US"/>
          </a:p>
        </p:txBody>
      </p:sp>
      <p:sp>
        <p:nvSpPr>
          <p:cNvPr id="9" name="圖片版面配置區 4"/>
          <p:cNvSpPr>
            <a:spLocks noGrp="1"/>
          </p:cNvSpPr>
          <p:nvPr>
            <p:ph type="pic" sz="quarter" idx="16"/>
          </p:nvPr>
        </p:nvSpPr>
        <p:spPr>
          <a:xfrm>
            <a:off x="5379817" y="1847597"/>
            <a:ext cx="1465422" cy="1466496"/>
          </a:xfrm>
        </p:spPr>
        <p:txBody>
          <a:bodyPr/>
          <a:lstStyle/>
          <a:p>
            <a:endParaRPr lang="zh-TW" altLang="en-US"/>
          </a:p>
        </p:txBody>
      </p:sp>
    </p:spTree>
    <p:extLst>
      <p:ext uri="{BB962C8B-B14F-4D97-AF65-F5344CB8AC3E}">
        <p14:creationId xmlns:p14="http://schemas.microsoft.com/office/powerpoint/2010/main" val="2386427745"/>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圖片版面配置042">
    <p:spTree>
      <p:nvGrpSpPr>
        <p:cNvPr id="1" name=""/>
        <p:cNvGrpSpPr/>
        <p:nvPr/>
      </p:nvGrpSpPr>
      <p:grpSpPr>
        <a:xfrm>
          <a:off x="0" y="0"/>
          <a:ext cx="0" cy="0"/>
          <a:chOff x="0" y="0"/>
          <a:chExt cx="0" cy="0"/>
        </a:xfrm>
      </p:grpSpPr>
      <p:sp>
        <p:nvSpPr>
          <p:cNvPr id="9" name="圖片版面配置區 6"/>
          <p:cNvSpPr>
            <a:spLocks noGrp="1"/>
          </p:cNvSpPr>
          <p:nvPr>
            <p:ph type="pic" sz="quarter" idx="12"/>
          </p:nvPr>
        </p:nvSpPr>
        <p:spPr>
          <a:xfrm>
            <a:off x="355600" y="1765510"/>
            <a:ext cx="1828800" cy="4532400"/>
          </a:xfrm>
        </p:spPr>
        <p:txBody>
          <a:bodyPr/>
          <a:lstStyle/>
          <a:p>
            <a:endParaRPr lang="zh-TW" altLang="en-US"/>
          </a:p>
        </p:txBody>
      </p:sp>
      <p:sp>
        <p:nvSpPr>
          <p:cNvPr id="5" name="圖片版面配置區 6"/>
          <p:cNvSpPr>
            <a:spLocks noGrp="1"/>
          </p:cNvSpPr>
          <p:nvPr>
            <p:ph type="pic" sz="quarter" idx="13"/>
          </p:nvPr>
        </p:nvSpPr>
        <p:spPr>
          <a:xfrm>
            <a:off x="2184400" y="1765510"/>
            <a:ext cx="1828800" cy="4532400"/>
          </a:xfrm>
        </p:spPr>
        <p:txBody>
          <a:bodyPr/>
          <a:lstStyle/>
          <a:p>
            <a:endParaRPr lang="zh-TW" altLang="en-US"/>
          </a:p>
        </p:txBody>
      </p:sp>
      <p:sp>
        <p:nvSpPr>
          <p:cNvPr id="6" name="圖片版面配置區 6"/>
          <p:cNvSpPr>
            <a:spLocks noGrp="1"/>
          </p:cNvSpPr>
          <p:nvPr>
            <p:ph type="pic" sz="quarter" idx="14"/>
          </p:nvPr>
        </p:nvSpPr>
        <p:spPr>
          <a:xfrm>
            <a:off x="4013200" y="1765510"/>
            <a:ext cx="1828800" cy="4532400"/>
          </a:xfr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290860691"/>
      </p:ext>
    </p:extLst>
  </p:cSld>
  <p:clrMapOvr>
    <a:masterClrMapping/>
  </p:clrMapOvr>
  <p:timing>
    <p:tnLst>
      <p:par>
        <p:cTn id="1" dur="indefinite" restart="never" nodeType="tmRoot"/>
      </p:par>
    </p:tn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圖片版面配置429">
    <p:spTree>
      <p:nvGrpSpPr>
        <p:cNvPr id="1" name=""/>
        <p:cNvGrpSpPr/>
        <p:nvPr/>
      </p:nvGrpSpPr>
      <p:grpSpPr>
        <a:xfrm>
          <a:off x="0" y="0"/>
          <a:ext cx="0" cy="0"/>
          <a:chOff x="0" y="0"/>
          <a:chExt cx="0" cy="0"/>
        </a:xfrm>
      </p:grpSpPr>
      <p:sp>
        <p:nvSpPr>
          <p:cNvPr id="14" name="圖片版面配置區 13"/>
          <p:cNvSpPr>
            <a:spLocks noGrp="1"/>
          </p:cNvSpPr>
          <p:nvPr>
            <p:ph type="pic" sz="quarter" idx="12"/>
          </p:nvPr>
        </p:nvSpPr>
        <p:spPr>
          <a:xfrm>
            <a:off x="505848" y="1873954"/>
            <a:ext cx="2166938" cy="2168525"/>
          </a:xfrm>
          <a:prstGeom prst="rect">
            <a:avLst/>
          </a:prstGeom>
        </p:spPr>
        <p:txBody>
          <a:bodyPr wrap="square">
            <a:noAutofit/>
          </a:bodyPr>
          <a:lstStyle/>
          <a:p>
            <a:endParaRPr lang="zh-TW" altLang="en-US"/>
          </a:p>
        </p:txBody>
      </p:sp>
      <p:sp>
        <p:nvSpPr>
          <p:cNvPr id="16" name="圖片版面配置區 15"/>
          <p:cNvSpPr>
            <a:spLocks noGrp="1"/>
          </p:cNvSpPr>
          <p:nvPr>
            <p:ph type="pic" sz="quarter" idx="13"/>
          </p:nvPr>
        </p:nvSpPr>
        <p:spPr>
          <a:xfrm>
            <a:off x="3521322" y="1873954"/>
            <a:ext cx="2166938" cy="2168525"/>
          </a:xfrm>
          <a:prstGeom prst="rect">
            <a:avLst/>
          </a:prstGeom>
        </p:spPr>
        <p:txBody>
          <a:bodyPr wrap="square">
            <a:noAutofit/>
          </a:bodyPr>
          <a:lstStyle/>
          <a:p>
            <a:endParaRPr lang="zh-TW" altLang="en-US"/>
          </a:p>
        </p:txBody>
      </p:sp>
      <p:sp>
        <p:nvSpPr>
          <p:cNvPr id="17" name="圖片版面配置區 16"/>
          <p:cNvSpPr>
            <a:spLocks noGrp="1"/>
          </p:cNvSpPr>
          <p:nvPr>
            <p:ph type="pic" sz="quarter" idx="14"/>
          </p:nvPr>
        </p:nvSpPr>
        <p:spPr>
          <a:xfrm>
            <a:off x="6536795" y="1873954"/>
            <a:ext cx="2166938" cy="2168525"/>
          </a:xfrm>
          <a:prstGeom prst="rect">
            <a:avLst/>
          </a:prstGeom>
        </p:spPr>
        <p:txBody>
          <a:bodyPr wrap="square">
            <a:noAutofit/>
          </a:bodyPr>
          <a:lstStyle/>
          <a:p>
            <a:endParaRPr lang="zh-TW" altLang="en-US"/>
          </a:p>
        </p:txBody>
      </p:sp>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8" name="圖片版面配置區 4"/>
          <p:cNvSpPr>
            <a:spLocks noGrp="1"/>
          </p:cNvSpPr>
          <p:nvPr>
            <p:ph type="pic" sz="quarter" idx="15"/>
          </p:nvPr>
        </p:nvSpPr>
        <p:spPr>
          <a:xfrm>
            <a:off x="2364343" y="2224969"/>
            <a:ext cx="1465422" cy="1466496"/>
          </a:xfrm>
        </p:spPr>
        <p:txBody>
          <a:bodyPr/>
          <a:lstStyle/>
          <a:p>
            <a:endParaRPr lang="zh-TW" altLang="en-US"/>
          </a:p>
        </p:txBody>
      </p:sp>
      <p:sp>
        <p:nvSpPr>
          <p:cNvPr id="9" name="圖片版面配置區 4"/>
          <p:cNvSpPr>
            <a:spLocks noGrp="1"/>
          </p:cNvSpPr>
          <p:nvPr>
            <p:ph type="pic" sz="quarter" idx="16"/>
          </p:nvPr>
        </p:nvSpPr>
        <p:spPr>
          <a:xfrm>
            <a:off x="5379817" y="2224969"/>
            <a:ext cx="1465422" cy="1466496"/>
          </a:xfrm>
        </p:spPr>
        <p:txBody>
          <a:bodyPr/>
          <a:lstStyle/>
          <a:p>
            <a:endParaRPr lang="zh-TW" altLang="en-US"/>
          </a:p>
        </p:txBody>
      </p:sp>
    </p:spTree>
    <p:extLst>
      <p:ext uri="{BB962C8B-B14F-4D97-AF65-F5344CB8AC3E}">
        <p14:creationId xmlns:p14="http://schemas.microsoft.com/office/powerpoint/2010/main" val="1874925864"/>
      </p:ext>
    </p:extLst>
  </p:cSld>
  <p:clrMapOvr>
    <a:masterClrMapping/>
  </p:clrMapOvr>
  <p:timing>
    <p:tnLst>
      <p:par>
        <p:cTn id="1" dur="indefinite" restart="never" nodeType="tmRoot"/>
      </p:par>
    </p:tn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圖片版面配置430">
    <p:spTree>
      <p:nvGrpSpPr>
        <p:cNvPr id="1" name=""/>
        <p:cNvGrpSpPr/>
        <p:nvPr/>
      </p:nvGrpSpPr>
      <p:grpSpPr>
        <a:xfrm>
          <a:off x="0" y="0"/>
          <a:ext cx="0" cy="0"/>
          <a:chOff x="0" y="0"/>
          <a:chExt cx="0" cy="0"/>
        </a:xfrm>
      </p:grpSpPr>
      <p:sp>
        <p:nvSpPr>
          <p:cNvPr id="17" name="圖片版面配置區 4"/>
          <p:cNvSpPr>
            <a:spLocks noGrp="1"/>
          </p:cNvSpPr>
          <p:nvPr>
            <p:ph type="pic" sz="quarter" idx="20"/>
          </p:nvPr>
        </p:nvSpPr>
        <p:spPr>
          <a:xfrm>
            <a:off x="176089" y="4669419"/>
            <a:ext cx="1648354" cy="1224000"/>
          </a:xfrm>
        </p:spPr>
        <p:txBody>
          <a:bodyPr/>
          <a:lstStyle/>
          <a:p>
            <a:endParaRPr lang="zh-TW" altLang="en-US"/>
          </a:p>
        </p:txBody>
      </p:sp>
      <p:sp>
        <p:nvSpPr>
          <p:cNvPr id="15" name="圖片版面配置區 4"/>
          <p:cNvSpPr>
            <a:spLocks noGrp="1"/>
          </p:cNvSpPr>
          <p:nvPr>
            <p:ph type="pic" sz="quarter" idx="19"/>
          </p:nvPr>
        </p:nvSpPr>
        <p:spPr>
          <a:xfrm>
            <a:off x="2979966" y="1557690"/>
            <a:ext cx="1648355" cy="1224000"/>
          </a:xfrm>
        </p:spPr>
        <p:txBody>
          <a:bodyPr/>
          <a:lstStyle/>
          <a:p>
            <a:endParaRPr lang="zh-TW" altLang="en-US"/>
          </a:p>
        </p:txBody>
      </p:sp>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6" name="圖片版面配置區 4"/>
          <p:cNvSpPr>
            <a:spLocks noGrp="1"/>
          </p:cNvSpPr>
          <p:nvPr>
            <p:ph type="pic" sz="quarter" idx="13"/>
          </p:nvPr>
        </p:nvSpPr>
        <p:spPr>
          <a:xfrm>
            <a:off x="176089" y="1557690"/>
            <a:ext cx="1223733" cy="1648354"/>
          </a:xfrm>
        </p:spPr>
        <p:txBody>
          <a:bodyPr/>
          <a:lstStyle/>
          <a:p>
            <a:endParaRPr lang="zh-TW" altLang="en-US"/>
          </a:p>
        </p:txBody>
      </p:sp>
      <p:sp>
        <p:nvSpPr>
          <p:cNvPr id="11" name="圖片版面配置區 4"/>
          <p:cNvSpPr>
            <a:spLocks noGrp="1"/>
          </p:cNvSpPr>
          <p:nvPr>
            <p:ph type="pic" sz="quarter" idx="15"/>
          </p:nvPr>
        </p:nvSpPr>
        <p:spPr>
          <a:xfrm>
            <a:off x="176089" y="3325732"/>
            <a:ext cx="1223733" cy="1224000"/>
          </a:xfrm>
        </p:spPr>
        <p:txBody>
          <a:bodyPr/>
          <a:lstStyle/>
          <a:p>
            <a:endParaRPr lang="zh-TW" altLang="en-US"/>
          </a:p>
        </p:txBody>
      </p:sp>
      <p:sp>
        <p:nvSpPr>
          <p:cNvPr id="13" name="圖片版面配置區 4"/>
          <p:cNvSpPr>
            <a:spLocks noGrp="1"/>
          </p:cNvSpPr>
          <p:nvPr>
            <p:ph type="pic" sz="quarter" idx="17"/>
          </p:nvPr>
        </p:nvSpPr>
        <p:spPr>
          <a:xfrm>
            <a:off x="1578028" y="1557690"/>
            <a:ext cx="1223733" cy="1224000"/>
          </a:xfrm>
        </p:spPr>
        <p:txBody>
          <a:bodyPr/>
          <a:lstStyle/>
          <a:p>
            <a:endParaRPr lang="zh-TW" altLang="en-US"/>
          </a:p>
        </p:txBody>
      </p:sp>
      <p:sp>
        <p:nvSpPr>
          <p:cNvPr id="18" name="圖片版面配置區 4"/>
          <p:cNvSpPr>
            <a:spLocks noGrp="1"/>
          </p:cNvSpPr>
          <p:nvPr>
            <p:ph type="pic" sz="quarter" idx="21"/>
          </p:nvPr>
        </p:nvSpPr>
        <p:spPr>
          <a:xfrm>
            <a:off x="1973139" y="4669419"/>
            <a:ext cx="1223733" cy="1224000"/>
          </a:xfrm>
        </p:spPr>
        <p:txBody>
          <a:bodyPr/>
          <a:lstStyle/>
          <a:p>
            <a:endParaRPr lang="zh-TW" altLang="en-US"/>
          </a:p>
        </p:txBody>
      </p:sp>
      <p:sp>
        <p:nvSpPr>
          <p:cNvPr id="20" name="圖片版面配置區 4"/>
          <p:cNvSpPr>
            <a:spLocks noGrp="1"/>
          </p:cNvSpPr>
          <p:nvPr>
            <p:ph type="pic" sz="quarter" idx="22"/>
          </p:nvPr>
        </p:nvSpPr>
        <p:spPr>
          <a:xfrm>
            <a:off x="3404588" y="4245065"/>
            <a:ext cx="1223733" cy="1648354"/>
          </a:xfrm>
        </p:spPr>
        <p:txBody>
          <a:bodyPr/>
          <a:lstStyle/>
          <a:p>
            <a:endParaRPr lang="zh-TW" altLang="en-US"/>
          </a:p>
        </p:txBody>
      </p:sp>
      <p:sp>
        <p:nvSpPr>
          <p:cNvPr id="21" name="圖片版面配置區 4"/>
          <p:cNvSpPr>
            <a:spLocks noGrp="1"/>
          </p:cNvSpPr>
          <p:nvPr>
            <p:ph type="pic" sz="quarter" idx="23"/>
          </p:nvPr>
        </p:nvSpPr>
        <p:spPr>
          <a:xfrm>
            <a:off x="3404588" y="2901463"/>
            <a:ext cx="1223733" cy="1224000"/>
          </a:xfrm>
        </p:spPr>
        <p:txBody>
          <a:bodyPr/>
          <a:lstStyle/>
          <a:p>
            <a:endParaRPr lang="zh-TW" altLang="en-US"/>
          </a:p>
        </p:txBody>
      </p:sp>
      <p:sp>
        <p:nvSpPr>
          <p:cNvPr id="22" name="圖片版面配置區 4"/>
          <p:cNvSpPr>
            <a:spLocks noGrp="1"/>
          </p:cNvSpPr>
          <p:nvPr>
            <p:ph type="pic" sz="quarter" idx="24"/>
          </p:nvPr>
        </p:nvSpPr>
        <p:spPr>
          <a:xfrm>
            <a:off x="1578029" y="2901463"/>
            <a:ext cx="1618844" cy="1648268"/>
          </a:xfrm>
        </p:spPr>
        <p:txBody>
          <a:bodyPr/>
          <a:lstStyle/>
          <a:p>
            <a:endParaRPr lang="zh-TW" altLang="en-US"/>
          </a:p>
        </p:txBody>
      </p:sp>
    </p:spTree>
    <p:extLst>
      <p:ext uri="{BB962C8B-B14F-4D97-AF65-F5344CB8AC3E}">
        <p14:creationId xmlns:p14="http://schemas.microsoft.com/office/powerpoint/2010/main" val="97071362"/>
      </p:ext>
    </p:extLst>
  </p:cSld>
  <p:clrMapOvr>
    <a:masterClrMapping/>
  </p:clrMapOvr>
  <p:timing>
    <p:tnLst>
      <p:par>
        <p:cTn id="1" dur="indefinite" restart="never" nodeType="tmRoot"/>
      </p:par>
    </p:tnLst>
  </p:timing>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圖片版面配置43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2" name="圖片版面配置區 11"/>
          <p:cNvSpPr>
            <a:spLocks noGrp="1"/>
          </p:cNvSpPr>
          <p:nvPr>
            <p:ph type="pic" sz="quarter" idx="12"/>
          </p:nvPr>
        </p:nvSpPr>
        <p:spPr>
          <a:xfrm>
            <a:off x="11284" y="1828800"/>
            <a:ext cx="1817688" cy="3905250"/>
          </a:xfrm>
          <a:custGeom>
            <a:avLst/>
            <a:gdLst>
              <a:gd name="connsiteX0" fmla="*/ 0 w 1817688"/>
              <a:gd name="connsiteY0" fmla="*/ 2693812 h 3905250"/>
              <a:gd name="connsiteX1" fmla="*/ 1817688 w 1817688"/>
              <a:gd name="connsiteY1" fmla="*/ 2693812 h 3905250"/>
              <a:gd name="connsiteX2" fmla="*/ 1817688 w 1817688"/>
              <a:gd name="connsiteY2" fmla="*/ 3905250 h 3905250"/>
              <a:gd name="connsiteX3" fmla="*/ 0 w 1817688"/>
              <a:gd name="connsiteY3" fmla="*/ 3905250 h 3905250"/>
              <a:gd name="connsiteX4" fmla="*/ 0 w 1817688"/>
              <a:gd name="connsiteY4" fmla="*/ 1346906 h 3905250"/>
              <a:gd name="connsiteX5" fmla="*/ 1817688 w 1817688"/>
              <a:gd name="connsiteY5" fmla="*/ 1346906 h 3905250"/>
              <a:gd name="connsiteX6" fmla="*/ 1817688 w 1817688"/>
              <a:gd name="connsiteY6" fmla="*/ 2579512 h 3905250"/>
              <a:gd name="connsiteX7" fmla="*/ 0 w 1817688"/>
              <a:gd name="connsiteY7" fmla="*/ 2579512 h 3905250"/>
              <a:gd name="connsiteX8" fmla="*/ 0 w 1817688"/>
              <a:gd name="connsiteY8" fmla="*/ 0 h 3905250"/>
              <a:gd name="connsiteX9" fmla="*/ 1817688 w 1817688"/>
              <a:gd name="connsiteY9" fmla="*/ 0 h 3905250"/>
              <a:gd name="connsiteX10" fmla="*/ 1817688 w 1817688"/>
              <a:gd name="connsiteY10" fmla="*/ 1232606 h 3905250"/>
              <a:gd name="connsiteX11" fmla="*/ 0 w 1817688"/>
              <a:gd name="connsiteY11" fmla="*/ 1232606 h 390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17688" h="3905250">
                <a:moveTo>
                  <a:pt x="0" y="2693812"/>
                </a:moveTo>
                <a:lnTo>
                  <a:pt x="1817688" y="2693812"/>
                </a:lnTo>
                <a:lnTo>
                  <a:pt x="1817688" y="3905250"/>
                </a:lnTo>
                <a:lnTo>
                  <a:pt x="0" y="3905250"/>
                </a:lnTo>
                <a:close/>
                <a:moveTo>
                  <a:pt x="0" y="1346906"/>
                </a:moveTo>
                <a:lnTo>
                  <a:pt x="1817688" y="1346906"/>
                </a:lnTo>
                <a:lnTo>
                  <a:pt x="1817688" y="2579512"/>
                </a:lnTo>
                <a:lnTo>
                  <a:pt x="0" y="2579512"/>
                </a:lnTo>
                <a:close/>
                <a:moveTo>
                  <a:pt x="0" y="0"/>
                </a:moveTo>
                <a:lnTo>
                  <a:pt x="1817688" y="0"/>
                </a:lnTo>
                <a:lnTo>
                  <a:pt x="1817688" y="1232606"/>
                </a:lnTo>
                <a:lnTo>
                  <a:pt x="0" y="1232606"/>
                </a:lnTo>
                <a:close/>
              </a:path>
            </a:pathLst>
          </a:custGeom>
        </p:spPr>
        <p:txBody>
          <a:bodyPr wrap="square">
            <a:noAutofit/>
          </a:bodyPr>
          <a:lstStyle/>
          <a:p>
            <a:endParaRPr lang="zh-TW" altLang="en-US"/>
          </a:p>
        </p:txBody>
      </p:sp>
      <p:sp>
        <p:nvSpPr>
          <p:cNvPr id="13" name="圖片版面配置區 12"/>
          <p:cNvSpPr>
            <a:spLocks noGrp="1"/>
          </p:cNvSpPr>
          <p:nvPr>
            <p:ph type="pic" sz="quarter" idx="13"/>
          </p:nvPr>
        </p:nvSpPr>
        <p:spPr>
          <a:xfrm>
            <a:off x="1952973" y="1828800"/>
            <a:ext cx="1817688" cy="3905250"/>
          </a:xfrm>
          <a:custGeom>
            <a:avLst/>
            <a:gdLst>
              <a:gd name="connsiteX0" fmla="*/ 0 w 1817688"/>
              <a:gd name="connsiteY0" fmla="*/ 2693812 h 3905250"/>
              <a:gd name="connsiteX1" fmla="*/ 1817688 w 1817688"/>
              <a:gd name="connsiteY1" fmla="*/ 2693812 h 3905250"/>
              <a:gd name="connsiteX2" fmla="*/ 1817688 w 1817688"/>
              <a:gd name="connsiteY2" fmla="*/ 3905250 h 3905250"/>
              <a:gd name="connsiteX3" fmla="*/ 0 w 1817688"/>
              <a:gd name="connsiteY3" fmla="*/ 3905250 h 3905250"/>
              <a:gd name="connsiteX4" fmla="*/ 0 w 1817688"/>
              <a:gd name="connsiteY4" fmla="*/ 1346906 h 3905250"/>
              <a:gd name="connsiteX5" fmla="*/ 1817688 w 1817688"/>
              <a:gd name="connsiteY5" fmla="*/ 1346906 h 3905250"/>
              <a:gd name="connsiteX6" fmla="*/ 1817688 w 1817688"/>
              <a:gd name="connsiteY6" fmla="*/ 2579512 h 3905250"/>
              <a:gd name="connsiteX7" fmla="*/ 0 w 1817688"/>
              <a:gd name="connsiteY7" fmla="*/ 2579512 h 3905250"/>
              <a:gd name="connsiteX8" fmla="*/ 0 w 1817688"/>
              <a:gd name="connsiteY8" fmla="*/ 0 h 3905250"/>
              <a:gd name="connsiteX9" fmla="*/ 1817688 w 1817688"/>
              <a:gd name="connsiteY9" fmla="*/ 0 h 3905250"/>
              <a:gd name="connsiteX10" fmla="*/ 1817688 w 1817688"/>
              <a:gd name="connsiteY10" fmla="*/ 1232606 h 3905250"/>
              <a:gd name="connsiteX11" fmla="*/ 0 w 1817688"/>
              <a:gd name="connsiteY11" fmla="*/ 1232606 h 390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17688" h="3905250">
                <a:moveTo>
                  <a:pt x="0" y="2693812"/>
                </a:moveTo>
                <a:lnTo>
                  <a:pt x="1817688" y="2693812"/>
                </a:lnTo>
                <a:lnTo>
                  <a:pt x="1817688" y="3905250"/>
                </a:lnTo>
                <a:lnTo>
                  <a:pt x="0" y="3905250"/>
                </a:lnTo>
                <a:close/>
                <a:moveTo>
                  <a:pt x="0" y="1346906"/>
                </a:moveTo>
                <a:lnTo>
                  <a:pt x="1817688" y="1346906"/>
                </a:lnTo>
                <a:lnTo>
                  <a:pt x="1817688" y="2579512"/>
                </a:lnTo>
                <a:lnTo>
                  <a:pt x="0" y="2579512"/>
                </a:lnTo>
                <a:close/>
                <a:moveTo>
                  <a:pt x="0" y="0"/>
                </a:moveTo>
                <a:lnTo>
                  <a:pt x="1817688" y="0"/>
                </a:lnTo>
                <a:lnTo>
                  <a:pt x="1817688" y="1232606"/>
                </a:lnTo>
                <a:lnTo>
                  <a:pt x="0" y="1232606"/>
                </a:lnTo>
                <a:close/>
              </a:path>
            </a:pathLst>
          </a:custGeom>
        </p:spPr>
        <p:txBody>
          <a:bodyPr wrap="square">
            <a:noAutofit/>
          </a:bodyPr>
          <a:lstStyle/>
          <a:p>
            <a:endParaRPr lang="zh-TW" altLang="en-US"/>
          </a:p>
        </p:txBody>
      </p:sp>
      <p:sp>
        <p:nvSpPr>
          <p:cNvPr id="14" name="圖片版面配置區 13"/>
          <p:cNvSpPr>
            <a:spLocks noGrp="1"/>
          </p:cNvSpPr>
          <p:nvPr>
            <p:ph type="pic" sz="quarter" idx="14"/>
          </p:nvPr>
        </p:nvSpPr>
        <p:spPr>
          <a:xfrm>
            <a:off x="3894662" y="1828800"/>
            <a:ext cx="1817688" cy="3905250"/>
          </a:xfrm>
          <a:custGeom>
            <a:avLst/>
            <a:gdLst>
              <a:gd name="connsiteX0" fmla="*/ 0 w 1817688"/>
              <a:gd name="connsiteY0" fmla="*/ 2693812 h 3905250"/>
              <a:gd name="connsiteX1" fmla="*/ 1817688 w 1817688"/>
              <a:gd name="connsiteY1" fmla="*/ 2693812 h 3905250"/>
              <a:gd name="connsiteX2" fmla="*/ 1817688 w 1817688"/>
              <a:gd name="connsiteY2" fmla="*/ 3905250 h 3905250"/>
              <a:gd name="connsiteX3" fmla="*/ 0 w 1817688"/>
              <a:gd name="connsiteY3" fmla="*/ 3905250 h 3905250"/>
              <a:gd name="connsiteX4" fmla="*/ 0 w 1817688"/>
              <a:gd name="connsiteY4" fmla="*/ 1346906 h 3905250"/>
              <a:gd name="connsiteX5" fmla="*/ 1817688 w 1817688"/>
              <a:gd name="connsiteY5" fmla="*/ 1346906 h 3905250"/>
              <a:gd name="connsiteX6" fmla="*/ 1817688 w 1817688"/>
              <a:gd name="connsiteY6" fmla="*/ 2579512 h 3905250"/>
              <a:gd name="connsiteX7" fmla="*/ 0 w 1817688"/>
              <a:gd name="connsiteY7" fmla="*/ 2579512 h 3905250"/>
              <a:gd name="connsiteX8" fmla="*/ 0 w 1817688"/>
              <a:gd name="connsiteY8" fmla="*/ 0 h 3905250"/>
              <a:gd name="connsiteX9" fmla="*/ 1817688 w 1817688"/>
              <a:gd name="connsiteY9" fmla="*/ 0 h 3905250"/>
              <a:gd name="connsiteX10" fmla="*/ 1817688 w 1817688"/>
              <a:gd name="connsiteY10" fmla="*/ 1232606 h 3905250"/>
              <a:gd name="connsiteX11" fmla="*/ 0 w 1817688"/>
              <a:gd name="connsiteY11" fmla="*/ 1232606 h 390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17688" h="3905250">
                <a:moveTo>
                  <a:pt x="0" y="2693812"/>
                </a:moveTo>
                <a:lnTo>
                  <a:pt x="1817688" y="2693812"/>
                </a:lnTo>
                <a:lnTo>
                  <a:pt x="1817688" y="3905250"/>
                </a:lnTo>
                <a:lnTo>
                  <a:pt x="0" y="3905250"/>
                </a:lnTo>
                <a:close/>
                <a:moveTo>
                  <a:pt x="0" y="1346906"/>
                </a:moveTo>
                <a:lnTo>
                  <a:pt x="1817688" y="1346906"/>
                </a:lnTo>
                <a:lnTo>
                  <a:pt x="1817688" y="2579512"/>
                </a:lnTo>
                <a:lnTo>
                  <a:pt x="0" y="2579512"/>
                </a:lnTo>
                <a:close/>
                <a:moveTo>
                  <a:pt x="0" y="0"/>
                </a:moveTo>
                <a:lnTo>
                  <a:pt x="1817688" y="0"/>
                </a:lnTo>
                <a:lnTo>
                  <a:pt x="1817688" y="1232606"/>
                </a:lnTo>
                <a:lnTo>
                  <a:pt x="0" y="1232606"/>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857646316"/>
      </p:ext>
    </p:extLst>
  </p:cSld>
  <p:clrMapOvr>
    <a:masterClrMapping/>
  </p:clrMapOvr>
  <p:timing>
    <p:tnLst>
      <p:par>
        <p:cTn id="1" dur="indefinite" restart="never" nodeType="tmRoot"/>
      </p:par>
    </p:tn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圖片版面配置43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7" name="圖片版面配置區 16"/>
          <p:cNvSpPr>
            <a:spLocks noGrp="1"/>
          </p:cNvSpPr>
          <p:nvPr>
            <p:ph type="pic" sz="quarter" idx="12"/>
          </p:nvPr>
        </p:nvSpPr>
        <p:spPr>
          <a:xfrm>
            <a:off x="5080352" y="2134306"/>
            <a:ext cx="1941513" cy="3509963"/>
          </a:xfrm>
          <a:custGeom>
            <a:avLst/>
            <a:gdLst>
              <a:gd name="connsiteX0" fmla="*/ 0 w 1941513"/>
              <a:gd name="connsiteY0" fmla="*/ 2400123 h 3509963"/>
              <a:gd name="connsiteX1" fmla="*/ 1941513 w 1941513"/>
              <a:gd name="connsiteY1" fmla="*/ 2400123 h 3509963"/>
              <a:gd name="connsiteX2" fmla="*/ 1941513 w 1941513"/>
              <a:gd name="connsiteY2" fmla="*/ 3509963 h 3509963"/>
              <a:gd name="connsiteX3" fmla="*/ 0 w 1941513"/>
              <a:gd name="connsiteY3" fmla="*/ 3509963 h 3509963"/>
              <a:gd name="connsiteX4" fmla="*/ 0 w 1941513"/>
              <a:gd name="connsiteY4" fmla="*/ 1200326 h 3509963"/>
              <a:gd name="connsiteX5" fmla="*/ 1941513 w 1941513"/>
              <a:gd name="connsiteY5" fmla="*/ 1200326 h 3509963"/>
              <a:gd name="connsiteX6" fmla="*/ 1941513 w 1941513"/>
              <a:gd name="connsiteY6" fmla="*/ 2309636 h 3509963"/>
              <a:gd name="connsiteX7" fmla="*/ 0 w 1941513"/>
              <a:gd name="connsiteY7" fmla="*/ 2309636 h 3509963"/>
              <a:gd name="connsiteX8" fmla="*/ 0 w 1941513"/>
              <a:gd name="connsiteY8" fmla="*/ 0 h 3509963"/>
              <a:gd name="connsiteX9" fmla="*/ 1941513 w 1941513"/>
              <a:gd name="connsiteY9" fmla="*/ 0 h 3509963"/>
              <a:gd name="connsiteX10" fmla="*/ 1941513 w 1941513"/>
              <a:gd name="connsiteY10" fmla="*/ 1109839 h 3509963"/>
              <a:gd name="connsiteX11" fmla="*/ 0 w 1941513"/>
              <a:gd name="connsiteY11" fmla="*/ 1109839 h 350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513" h="3509963">
                <a:moveTo>
                  <a:pt x="0" y="2400123"/>
                </a:moveTo>
                <a:lnTo>
                  <a:pt x="1941513" y="2400123"/>
                </a:lnTo>
                <a:lnTo>
                  <a:pt x="1941513" y="3509963"/>
                </a:lnTo>
                <a:lnTo>
                  <a:pt x="0" y="3509963"/>
                </a:lnTo>
                <a:close/>
                <a:moveTo>
                  <a:pt x="0" y="1200326"/>
                </a:moveTo>
                <a:lnTo>
                  <a:pt x="1941513" y="1200326"/>
                </a:lnTo>
                <a:lnTo>
                  <a:pt x="1941513" y="2309636"/>
                </a:lnTo>
                <a:lnTo>
                  <a:pt x="0" y="2309636"/>
                </a:lnTo>
                <a:close/>
                <a:moveTo>
                  <a:pt x="0" y="0"/>
                </a:moveTo>
                <a:lnTo>
                  <a:pt x="1941513" y="0"/>
                </a:lnTo>
                <a:lnTo>
                  <a:pt x="1941513" y="1109839"/>
                </a:lnTo>
                <a:lnTo>
                  <a:pt x="0" y="1109839"/>
                </a:lnTo>
                <a:close/>
              </a:path>
            </a:pathLst>
          </a:custGeom>
        </p:spPr>
        <p:txBody>
          <a:bodyPr wrap="square">
            <a:noAutofit/>
          </a:bodyPr>
          <a:lstStyle/>
          <a:p>
            <a:endParaRPr lang="zh-TW" altLang="en-US"/>
          </a:p>
        </p:txBody>
      </p:sp>
      <p:sp>
        <p:nvSpPr>
          <p:cNvPr id="15" name="圖片版面配置區 14"/>
          <p:cNvSpPr>
            <a:spLocks noGrp="1"/>
          </p:cNvSpPr>
          <p:nvPr>
            <p:ph type="pic" sz="quarter" idx="13"/>
          </p:nvPr>
        </p:nvSpPr>
        <p:spPr>
          <a:xfrm>
            <a:off x="7202487" y="2134306"/>
            <a:ext cx="1941513" cy="3509963"/>
          </a:xfrm>
          <a:custGeom>
            <a:avLst/>
            <a:gdLst>
              <a:gd name="connsiteX0" fmla="*/ 0 w 1941513"/>
              <a:gd name="connsiteY0" fmla="*/ 1800225 h 3509963"/>
              <a:gd name="connsiteX1" fmla="*/ 1941513 w 1941513"/>
              <a:gd name="connsiteY1" fmla="*/ 1800225 h 3509963"/>
              <a:gd name="connsiteX2" fmla="*/ 1941513 w 1941513"/>
              <a:gd name="connsiteY2" fmla="*/ 3509963 h 3509963"/>
              <a:gd name="connsiteX3" fmla="*/ 0 w 1941513"/>
              <a:gd name="connsiteY3" fmla="*/ 3509963 h 3509963"/>
              <a:gd name="connsiteX4" fmla="*/ 0 w 1941513"/>
              <a:gd name="connsiteY4" fmla="*/ 0 h 3509963"/>
              <a:gd name="connsiteX5" fmla="*/ 1941513 w 1941513"/>
              <a:gd name="connsiteY5" fmla="*/ 0 h 3509963"/>
              <a:gd name="connsiteX6" fmla="*/ 1941513 w 1941513"/>
              <a:gd name="connsiteY6" fmla="*/ 1709738 h 3509963"/>
              <a:gd name="connsiteX7" fmla="*/ 0 w 1941513"/>
              <a:gd name="connsiteY7" fmla="*/ 1709738 h 350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1513" h="3509963">
                <a:moveTo>
                  <a:pt x="0" y="1800225"/>
                </a:moveTo>
                <a:lnTo>
                  <a:pt x="1941513" y="1800225"/>
                </a:lnTo>
                <a:lnTo>
                  <a:pt x="1941513" y="3509963"/>
                </a:lnTo>
                <a:lnTo>
                  <a:pt x="0" y="3509963"/>
                </a:lnTo>
                <a:close/>
                <a:moveTo>
                  <a:pt x="0" y="0"/>
                </a:moveTo>
                <a:lnTo>
                  <a:pt x="1941513" y="0"/>
                </a:lnTo>
                <a:lnTo>
                  <a:pt x="1941513" y="1709738"/>
                </a:lnTo>
                <a:lnTo>
                  <a:pt x="0" y="1709738"/>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091609287"/>
      </p:ext>
    </p:extLst>
  </p:cSld>
  <p:clrMapOvr>
    <a:masterClrMapping/>
  </p:clrMapOvr>
  <p:timing>
    <p:tnLst>
      <p:par>
        <p:cTn id="1" dur="indefinite" restart="never" nodeType="tmRoot"/>
      </p:par>
    </p:tn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圖片版面配置43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8" name="圖片版面配置區 7"/>
          <p:cNvSpPr>
            <a:spLocks noGrp="1"/>
          </p:cNvSpPr>
          <p:nvPr>
            <p:ph type="pic" sz="quarter" idx="12"/>
          </p:nvPr>
        </p:nvSpPr>
        <p:spPr>
          <a:xfrm>
            <a:off x="4357688" y="2242911"/>
            <a:ext cx="4786312" cy="1704975"/>
          </a:xfrm>
          <a:custGeom>
            <a:avLst/>
            <a:gdLst>
              <a:gd name="connsiteX0" fmla="*/ 2393156 w 4786312"/>
              <a:gd name="connsiteY0" fmla="*/ 0 h 1704975"/>
              <a:gd name="connsiteX1" fmla="*/ 4786312 w 4786312"/>
              <a:gd name="connsiteY1" fmla="*/ 0 h 1704975"/>
              <a:gd name="connsiteX2" fmla="*/ 4786312 w 4786312"/>
              <a:gd name="connsiteY2" fmla="*/ 1704975 h 1704975"/>
              <a:gd name="connsiteX3" fmla="*/ 2393156 w 4786312"/>
              <a:gd name="connsiteY3" fmla="*/ 1704975 h 1704975"/>
              <a:gd name="connsiteX4" fmla="*/ 0 w 4786312"/>
              <a:gd name="connsiteY4" fmla="*/ 0 h 1704975"/>
              <a:gd name="connsiteX5" fmla="*/ 2313781 w 4786312"/>
              <a:gd name="connsiteY5" fmla="*/ 0 h 1704975"/>
              <a:gd name="connsiteX6" fmla="*/ 2313781 w 4786312"/>
              <a:gd name="connsiteY6" fmla="*/ 1704975 h 1704975"/>
              <a:gd name="connsiteX7" fmla="*/ 0 w 4786312"/>
              <a:gd name="connsiteY7" fmla="*/ 1704975 h 17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6312" h="1704975">
                <a:moveTo>
                  <a:pt x="2393156" y="0"/>
                </a:moveTo>
                <a:lnTo>
                  <a:pt x="4786312" y="0"/>
                </a:lnTo>
                <a:lnTo>
                  <a:pt x="4786312" y="1704975"/>
                </a:lnTo>
                <a:lnTo>
                  <a:pt x="2393156" y="1704975"/>
                </a:lnTo>
                <a:close/>
                <a:moveTo>
                  <a:pt x="0" y="0"/>
                </a:moveTo>
                <a:lnTo>
                  <a:pt x="2313781" y="0"/>
                </a:lnTo>
                <a:lnTo>
                  <a:pt x="2313781" y="1704975"/>
                </a:lnTo>
                <a:lnTo>
                  <a:pt x="0" y="1704975"/>
                </a:lnTo>
                <a:close/>
              </a:path>
            </a:pathLst>
          </a:custGeom>
        </p:spPr>
        <p:txBody>
          <a:bodyPr wrap="square">
            <a:noAutofit/>
          </a:bodyPr>
          <a:lstStyle/>
          <a:p>
            <a:endParaRPr lang="zh-TW" altLang="en-US"/>
          </a:p>
        </p:txBody>
      </p:sp>
      <p:sp>
        <p:nvSpPr>
          <p:cNvPr id="9" name="圖片版面配置區 8"/>
          <p:cNvSpPr>
            <a:spLocks noGrp="1"/>
          </p:cNvSpPr>
          <p:nvPr>
            <p:ph type="pic" sz="quarter" idx="13"/>
          </p:nvPr>
        </p:nvSpPr>
        <p:spPr>
          <a:xfrm>
            <a:off x="4357688" y="4060422"/>
            <a:ext cx="4786312" cy="1704975"/>
          </a:xfrm>
          <a:custGeom>
            <a:avLst/>
            <a:gdLst>
              <a:gd name="connsiteX0" fmla="*/ 2393156 w 4786312"/>
              <a:gd name="connsiteY0" fmla="*/ 0 h 1704975"/>
              <a:gd name="connsiteX1" fmla="*/ 4786312 w 4786312"/>
              <a:gd name="connsiteY1" fmla="*/ 0 h 1704975"/>
              <a:gd name="connsiteX2" fmla="*/ 4786312 w 4786312"/>
              <a:gd name="connsiteY2" fmla="*/ 1704975 h 1704975"/>
              <a:gd name="connsiteX3" fmla="*/ 2393156 w 4786312"/>
              <a:gd name="connsiteY3" fmla="*/ 1704975 h 1704975"/>
              <a:gd name="connsiteX4" fmla="*/ 0 w 4786312"/>
              <a:gd name="connsiteY4" fmla="*/ 0 h 1704975"/>
              <a:gd name="connsiteX5" fmla="*/ 2313781 w 4786312"/>
              <a:gd name="connsiteY5" fmla="*/ 0 h 1704975"/>
              <a:gd name="connsiteX6" fmla="*/ 2313781 w 4786312"/>
              <a:gd name="connsiteY6" fmla="*/ 1704975 h 1704975"/>
              <a:gd name="connsiteX7" fmla="*/ 0 w 4786312"/>
              <a:gd name="connsiteY7" fmla="*/ 1704975 h 17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6312" h="1704975">
                <a:moveTo>
                  <a:pt x="2393156" y="0"/>
                </a:moveTo>
                <a:lnTo>
                  <a:pt x="4786312" y="0"/>
                </a:lnTo>
                <a:lnTo>
                  <a:pt x="4786312" y="1704975"/>
                </a:lnTo>
                <a:lnTo>
                  <a:pt x="2393156" y="1704975"/>
                </a:lnTo>
                <a:close/>
                <a:moveTo>
                  <a:pt x="0" y="0"/>
                </a:moveTo>
                <a:lnTo>
                  <a:pt x="2313781" y="0"/>
                </a:lnTo>
                <a:lnTo>
                  <a:pt x="2313781" y="1704975"/>
                </a:lnTo>
                <a:lnTo>
                  <a:pt x="0" y="1704975"/>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312620954"/>
      </p:ext>
    </p:extLst>
  </p:cSld>
  <p:clrMapOvr>
    <a:masterClrMapping/>
  </p:clrMapOvr>
  <p:timing>
    <p:tnLst>
      <p:par>
        <p:cTn id="1" dur="indefinite" restart="never" nodeType="tmRoot"/>
      </p:par>
    </p:tn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圖片版面配置43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5" name="圖片版面配置區 14"/>
          <p:cNvSpPr>
            <a:spLocks noGrp="1"/>
          </p:cNvSpPr>
          <p:nvPr>
            <p:ph type="pic" sz="quarter" idx="12"/>
          </p:nvPr>
        </p:nvSpPr>
        <p:spPr>
          <a:xfrm>
            <a:off x="4357688" y="993070"/>
            <a:ext cx="4786312" cy="1535642"/>
          </a:xfrm>
          <a:custGeom>
            <a:avLst/>
            <a:gdLst>
              <a:gd name="connsiteX0" fmla="*/ 3243792 w 4786312"/>
              <a:gd name="connsiteY0" fmla="*/ 0 h 1535642"/>
              <a:gd name="connsiteX1" fmla="*/ 4786312 w 4786312"/>
              <a:gd name="connsiteY1" fmla="*/ 0 h 1535642"/>
              <a:gd name="connsiteX2" fmla="*/ 4786312 w 4786312"/>
              <a:gd name="connsiteY2" fmla="*/ 1535642 h 1535642"/>
              <a:gd name="connsiteX3" fmla="*/ 3243792 w 4786312"/>
              <a:gd name="connsiteY3" fmla="*/ 1535642 h 1535642"/>
              <a:gd name="connsiteX4" fmla="*/ 1621896 w 4786312"/>
              <a:gd name="connsiteY4" fmla="*/ 0 h 1535642"/>
              <a:gd name="connsiteX5" fmla="*/ 3164417 w 4786312"/>
              <a:gd name="connsiteY5" fmla="*/ 0 h 1535642"/>
              <a:gd name="connsiteX6" fmla="*/ 3164417 w 4786312"/>
              <a:gd name="connsiteY6" fmla="*/ 1535642 h 1535642"/>
              <a:gd name="connsiteX7" fmla="*/ 1621896 w 4786312"/>
              <a:gd name="connsiteY7" fmla="*/ 1535642 h 1535642"/>
              <a:gd name="connsiteX8" fmla="*/ 0 w 4786312"/>
              <a:gd name="connsiteY8" fmla="*/ 0 h 1535642"/>
              <a:gd name="connsiteX9" fmla="*/ 1542521 w 4786312"/>
              <a:gd name="connsiteY9" fmla="*/ 0 h 1535642"/>
              <a:gd name="connsiteX10" fmla="*/ 1542521 w 4786312"/>
              <a:gd name="connsiteY10" fmla="*/ 1535642 h 1535642"/>
              <a:gd name="connsiteX11" fmla="*/ 0 w 4786312"/>
              <a:gd name="connsiteY11" fmla="*/ 1535642 h 153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86312" h="1535642">
                <a:moveTo>
                  <a:pt x="3243792" y="0"/>
                </a:moveTo>
                <a:lnTo>
                  <a:pt x="4786312" y="0"/>
                </a:lnTo>
                <a:lnTo>
                  <a:pt x="4786312" y="1535642"/>
                </a:lnTo>
                <a:lnTo>
                  <a:pt x="3243792" y="1535642"/>
                </a:lnTo>
                <a:close/>
                <a:moveTo>
                  <a:pt x="1621896" y="0"/>
                </a:moveTo>
                <a:lnTo>
                  <a:pt x="3164417" y="0"/>
                </a:lnTo>
                <a:lnTo>
                  <a:pt x="3164417" y="1535642"/>
                </a:lnTo>
                <a:lnTo>
                  <a:pt x="1621896" y="1535642"/>
                </a:lnTo>
                <a:close/>
                <a:moveTo>
                  <a:pt x="0" y="0"/>
                </a:moveTo>
                <a:lnTo>
                  <a:pt x="1542521" y="0"/>
                </a:lnTo>
                <a:lnTo>
                  <a:pt x="1542521" y="1535642"/>
                </a:lnTo>
                <a:lnTo>
                  <a:pt x="0" y="1535642"/>
                </a:lnTo>
                <a:close/>
              </a:path>
            </a:pathLst>
          </a:custGeom>
        </p:spPr>
        <p:txBody>
          <a:bodyPr wrap="square">
            <a:noAutofit/>
          </a:bodyPr>
          <a:lstStyle/>
          <a:p>
            <a:endParaRPr lang="zh-TW" altLang="en-US"/>
          </a:p>
        </p:txBody>
      </p:sp>
      <p:sp>
        <p:nvSpPr>
          <p:cNvPr id="13" name="圖片版面配置區 12"/>
          <p:cNvSpPr>
            <a:spLocks noGrp="1"/>
          </p:cNvSpPr>
          <p:nvPr>
            <p:ph type="pic" sz="quarter" idx="16"/>
          </p:nvPr>
        </p:nvSpPr>
        <p:spPr>
          <a:xfrm>
            <a:off x="4357688" y="2652536"/>
            <a:ext cx="4786312" cy="1535642"/>
          </a:xfrm>
          <a:custGeom>
            <a:avLst/>
            <a:gdLst>
              <a:gd name="connsiteX0" fmla="*/ 2432843 w 4786312"/>
              <a:gd name="connsiteY0" fmla="*/ 0 h 1535642"/>
              <a:gd name="connsiteX1" fmla="*/ 4786312 w 4786312"/>
              <a:gd name="connsiteY1" fmla="*/ 0 h 1535642"/>
              <a:gd name="connsiteX2" fmla="*/ 4786312 w 4786312"/>
              <a:gd name="connsiteY2" fmla="*/ 1535642 h 1535642"/>
              <a:gd name="connsiteX3" fmla="*/ 2432843 w 4786312"/>
              <a:gd name="connsiteY3" fmla="*/ 1535642 h 1535642"/>
              <a:gd name="connsiteX4" fmla="*/ 0 w 4786312"/>
              <a:gd name="connsiteY4" fmla="*/ 0 h 1535642"/>
              <a:gd name="connsiteX5" fmla="*/ 2353468 w 4786312"/>
              <a:gd name="connsiteY5" fmla="*/ 0 h 1535642"/>
              <a:gd name="connsiteX6" fmla="*/ 2353468 w 4786312"/>
              <a:gd name="connsiteY6" fmla="*/ 1535642 h 1535642"/>
              <a:gd name="connsiteX7" fmla="*/ 0 w 4786312"/>
              <a:gd name="connsiteY7" fmla="*/ 1535642 h 153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6312" h="1535642">
                <a:moveTo>
                  <a:pt x="2432843" y="0"/>
                </a:moveTo>
                <a:lnTo>
                  <a:pt x="4786312" y="0"/>
                </a:lnTo>
                <a:lnTo>
                  <a:pt x="4786312" y="1535642"/>
                </a:lnTo>
                <a:lnTo>
                  <a:pt x="2432843" y="1535642"/>
                </a:lnTo>
                <a:close/>
                <a:moveTo>
                  <a:pt x="0" y="0"/>
                </a:moveTo>
                <a:lnTo>
                  <a:pt x="2353468" y="0"/>
                </a:lnTo>
                <a:lnTo>
                  <a:pt x="2353468" y="1535642"/>
                </a:lnTo>
                <a:lnTo>
                  <a:pt x="0" y="1535642"/>
                </a:lnTo>
                <a:close/>
              </a:path>
            </a:pathLst>
          </a:custGeom>
        </p:spPr>
        <p:txBody>
          <a:bodyPr wrap="square">
            <a:noAutofit/>
          </a:bodyPr>
          <a:lstStyle/>
          <a:p>
            <a:endParaRPr lang="zh-TW" altLang="en-US"/>
          </a:p>
        </p:txBody>
      </p:sp>
      <p:sp>
        <p:nvSpPr>
          <p:cNvPr id="16" name="圖片版面配置區 15"/>
          <p:cNvSpPr>
            <a:spLocks noGrp="1"/>
          </p:cNvSpPr>
          <p:nvPr>
            <p:ph type="pic" sz="quarter" idx="17"/>
          </p:nvPr>
        </p:nvSpPr>
        <p:spPr>
          <a:xfrm>
            <a:off x="4357688" y="4259792"/>
            <a:ext cx="4786312" cy="1535642"/>
          </a:xfrm>
          <a:custGeom>
            <a:avLst/>
            <a:gdLst>
              <a:gd name="connsiteX0" fmla="*/ 3243792 w 4786312"/>
              <a:gd name="connsiteY0" fmla="*/ 0 h 1535642"/>
              <a:gd name="connsiteX1" fmla="*/ 4786312 w 4786312"/>
              <a:gd name="connsiteY1" fmla="*/ 0 h 1535642"/>
              <a:gd name="connsiteX2" fmla="*/ 4786312 w 4786312"/>
              <a:gd name="connsiteY2" fmla="*/ 1535642 h 1535642"/>
              <a:gd name="connsiteX3" fmla="*/ 3243792 w 4786312"/>
              <a:gd name="connsiteY3" fmla="*/ 1535642 h 1535642"/>
              <a:gd name="connsiteX4" fmla="*/ 1621896 w 4786312"/>
              <a:gd name="connsiteY4" fmla="*/ 0 h 1535642"/>
              <a:gd name="connsiteX5" fmla="*/ 3164417 w 4786312"/>
              <a:gd name="connsiteY5" fmla="*/ 0 h 1535642"/>
              <a:gd name="connsiteX6" fmla="*/ 3164417 w 4786312"/>
              <a:gd name="connsiteY6" fmla="*/ 1535642 h 1535642"/>
              <a:gd name="connsiteX7" fmla="*/ 1621896 w 4786312"/>
              <a:gd name="connsiteY7" fmla="*/ 1535642 h 1535642"/>
              <a:gd name="connsiteX8" fmla="*/ 0 w 4786312"/>
              <a:gd name="connsiteY8" fmla="*/ 0 h 1535642"/>
              <a:gd name="connsiteX9" fmla="*/ 1542521 w 4786312"/>
              <a:gd name="connsiteY9" fmla="*/ 0 h 1535642"/>
              <a:gd name="connsiteX10" fmla="*/ 1542521 w 4786312"/>
              <a:gd name="connsiteY10" fmla="*/ 1535642 h 1535642"/>
              <a:gd name="connsiteX11" fmla="*/ 0 w 4786312"/>
              <a:gd name="connsiteY11" fmla="*/ 1535642 h 153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86312" h="1535642">
                <a:moveTo>
                  <a:pt x="3243792" y="0"/>
                </a:moveTo>
                <a:lnTo>
                  <a:pt x="4786312" y="0"/>
                </a:lnTo>
                <a:lnTo>
                  <a:pt x="4786312" y="1535642"/>
                </a:lnTo>
                <a:lnTo>
                  <a:pt x="3243792" y="1535642"/>
                </a:lnTo>
                <a:close/>
                <a:moveTo>
                  <a:pt x="1621896" y="0"/>
                </a:moveTo>
                <a:lnTo>
                  <a:pt x="3164417" y="0"/>
                </a:lnTo>
                <a:lnTo>
                  <a:pt x="3164417" y="1535642"/>
                </a:lnTo>
                <a:lnTo>
                  <a:pt x="1621896" y="1535642"/>
                </a:lnTo>
                <a:close/>
                <a:moveTo>
                  <a:pt x="0" y="0"/>
                </a:moveTo>
                <a:lnTo>
                  <a:pt x="1542521" y="0"/>
                </a:lnTo>
                <a:lnTo>
                  <a:pt x="1542521" y="1535642"/>
                </a:lnTo>
                <a:lnTo>
                  <a:pt x="0" y="153564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4247907338"/>
      </p:ext>
    </p:extLst>
  </p:cSld>
  <p:clrMapOvr>
    <a:masterClrMapping/>
  </p:clrMapOvr>
  <p:timing>
    <p:tnLst>
      <p:par>
        <p:cTn id="1" dur="indefinite" restart="never" nodeType="tmRoot"/>
      </p:par>
    </p:tn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圖片版面配置43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20" name="圖片版面配置區 19"/>
          <p:cNvSpPr>
            <a:spLocks noGrp="1"/>
          </p:cNvSpPr>
          <p:nvPr>
            <p:ph type="pic" sz="quarter" idx="12"/>
          </p:nvPr>
        </p:nvSpPr>
        <p:spPr>
          <a:xfrm>
            <a:off x="2453396" y="1999797"/>
            <a:ext cx="2048400" cy="3060000"/>
          </a:xfrm>
          <a:custGeom>
            <a:avLst/>
            <a:gdLst>
              <a:gd name="connsiteX0" fmla="*/ 0 w 2048400"/>
              <a:gd name="connsiteY0" fmla="*/ 1580800 h 3060000"/>
              <a:gd name="connsiteX1" fmla="*/ 2048400 w 2048400"/>
              <a:gd name="connsiteY1" fmla="*/ 1580800 h 3060000"/>
              <a:gd name="connsiteX2" fmla="*/ 2048400 w 2048400"/>
              <a:gd name="connsiteY2" fmla="*/ 3060000 h 3060000"/>
              <a:gd name="connsiteX3" fmla="*/ 0 w 2048400"/>
              <a:gd name="connsiteY3" fmla="*/ 3060000 h 3060000"/>
              <a:gd name="connsiteX4" fmla="*/ 0 w 2048400"/>
              <a:gd name="connsiteY4" fmla="*/ 0 h 3060000"/>
              <a:gd name="connsiteX5" fmla="*/ 2048400 w 2048400"/>
              <a:gd name="connsiteY5" fmla="*/ 0 h 3060000"/>
              <a:gd name="connsiteX6" fmla="*/ 2048400 w 2048400"/>
              <a:gd name="connsiteY6" fmla="*/ 1479200 h 3060000"/>
              <a:gd name="connsiteX7" fmla="*/ 0 w 2048400"/>
              <a:gd name="connsiteY7" fmla="*/ 1479200 h 30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8400" h="3060000">
                <a:moveTo>
                  <a:pt x="0" y="1580800"/>
                </a:moveTo>
                <a:lnTo>
                  <a:pt x="2048400" y="1580800"/>
                </a:lnTo>
                <a:lnTo>
                  <a:pt x="2048400" y="3060000"/>
                </a:lnTo>
                <a:lnTo>
                  <a:pt x="0" y="3060000"/>
                </a:lnTo>
                <a:close/>
                <a:moveTo>
                  <a:pt x="0" y="0"/>
                </a:moveTo>
                <a:lnTo>
                  <a:pt x="2048400" y="0"/>
                </a:lnTo>
                <a:lnTo>
                  <a:pt x="2048400" y="1479200"/>
                </a:lnTo>
                <a:lnTo>
                  <a:pt x="0" y="1479200"/>
                </a:lnTo>
                <a:close/>
              </a:path>
            </a:pathLst>
          </a:custGeom>
        </p:spPr>
        <p:txBody>
          <a:bodyPr wrap="square">
            <a:noAutofit/>
          </a:bodyPr>
          <a:lstStyle/>
          <a:p>
            <a:endParaRPr lang="zh-TW" altLang="en-US"/>
          </a:p>
        </p:txBody>
      </p:sp>
      <p:sp>
        <p:nvSpPr>
          <p:cNvPr id="22" name="圖片版面配置區 21"/>
          <p:cNvSpPr>
            <a:spLocks noGrp="1"/>
          </p:cNvSpPr>
          <p:nvPr>
            <p:ph type="pic" sz="quarter" idx="13"/>
          </p:nvPr>
        </p:nvSpPr>
        <p:spPr>
          <a:xfrm>
            <a:off x="4626329" y="1999797"/>
            <a:ext cx="2048400" cy="3060000"/>
          </a:xfrm>
          <a:custGeom>
            <a:avLst/>
            <a:gdLst>
              <a:gd name="connsiteX0" fmla="*/ 0 w 2048400"/>
              <a:gd name="connsiteY0" fmla="*/ 2114424 h 3060000"/>
              <a:gd name="connsiteX1" fmla="*/ 2048400 w 2048400"/>
              <a:gd name="connsiteY1" fmla="*/ 2114424 h 3060000"/>
              <a:gd name="connsiteX2" fmla="*/ 2048400 w 2048400"/>
              <a:gd name="connsiteY2" fmla="*/ 3060000 h 3060000"/>
              <a:gd name="connsiteX3" fmla="*/ 0 w 2048400"/>
              <a:gd name="connsiteY3" fmla="*/ 3060000 h 3060000"/>
              <a:gd name="connsiteX4" fmla="*/ 0 w 2048400"/>
              <a:gd name="connsiteY4" fmla="*/ 1057212 h 3060000"/>
              <a:gd name="connsiteX5" fmla="*/ 2048400 w 2048400"/>
              <a:gd name="connsiteY5" fmla="*/ 1057212 h 3060000"/>
              <a:gd name="connsiteX6" fmla="*/ 2048400 w 2048400"/>
              <a:gd name="connsiteY6" fmla="*/ 2012824 h 3060000"/>
              <a:gd name="connsiteX7" fmla="*/ 0 w 2048400"/>
              <a:gd name="connsiteY7" fmla="*/ 2012824 h 3060000"/>
              <a:gd name="connsiteX8" fmla="*/ 0 w 2048400"/>
              <a:gd name="connsiteY8" fmla="*/ 0 h 3060000"/>
              <a:gd name="connsiteX9" fmla="*/ 2048400 w 2048400"/>
              <a:gd name="connsiteY9" fmla="*/ 0 h 3060000"/>
              <a:gd name="connsiteX10" fmla="*/ 2048400 w 2048400"/>
              <a:gd name="connsiteY10" fmla="*/ 955612 h 3060000"/>
              <a:gd name="connsiteX11" fmla="*/ 0 w 2048400"/>
              <a:gd name="connsiteY11" fmla="*/ 955612 h 30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48400" h="3060000">
                <a:moveTo>
                  <a:pt x="0" y="2114424"/>
                </a:moveTo>
                <a:lnTo>
                  <a:pt x="2048400" y="2114424"/>
                </a:lnTo>
                <a:lnTo>
                  <a:pt x="2048400" y="3060000"/>
                </a:lnTo>
                <a:lnTo>
                  <a:pt x="0" y="3060000"/>
                </a:lnTo>
                <a:close/>
                <a:moveTo>
                  <a:pt x="0" y="1057212"/>
                </a:moveTo>
                <a:lnTo>
                  <a:pt x="2048400" y="1057212"/>
                </a:lnTo>
                <a:lnTo>
                  <a:pt x="2048400" y="2012824"/>
                </a:lnTo>
                <a:lnTo>
                  <a:pt x="0" y="2012824"/>
                </a:lnTo>
                <a:close/>
                <a:moveTo>
                  <a:pt x="0" y="0"/>
                </a:moveTo>
                <a:lnTo>
                  <a:pt x="2048400" y="0"/>
                </a:lnTo>
                <a:lnTo>
                  <a:pt x="2048400" y="955612"/>
                </a:lnTo>
                <a:lnTo>
                  <a:pt x="0" y="955612"/>
                </a:lnTo>
                <a:close/>
              </a:path>
            </a:pathLst>
          </a:custGeom>
        </p:spPr>
        <p:txBody>
          <a:bodyPr wrap="square">
            <a:noAutofit/>
          </a:bodyPr>
          <a:lstStyle/>
          <a:p>
            <a:endParaRPr lang="zh-TW" altLang="en-US"/>
          </a:p>
        </p:txBody>
      </p:sp>
      <p:sp>
        <p:nvSpPr>
          <p:cNvPr id="24" name="圖片版面配置區 23"/>
          <p:cNvSpPr>
            <a:spLocks noGrp="1"/>
          </p:cNvSpPr>
          <p:nvPr>
            <p:ph type="pic" sz="quarter" idx="14"/>
          </p:nvPr>
        </p:nvSpPr>
        <p:spPr>
          <a:xfrm>
            <a:off x="6799262" y="1999797"/>
            <a:ext cx="2048400" cy="3060000"/>
          </a:xfrm>
          <a:custGeom>
            <a:avLst/>
            <a:gdLst>
              <a:gd name="connsiteX0" fmla="*/ 0 w 2048400"/>
              <a:gd name="connsiteY0" fmla="*/ 2378727 h 3060000"/>
              <a:gd name="connsiteX1" fmla="*/ 2048400 w 2048400"/>
              <a:gd name="connsiteY1" fmla="*/ 2378727 h 3060000"/>
              <a:gd name="connsiteX2" fmla="*/ 2048400 w 2048400"/>
              <a:gd name="connsiteY2" fmla="*/ 3060000 h 3060000"/>
              <a:gd name="connsiteX3" fmla="*/ 0 w 2048400"/>
              <a:gd name="connsiteY3" fmla="*/ 3060000 h 3060000"/>
              <a:gd name="connsiteX4" fmla="*/ 0 w 2048400"/>
              <a:gd name="connsiteY4" fmla="*/ 1585818 h 3060000"/>
              <a:gd name="connsiteX5" fmla="*/ 2048400 w 2048400"/>
              <a:gd name="connsiteY5" fmla="*/ 1585818 h 3060000"/>
              <a:gd name="connsiteX6" fmla="*/ 2048400 w 2048400"/>
              <a:gd name="connsiteY6" fmla="*/ 2277127 h 3060000"/>
              <a:gd name="connsiteX7" fmla="*/ 0 w 2048400"/>
              <a:gd name="connsiteY7" fmla="*/ 2277127 h 3060000"/>
              <a:gd name="connsiteX8" fmla="*/ 0 w 2048400"/>
              <a:gd name="connsiteY8" fmla="*/ 792909 h 3060000"/>
              <a:gd name="connsiteX9" fmla="*/ 2048400 w 2048400"/>
              <a:gd name="connsiteY9" fmla="*/ 792909 h 3060000"/>
              <a:gd name="connsiteX10" fmla="*/ 2048400 w 2048400"/>
              <a:gd name="connsiteY10" fmla="*/ 1484218 h 3060000"/>
              <a:gd name="connsiteX11" fmla="*/ 0 w 2048400"/>
              <a:gd name="connsiteY11" fmla="*/ 1484218 h 3060000"/>
              <a:gd name="connsiteX12" fmla="*/ 0 w 2048400"/>
              <a:gd name="connsiteY12" fmla="*/ 0 h 3060000"/>
              <a:gd name="connsiteX13" fmla="*/ 2048400 w 2048400"/>
              <a:gd name="connsiteY13" fmla="*/ 0 h 3060000"/>
              <a:gd name="connsiteX14" fmla="*/ 2048400 w 2048400"/>
              <a:gd name="connsiteY14" fmla="*/ 691309 h 3060000"/>
              <a:gd name="connsiteX15" fmla="*/ 0 w 2048400"/>
              <a:gd name="connsiteY15" fmla="*/ 691309 h 30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8400" h="3060000">
                <a:moveTo>
                  <a:pt x="0" y="2378727"/>
                </a:moveTo>
                <a:lnTo>
                  <a:pt x="2048400" y="2378727"/>
                </a:lnTo>
                <a:lnTo>
                  <a:pt x="2048400" y="3060000"/>
                </a:lnTo>
                <a:lnTo>
                  <a:pt x="0" y="3060000"/>
                </a:lnTo>
                <a:close/>
                <a:moveTo>
                  <a:pt x="0" y="1585818"/>
                </a:moveTo>
                <a:lnTo>
                  <a:pt x="2048400" y="1585818"/>
                </a:lnTo>
                <a:lnTo>
                  <a:pt x="2048400" y="2277127"/>
                </a:lnTo>
                <a:lnTo>
                  <a:pt x="0" y="2277127"/>
                </a:lnTo>
                <a:close/>
                <a:moveTo>
                  <a:pt x="0" y="792909"/>
                </a:moveTo>
                <a:lnTo>
                  <a:pt x="2048400" y="792909"/>
                </a:lnTo>
                <a:lnTo>
                  <a:pt x="2048400" y="1484218"/>
                </a:lnTo>
                <a:lnTo>
                  <a:pt x="0" y="1484218"/>
                </a:lnTo>
                <a:close/>
                <a:moveTo>
                  <a:pt x="0" y="0"/>
                </a:moveTo>
                <a:lnTo>
                  <a:pt x="2048400" y="0"/>
                </a:lnTo>
                <a:lnTo>
                  <a:pt x="2048400" y="691309"/>
                </a:lnTo>
                <a:lnTo>
                  <a:pt x="0" y="691309"/>
                </a:lnTo>
                <a:close/>
              </a:path>
            </a:pathLst>
          </a:custGeom>
        </p:spPr>
        <p:txBody>
          <a:bodyPr wrap="square">
            <a:noAutofit/>
          </a:bodyPr>
          <a:lstStyle/>
          <a:p>
            <a:endParaRPr lang="zh-TW" altLang="en-US"/>
          </a:p>
        </p:txBody>
      </p:sp>
      <p:sp>
        <p:nvSpPr>
          <p:cNvPr id="8" name="圖片版面配置區 6"/>
          <p:cNvSpPr>
            <a:spLocks noGrp="1"/>
          </p:cNvSpPr>
          <p:nvPr>
            <p:ph type="pic" sz="quarter" idx="15"/>
          </p:nvPr>
        </p:nvSpPr>
        <p:spPr>
          <a:xfrm>
            <a:off x="280463" y="1999797"/>
            <a:ext cx="2048400" cy="3060000"/>
          </a:xfrm>
        </p:spPr>
        <p:txBody>
          <a:bodyPr/>
          <a:lstStyle/>
          <a:p>
            <a:endParaRPr lang="zh-TW" altLang="en-US"/>
          </a:p>
        </p:txBody>
      </p:sp>
    </p:spTree>
    <p:extLst>
      <p:ext uri="{BB962C8B-B14F-4D97-AF65-F5344CB8AC3E}">
        <p14:creationId xmlns:p14="http://schemas.microsoft.com/office/powerpoint/2010/main" val="1561900834"/>
      </p:ext>
    </p:extLst>
  </p:cSld>
  <p:clrMapOvr>
    <a:masterClrMapping/>
  </p:clrMapOvr>
  <p:timing>
    <p:tnLst>
      <p:par>
        <p:cT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圖片版面配置43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5" name="圖片版面配置區 14"/>
          <p:cNvSpPr>
            <a:spLocks noGrp="1"/>
          </p:cNvSpPr>
          <p:nvPr>
            <p:ph type="pic" sz="quarter" idx="12"/>
          </p:nvPr>
        </p:nvSpPr>
        <p:spPr>
          <a:xfrm>
            <a:off x="2517427" y="2054403"/>
            <a:ext cx="1998663" cy="1998662"/>
          </a:xfrm>
          <a:custGeom>
            <a:avLst/>
            <a:gdLst>
              <a:gd name="connsiteX0" fmla="*/ 333117 w 1998663"/>
              <a:gd name="connsiteY0" fmla="*/ 0 h 1998662"/>
              <a:gd name="connsiteX1" fmla="*/ 1665546 w 1998663"/>
              <a:gd name="connsiteY1" fmla="*/ 0 h 1998662"/>
              <a:gd name="connsiteX2" fmla="*/ 1998663 w 1998663"/>
              <a:gd name="connsiteY2" fmla="*/ 333117 h 1998662"/>
              <a:gd name="connsiteX3" fmla="*/ 1998663 w 1998663"/>
              <a:gd name="connsiteY3" fmla="*/ 1032736 h 1998662"/>
              <a:gd name="connsiteX4" fmla="*/ 1945530 w 1998663"/>
              <a:gd name="connsiteY4" fmla="*/ 1035419 h 1998662"/>
              <a:gd name="connsiteX5" fmla="*/ 1043616 w 1998663"/>
              <a:gd name="connsiteY5" fmla="*/ 1937332 h 1998662"/>
              <a:gd name="connsiteX6" fmla="*/ 1040519 w 1998663"/>
              <a:gd name="connsiteY6" fmla="*/ 1998662 h 1998662"/>
              <a:gd name="connsiteX7" fmla="*/ 333117 w 1998663"/>
              <a:gd name="connsiteY7" fmla="*/ 1998662 h 1998662"/>
              <a:gd name="connsiteX8" fmla="*/ 0 w 1998663"/>
              <a:gd name="connsiteY8" fmla="*/ 1665545 h 1998662"/>
              <a:gd name="connsiteX9" fmla="*/ 0 w 1998663"/>
              <a:gd name="connsiteY9" fmla="*/ 333117 h 1998662"/>
              <a:gd name="connsiteX10" fmla="*/ 333117 w 1998663"/>
              <a:gd name="connsiteY10" fmla="*/ 0 h 199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8663" h="1998662">
                <a:moveTo>
                  <a:pt x="333117" y="0"/>
                </a:moveTo>
                <a:lnTo>
                  <a:pt x="1665546" y="0"/>
                </a:lnTo>
                <a:cubicBezTo>
                  <a:pt x="1849521" y="0"/>
                  <a:pt x="1998663" y="149142"/>
                  <a:pt x="1998663" y="333117"/>
                </a:cubicBezTo>
                <a:lnTo>
                  <a:pt x="1998663" y="1032736"/>
                </a:lnTo>
                <a:lnTo>
                  <a:pt x="1945530" y="1035419"/>
                </a:lnTo>
                <a:cubicBezTo>
                  <a:pt x="1469977" y="1083714"/>
                  <a:pt x="1091911" y="1461779"/>
                  <a:pt x="1043616" y="1937332"/>
                </a:cubicBezTo>
                <a:lnTo>
                  <a:pt x="1040519" y="1998662"/>
                </a:lnTo>
                <a:lnTo>
                  <a:pt x="333117" y="1998662"/>
                </a:lnTo>
                <a:cubicBezTo>
                  <a:pt x="149142" y="1998662"/>
                  <a:pt x="0" y="1849520"/>
                  <a:pt x="0" y="1665545"/>
                </a:cubicBezTo>
                <a:lnTo>
                  <a:pt x="0" y="333117"/>
                </a:lnTo>
                <a:cubicBezTo>
                  <a:pt x="0" y="149142"/>
                  <a:pt x="149142" y="0"/>
                  <a:pt x="333117" y="0"/>
                </a:cubicBezTo>
                <a:close/>
              </a:path>
            </a:pathLst>
          </a:custGeom>
        </p:spPr>
        <p:txBody>
          <a:bodyPr wrap="square">
            <a:noAutofit/>
          </a:bodyPr>
          <a:lstStyle/>
          <a:p>
            <a:endParaRPr lang="zh-TW" altLang="en-US"/>
          </a:p>
        </p:txBody>
      </p:sp>
      <p:sp>
        <p:nvSpPr>
          <p:cNvPr id="16" name="圖片版面配置區 15"/>
          <p:cNvSpPr>
            <a:spLocks noGrp="1"/>
          </p:cNvSpPr>
          <p:nvPr>
            <p:ph type="pic" sz="quarter" idx="13"/>
          </p:nvPr>
        </p:nvSpPr>
        <p:spPr>
          <a:xfrm>
            <a:off x="4639738" y="2054403"/>
            <a:ext cx="1998663" cy="1998662"/>
          </a:xfrm>
          <a:custGeom>
            <a:avLst/>
            <a:gdLst>
              <a:gd name="connsiteX0" fmla="*/ 333117 w 1998663"/>
              <a:gd name="connsiteY0" fmla="*/ 0 h 1998662"/>
              <a:gd name="connsiteX1" fmla="*/ 1665546 w 1998663"/>
              <a:gd name="connsiteY1" fmla="*/ 0 h 1998662"/>
              <a:gd name="connsiteX2" fmla="*/ 1998663 w 1998663"/>
              <a:gd name="connsiteY2" fmla="*/ 333117 h 1998662"/>
              <a:gd name="connsiteX3" fmla="*/ 1998663 w 1998663"/>
              <a:gd name="connsiteY3" fmla="*/ 1665545 h 1998662"/>
              <a:gd name="connsiteX4" fmla="*/ 1665546 w 1998663"/>
              <a:gd name="connsiteY4" fmla="*/ 1998662 h 1998662"/>
              <a:gd name="connsiteX5" fmla="*/ 934854 w 1998663"/>
              <a:gd name="connsiteY5" fmla="*/ 1998662 h 1998662"/>
              <a:gd name="connsiteX6" fmla="*/ 931757 w 1998663"/>
              <a:gd name="connsiteY6" fmla="*/ 1937332 h 1998662"/>
              <a:gd name="connsiteX7" fmla="*/ 29843 w 1998663"/>
              <a:gd name="connsiteY7" fmla="*/ 1035419 h 1998662"/>
              <a:gd name="connsiteX8" fmla="*/ 0 w 1998663"/>
              <a:gd name="connsiteY8" fmla="*/ 1033912 h 1998662"/>
              <a:gd name="connsiteX9" fmla="*/ 0 w 1998663"/>
              <a:gd name="connsiteY9" fmla="*/ 333117 h 1998662"/>
              <a:gd name="connsiteX10" fmla="*/ 333117 w 1998663"/>
              <a:gd name="connsiteY10" fmla="*/ 0 h 199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8663" h="1998662">
                <a:moveTo>
                  <a:pt x="333117" y="0"/>
                </a:moveTo>
                <a:lnTo>
                  <a:pt x="1665546" y="0"/>
                </a:lnTo>
                <a:cubicBezTo>
                  <a:pt x="1849521" y="0"/>
                  <a:pt x="1998663" y="149142"/>
                  <a:pt x="1998663" y="333117"/>
                </a:cubicBezTo>
                <a:lnTo>
                  <a:pt x="1998663" y="1665545"/>
                </a:lnTo>
                <a:cubicBezTo>
                  <a:pt x="1998663" y="1849520"/>
                  <a:pt x="1849521" y="1998662"/>
                  <a:pt x="1665546" y="1998662"/>
                </a:cubicBezTo>
                <a:lnTo>
                  <a:pt x="934854" y="1998662"/>
                </a:lnTo>
                <a:lnTo>
                  <a:pt x="931757" y="1937332"/>
                </a:lnTo>
                <a:cubicBezTo>
                  <a:pt x="883462" y="1461779"/>
                  <a:pt x="505397" y="1083714"/>
                  <a:pt x="29843" y="1035419"/>
                </a:cubicBezTo>
                <a:lnTo>
                  <a:pt x="0" y="1033912"/>
                </a:lnTo>
                <a:lnTo>
                  <a:pt x="0" y="333117"/>
                </a:lnTo>
                <a:cubicBezTo>
                  <a:pt x="0" y="149142"/>
                  <a:pt x="149142" y="0"/>
                  <a:pt x="333117" y="0"/>
                </a:cubicBezTo>
                <a:close/>
              </a:path>
            </a:pathLst>
          </a:custGeom>
        </p:spPr>
        <p:txBody>
          <a:bodyPr wrap="square">
            <a:noAutofit/>
          </a:bodyPr>
          <a:lstStyle/>
          <a:p>
            <a:endParaRPr lang="zh-TW" altLang="en-US"/>
          </a:p>
        </p:txBody>
      </p:sp>
      <p:sp>
        <p:nvSpPr>
          <p:cNvPr id="18" name="圖片版面配置區 17"/>
          <p:cNvSpPr>
            <a:spLocks noGrp="1"/>
          </p:cNvSpPr>
          <p:nvPr>
            <p:ph type="pic" sz="quarter" idx="14"/>
          </p:nvPr>
        </p:nvSpPr>
        <p:spPr>
          <a:xfrm>
            <a:off x="2517427" y="4154136"/>
            <a:ext cx="1998663" cy="1998662"/>
          </a:xfrm>
          <a:custGeom>
            <a:avLst/>
            <a:gdLst>
              <a:gd name="connsiteX0" fmla="*/ 333117 w 1998663"/>
              <a:gd name="connsiteY0" fmla="*/ 0 h 1998662"/>
              <a:gd name="connsiteX1" fmla="*/ 1041383 w 1998663"/>
              <a:gd name="connsiteY1" fmla="*/ 0 h 1998662"/>
              <a:gd name="connsiteX2" fmla="*/ 1043616 w 1998663"/>
              <a:gd name="connsiteY2" fmla="*/ 44223 h 1998662"/>
              <a:gd name="connsiteX3" fmla="*/ 1945530 w 1998663"/>
              <a:gd name="connsiteY3" fmla="*/ 946136 h 1998662"/>
              <a:gd name="connsiteX4" fmla="*/ 1998663 w 1998663"/>
              <a:gd name="connsiteY4" fmla="*/ 948819 h 1998662"/>
              <a:gd name="connsiteX5" fmla="*/ 1998663 w 1998663"/>
              <a:gd name="connsiteY5" fmla="*/ 1665545 h 1998662"/>
              <a:gd name="connsiteX6" fmla="*/ 1665546 w 1998663"/>
              <a:gd name="connsiteY6" fmla="*/ 1998662 h 1998662"/>
              <a:gd name="connsiteX7" fmla="*/ 333117 w 1998663"/>
              <a:gd name="connsiteY7" fmla="*/ 1998662 h 1998662"/>
              <a:gd name="connsiteX8" fmla="*/ 0 w 1998663"/>
              <a:gd name="connsiteY8" fmla="*/ 1665545 h 1998662"/>
              <a:gd name="connsiteX9" fmla="*/ 0 w 1998663"/>
              <a:gd name="connsiteY9" fmla="*/ 333117 h 1998662"/>
              <a:gd name="connsiteX10" fmla="*/ 333117 w 1998663"/>
              <a:gd name="connsiteY10" fmla="*/ 0 h 199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8663" h="1998662">
                <a:moveTo>
                  <a:pt x="333117" y="0"/>
                </a:moveTo>
                <a:lnTo>
                  <a:pt x="1041383" y="0"/>
                </a:lnTo>
                <a:lnTo>
                  <a:pt x="1043616" y="44223"/>
                </a:lnTo>
                <a:cubicBezTo>
                  <a:pt x="1091911" y="519777"/>
                  <a:pt x="1469977" y="897841"/>
                  <a:pt x="1945530" y="946136"/>
                </a:cubicBezTo>
                <a:lnTo>
                  <a:pt x="1998663" y="948819"/>
                </a:lnTo>
                <a:lnTo>
                  <a:pt x="1998663" y="1665545"/>
                </a:lnTo>
                <a:cubicBezTo>
                  <a:pt x="1998663" y="1849520"/>
                  <a:pt x="1849521" y="1998662"/>
                  <a:pt x="1665546" y="1998662"/>
                </a:cubicBezTo>
                <a:lnTo>
                  <a:pt x="333117" y="1998662"/>
                </a:lnTo>
                <a:cubicBezTo>
                  <a:pt x="149142" y="1998662"/>
                  <a:pt x="0" y="1849520"/>
                  <a:pt x="0" y="1665545"/>
                </a:cubicBezTo>
                <a:lnTo>
                  <a:pt x="0" y="333117"/>
                </a:lnTo>
                <a:cubicBezTo>
                  <a:pt x="0" y="149142"/>
                  <a:pt x="149142" y="0"/>
                  <a:pt x="333117" y="0"/>
                </a:cubicBezTo>
                <a:close/>
              </a:path>
            </a:pathLst>
          </a:custGeom>
        </p:spPr>
        <p:txBody>
          <a:bodyPr wrap="square">
            <a:noAutofit/>
          </a:bodyPr>
          <a:lstStyle/>
          <a:p>
            <a:endParaRPr lang="zh-TW" altLang="en-US"/>
          </a:p>
        </p:txBody>
      </p:sp>
      <p:sp>
        <p:nvSpPr>
          <p:cNvPr id="17" name="圖片版面配置區 16"/>
          <p:cNvSpPr>
            <a:spLocks noGrp="1"/>
          </p:cNvSpPr>
          <p:nvPr>
            <p:ph type="pic" sz="quarter" idx="15"/>
          </p:nvPr>
        </p:nvSpPr>
        <p:spPr>
          <a:xfrm>
            <a:off x="4639738" y="4154136"/>
            <a:ext cx="1998663" cy="1998662"/>
          </a:xfrm>
          <a:custGeom>
            <a:avLst/>
            <a:gdLst>
              <a:gd name="connsiteX0" fmla="*/ 933990 w 1998663"/>
              <a:gd name="connsiteY0" fmla="*/ 0 h 1998662"/>
              <a:gd name="connsiteX1" fmla="*/ 1665546 w 1998663"/>
              <a:gd name="connsiteY1" fmla="*/ 0 h 1998662"/>
              <a:gd name="connsiteX2" fmla="*/ 1998663 w 1998663"/>
              <a:gd name="connsiteY2" fmla="*/ 333117 h 1998662"/>
              <a:gd name="connsiteX3" fmla="*/ 1998663 w 1998663"/>
              <a:gd name="connsiteY3" fmla="*/ 1665545 h 1998662"/>
              <a:gd name="connsiteX4" fmla="*/ 1665546 w 1998663"/>
              <a:gd name="connsiteY4" fmla="*/ 1998662 h 1998662"/>
              <a:gd name="connsiteX5" fmla="*/ 333117 w 1998663"/>
              <a:gd name="connsiteY5" fmla="*/ 1998662 h 1998662"/>
              <a:gd name="connsiteX6" fmla="*/ 0 w 1998663"/>
              <a:gd name="connsiteY6" fmla="*/ 1665545 h 1998662"/>
              <a:gd name="connsiteX7" fmla="*/ 0 w 1998663"/>
              <a:gd name="connsiteY7" fmla="*/ 947643 h 1998662"/>
              <a:gd name="connsiteX8" fmla="*/ 29843 w 1998663"/>
              <a:gd name="connsiteY8" fmla="*/ 946136 h 1998662"/>
              <a:gd name="connsiteX9" fmla="*/ 931757 w 1998663"/>
              <a:gd name="connsiteY9" fmla="*/ 44223 h 199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8663" h="1998662">
                <a:moveTo>
                  <a:pt x="933990" y="0"/>
                </a:moveTo>
                <a:lnTo>
                  <a:pt x="1665546" y="0"/>
                </a:lnTo>
                <a:cubicBezTo>
                  <a:pt x="1849521" y="0"/>
                  <a:pt x="1998663" y="149142"/>
                  <a:pt x="1998663" y="333117"/>
                </a:cubicBezTo>
                <a:lnTo>
                  <a:pt x="1998663" y="1665545"/>
                </a:lnTo>
                <a:cubicBezTo>
                  <a:pt x="1998663" y="1849520"/>
                  <a:pt x="1849521" y="1998662"/>
                  <a:pt x="1665546" y="1998662"/>
                </a:cubicBezTo>
                <a:lnTo>
                  <a:pt x="333117" y="1998662"/>
                </a:lnTo>
                <a:cubicBezTo>
                  <a:pt x="149142" y="1998662"/>
                  <a:pt x="0" y="1849520"/>
                  <a:pt x="0" y="1665545"/>
                </a:cubicBezTo>
                <a:lnTo>
                  <a:pt x="0" y="947643"/>
                </a:lnTo>
                <a:lnTo>
                  <a:pt x="29843" y="946136"/>
                </a:lnTo>
                <a:cubicBezTo>
                  <a:pt x="505397" y="897841"/>
                  <a:pt x="883462" y="519777"/>
                  <a:pt x="931757" y="44223"/>
                </a:cubicBezTo>
                <a:close/>
              </a:path>
            </a:pathLst>
          </a:custGeom>
        </p:spPr>
        <p:txBody>
          <a:bodyPr wrap="square">
            <a:noAutofit/>
          </a:bodyPr>
          <a:lstStyle/>
          <a:p>
            <a:endParaRPr lang="zh-TW" altLang="en-US"/>
          </a:p>
        </p:txBody>
      </p:sp>
      <p:sp>
        <p:nvSpPr>
          <p:cNvPr id="10" name="圖片版面配置區 9"/>
          <p:cNvSpPr>
            <a:spLocks noGrp="1"/>
          </p:cNvSpPr>
          <p:nvPr>
            <p:ph type="pic" sz="quarter" idx="16"/>
          </p:nvPr>
        </p:nvSpPr>
        <p:spPr>
          <a:xfrm>
            <a:off x="3652044" y="3175091"/>
            <a:ext cx="1839913" cy="1839912"/>
          </a:xfrm>
          <a:prstGeom prst="ellipse">
            <a:avLst/>
          </a:prstGeom>
        </p:spPr>
        <p:txBody>
          <a:bodyPr/>
          <a:lstStyle/>
          <a:p>
            <a:endParaRPr lang="zh-TW" altLang="en-US"/>
          </a:p>
        </p:txBody>
      </p:sp>
    </p:spTree>
    <p:extLst>
      <p:ext uri="{BB962C8B-B14F-4D97-AF65-F5344CB8AC3E}">
        <p14:creationId xmlns:p14="http://schemas.microsoft.com/office/powerpoint/2010/main" val="355075105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圖片版面配置43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0" name="圖片版面配置區 9"/>
          <p:cNvSpPr>
            <a:spLocks noGrp="1"/>
          </p:cNvSpPr>
          <p:nvPr>
            <p:ph type="pic" sz="quarter" idx="12"/>
          </p:nvPr>
        </p:nvSpPr>
        <p:spPr>
          <a:xfrm>
            <a:off x="2517426" y="2054403"/>
            <a:ext cx="4120974" cy="4098395"/>
          </a:xfrm>
          <a:custGeom>
            <a:avLst/>
            <a:gdLst>
              <a:gd name="connsiteX0" fmla="*/ 3056301 w 4120974"/>
              <a:gd name="connsiteY0" fmla="*/ 2099733 h 4098395"/>
              <a:gd name="connsiteX1" fmla="*/ 3787857 w 4120974"/>
              <a:gd name="connsiteY1" fmla="*/ 2099733 h 4098395"/>
              <a:gd name="connsiteX2" fmla="*/ 4120974 w 4120974"/>
              <a:gd name="connsiteY2" fmla="*/ 2432850 h 4098395"/>
              <a:gd name="connsiteX3" fmla="*/ 4120974 w 4120974"/>
              <a:gd name="connsiteY3" fmla="*/ 3765278 h 4098395"/>
              <a:gd name="connsiteX4" fmla="*/ 3787857 w 4120974"/>
              <a:gd name="connsiteY4" fmla="*/ 4098395 h 4098395"/>
              <a:gd name="connsiteX5" fmla="*/ 2455428 w 4120974"/>
              <a:gd name="connsiteY5" fmla="*/ 4098395 h 4098395"/>
              <a:gd name="connsiteX6" fmla="*/ 2122311 w 4120974"/>
              <a:gd name="connsiteY6" fmla="*/ 3765278 h 4098395"/>
              <a:gd name="connsiteX7" fmla="*/ 2122311 w 4120974"/>
              <a:gd name="connsiteY7" fmla="*/ 3047376 h 4098395"/>
              <a:gd name="connsiteX8" fmla="*/ 2152154 w 4120974"/>
              <a:gd name="connsiteY8" fmla="*/ 3045869 h 4098395"/>
              <a:gd name="connsiteX9" fmla="*/ 3054068 w 4120974"/>
              <a:gd name="connsiteY9" fmla="*/ 2143956 h 4098395"/>
              <a:gd name="connsiteX10" fmla="*/ 333117 w 4120974"/>
              <a:gd name="connsiteY10" fmla="*/ 2099733 h 4098395"/>
              <a:gd name="connsiteX11" fmla="*/ 1041383 w 4120974"/>
              <a:gd name="connsiteY11" fmla="*/ 2099733 h 4098395"/>
              <a:gd name="connsiteX12" fmla="*/ 1043616 w 4120974"/>
              <a:gd name="connsiteY12" fmla="*/ 2143956 h 4098395"/>
              <a:gd name="connsiteX13" fmla="*/ 1945530 w 4120974"/>
              <a:gd name="connsiteY13" fmla="*/ 3045869 h 4098395"/>
              <a:gd name="connsiteX14" fmla="*/ 1998663 w 4120974"/>
              <a:gd name="connsiteY14" fmla="*/ 3048552 h 4098395"/>
              <a:gd name="connsiteX15" fmla="*/ 1998663 w 4120974"/>
              <a:gd name="connsiteY15" fmla="*/ 3765278 h 4098395"/>
              <a:gd name="connsiteX16" fmla="*/ 1665546 w 4120974"/>
              <a:gd name="connsiteY16" fmla="*/ 4098395 h 4098395"/>
              <a:gd name="connsiteX17" fmla="*/ 333117 w 4120974"/>
              <a:gd name="connsiteY17" fmla="*/ 4098395 h 4098395"/>
              <a:gd name="connsiteX18" fmla="*/ 0 w 4120974"/>
              <a:gd name="connsiteY18" fmla="*/ 3765278 h 4098395"/>
              <a:gd name="connsiteX19" fmla="*/ 0 w 4120974"/>
              <a:gd name="connsiteY19" fmla="*/ 2432850 h 4098395"/>
              <a:gd name="connsiteX20" fmla="*/ 333117 w 4120974"/>
              <a:gd name="connsiteY20" fmla="*/ 2099733 h 4098395"/>
              <a:gd name="connsiteX21" fmla="*/ 2054574 w 4120974"/>
              <a:gd name="connsiteY21" fmla="*/ 1120688 h 4098395"/>
              <a:gd name="connsiteX22" fmla="*/ 2974531 w 4120974"/>
              <a:gd name="connsiteY22" fmla="*/ 2040644 h 4098395"/>
              <a:gd name="connsiteX23" fmla="*/ 2054574 w 4120974"/>
              <a:gd name="connsiteY23" fmla="*/ 2960600 h 4098395"/>
              <a:gd name="connsiteX24" fmla="*/ 1134617 w 4120974"/>
              <a:gd name="connsiteY24" fmla="*/ 2040644 h 4098395"/>
              <a:gd name="connsiteX25" fmla="*/ 2054574 w 4120974"/>
              <a:gd name="connsiteY25" fmla="*/ 1120688 h 4098395"/>
              <a:gd name="connsiteX26" fmla="*/ 2455428 w 4120974"/>
              <a:gd name="connsiteY26" fmla="*/ 0 h 4098395"/>
              <a:gd name="connsiteX27" fmla="*/ 3787857 w 4120974"/>
              <a:gd name="connsiteY27" fmla="*/ 0 h 4098395"/>
              <a:gd name="connsiteX28" fmla="*/ 4120974 w 4120974"/>
              <a:gd name="connsiteY28" fmla="*/ 333117 h 4098395"/>
              <a:gd name="connsiteX29" fmla="*/ 4120974 w 4120974"/>
              <a:gd name="connsiteY29" fmla="*/ 1665545 h 4098395"/>
              <a:gd name="connsiteX30" fmla="*/ 3787857 w 4120974"/>
              <a:gd name="connsiteY30" fmla="*/ 1998662 h 4098395"/>
              <a:gd name="connsiteX31" fmla="*/ 3057165 w 4120974"/>
              <a:gd name="connsiteY31" fmla="*/ 1998662 h 4098395"/>
              <a:gd name="connsiteX32" fmla="*/ 3054068 w 4120974"/>
              <a:gd name="connsiteY32" fmla="*/ 1937332 h 4098395"/>
              <a:gd name="connsiteX33" fmla="*/ 2152154 w 4120974"/>
              <a:gd name="connsiteY33" fmla="*/ 1035419 h 4098395"/>
              <a:gd name="connsiteX34" fmla="*/ 2122311 w 4120974"/>
              <a:gd name="connsiteY34" fmla="*/ 1033912 h 4098395"/>
              <a:gd name="connsiteX35" fmla="*/ 2122311 w 4120974"/>
              <a:gd name="connsiteY35" fmla="*/ 333117 h 4098395"/>
              <a:gd name="connsiteX36" fmla="*/ 2455428 w 4120974"/>
              <a:gd name="connsiteY36" fmla="*/ 0 h 4098395"/>
              <a:gd name="connsiteX37" fmla="*/ 333117 w 4120974"/>
              <a:gd name="connsiteY37" fmla="*/ 0 h 4098395"/>
              <a:gd name="connsiteX38" fmla="*/ 1665546 w 4120974"/>
              <a:gd name="connsiteY38" fmla="*/ 0 h 4098395"/>
              <a:gd name="connsiteX39" fmla="*/ 1998663 w 4120974"/>
              <a:gd name="connsiteY39" fmla="*/ 333117 h 4098395"/>
              <a:gd name="connsiteX40" fmla="*/ 1998663 w 4120974"/>
              <a:gd name="connsiteY40" fmla="*/ 1032736 h 4098395"/>
              <a:gd name="connsiteX41" fmla="*/ 1945530 w 4120974"/>
              <a:gd name="connsiteY41" fmla="*/ 1035419 h 4098395"/>
              <a:gd name="connsiteX42" fmla="*/ 1043616 w 4120974"/>
              <a:gd name="connsiteY42" fmla="*/ 1937332 h 4098395"/>
              <a:gd name="connsiteX43" fmla="*/ 1040519 w 4120974"/>
              <a:gd name="connsiteY43" fmla="*/ 1998662 h 4098395"/>
              <a:gd name="connsiteX44" fmla="*/ 333117 w 4120974"/>
              <a:gd name="connsiteY44" fmla="*/ 1998662 h 4098395"/>
              <a:gd name="connsiteX45" fmla="*/ 0 w 4120974"/>
              <a:gd name="connsiteY45" fmla="*/ 1665545 h 4098395"/>
              <a:gd name="connsiteX46" fmla="*/ 0 w 4120974"/>
              <a:gd name="connsiteY46" fmla="*/ 333117 h 4098395"/>
              <a:gd name="connsiteX47" fmla="*/ 333117 w 4120974"/>
              <a:gd name="connsiteY47" fmla="*/ 0 h 409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120974" h="4098395">
                <a:moveTo>
                  <a:pt x="3056301" y="2099733"/>
                </a:moveTo>
                <a:lnTo>
                  <a:pt x="3787857" y="2099733"/>
                </a:lnTo>
                <a:cubicBezTo>
                  <a:pt x="3971832" y="2099733"/>
                  <a:pt x="4120974" y="2248875"/>
                  <a:pt x="4120974" y="2432850"/>
                </a:cubicBezTo>
                <a:lnTo>
                  <a:pt x="4120974" y="3765278"/>
                </a:lnTo>
                <a:cubicBezTo>
                  <a:pt x="4120974" y="3949253"/>
                  <a:pt x="3971832" y="4098395"/>
                  <a:pt x="3787857" y="4098395"/>
                </a:cubicBezTo>
                <a:lnTo>
                  <a:pt x="2455428" y="4098395"/>
                </a:lnTo>
                <a:cubicBezTo>
                  <a:pt x="2271453" y="4098395"/>
                  <a:pt x="2122311" y="3949253"/>
                  <a:pt x="2122311" y="3765278"/>
                </a:cubicBezTo>
                <a:lnTo>
                  <a:pt x="2122311" y="3047376"/>
                </a:lnTo>
                <a:lnTo>
                  <a:pt x="2152154" y="3045869"/>
                </a:lnTo>
                <a:cubicBezTo>
                  <a:pt x="2627708" y="2997574"/>
                  <a:pt x="3005773" y="2619510"/>
                  <a:pt x="3054068" y="2143956"/>
                </a:cubicBezTo>
                <a:close/>
                <a:moveTo>
                  <a:pt x="333117" y="2099733"/>
                </a:moveTo>
                <a:lnTo>
                  <a:pt x="1041383" y="2099733"/>
                </a:lnTo>
                <a:lnTo>
                  <a:pt x="1043616" y="2143956"/>
                </a:lnTo>
                <a:cubicBezTo>
                  <a:pt x="1091911" y="2619510"/>
                  <a:pt x="1469977" y="2997574"/>
                  <a:pt x="1945530" y="3045869"/>
                </a:cubicBezTo>
                <a:lnTo>
                  <a:pt x="1998663" y="3048552"/>
                </a:lnTo>
                <a:lnTo>
                  <a:pt x="1998663" y="3765278"/>
                </a:lnTo>
                <a:cubicBezTo>
                  <a:pt x="1998663" y="3949253"/>
                  <a:pt x="1849521" y="4098395"/>
                  <a:pt x="1665546" y="4098395"/>
                </a:cubicBezTo>
                <a:lnTo>
                  <a:pt x="333117" y="4098395"/>
                </a:lnTo>
                <a:cubicBezTo>
                  <a:pt x="149142" y="4098395"/>
                  <a:pt x="0" y="3949253"/>
                  <a:pt x="0" y="3765278"/>
                </a:cubicBezTo>
                <a:lnTo>
                  <a:pt x="0" y="2432850"/>
                </a:lnTo>
                <a:cubicBezTo>
                  <a:pt x="0" y="2248875"/>
                  <a:pt x="149142" y="2099733"/>
                  <a:pt x="333117" y="2099733"/>
                </a:cubicBezTo>
                <a:close/>
                <a:moveTo>
                  <a:pt x="2054574" y="1120688"/>
                </a:moveTo>
                <a:cubicBezTo>
                  <a:pt x="2562652" y="1120688"/>
                  <a:pt x="2974531" y="1532566"/>
                  <a:pt x="2974531" y="2040644"/>
                </a:cubicBezTo>
                <a:cubicBezTo>
                  <a:pt x="2974531" y="2548722"/>
                  <a:pt x="2562652" y="2960600"/>
                  <a:pt x="2054574" y="2960600"/>
                </a:cubicBezTo>
                <a:cubicBezTo>
                  <a:pt x="1546496" y="2960600"/>
                  <a:pt x="1134617" y="2548722"/>
                  <a:pt x="1134617" y="2040644"/>
                </a:cubicBezTo>
                <a:cubicBezTo>
                  <a:pt x="1134617" y="1532566"/>
                  <a:pt x="1546496" y="1120688"/>
                  <a:pt x="2054574" y="1120688"/>
                </a:cubicBezTo>
                <a:close/>
                <a:moveTo>
                  <a:pt x="2455428" y="0"/>
                </a:moveTo>
                <a:lnTo>
                  <a:pt x="3787857" y="0"/>
                </a:lnTo>
                <a:cubicBezTo>
                  <a:pt x="3971832" y="0"/>
                  <a:pt x="4120974" y="149142"/>
                  <a:pt x="4120974" y="333117"/>
                </a:cubicBezTo>
                <a:lnTo>
                  <a:pt x="4120974" y="1665545"/>
                </a:lnTo>
                <a:cubicBezTo>
                  <a:pt x="4120974" y="1849520"/>
                  <a:pt x="3971832" y="1998662"/>
                  <a:pt x="3787857" y="1998662"/>
                </a:cubicBezTo>
                <a:lnTo>
                  <a:pt x="3057165" y="1998662"/>
                </a:lnTo>
                <a:lnTo>
                  <a:pt x="3054068" y="1937332"/>
                </a:lnTo>
                <a:cubicBezTo>
                  <a:pt x="3005773" y="1461779"/>
                  <a:pt x="2627708" y="1083714"/>
                  <a:pt x="2152154" y="1035419"/>
                </a:cubicBezTo>
                <a:lnTo>
                  <a:pt x="2122311" y="1033912"/>
                </a:lnTo>
                <a:lnTo>
                  <a:pt x="2122311" y="333117"/>
                </a:lnTo>
                <a:cubicBezTo>
                  <a:pt x="2122311" y="149142"/>
                  <a:pt x="2271453" y="0"/>
                  <a:pt x="2455428" y="0"/>
                </a:cubicBezTo>
                <a:close/>
                <a:moveTo>
                  <a:pt x="333117" y="0"/>
                </a:moveTo>
                <a:lnTo>
                  <a:pt x="1665546" y="0"/>
                </a:lnTo>
                <a:cubicBezTo>
                  <a:pt x="1849521" y="0"/>
                  <a:pt x="1998663" y="149142"/>
                  <a:pt x="1998663" y="333117"/>
                </a:cubicBezTo>
                <a:lnTo>
                  <a:pt x="1998663" y="1032736"/>
                </a:lnTo>
                <a:lnTo>
                  <a:pt x="1945530" y="1035419"/>
                </a:lnTo>
                <a:cubicBezTo>
                  <a:pt x="1469977" y="1083714"/>
                  <a:pt x="1091911" y="1461779"/>
                  <a:pt x="1043616" y="1937332"/>
                </a:cubicBezTo>
                <a:lnTo>
                  <a:pt x="1040519" y="1998662"/>
                </a:lnTo>
                <a:lnTo>
                  <a:pt x="333117" y="1998662"/>
                </a:lnTo>
                <a:cubicBezTo>
                  <a:pt x="149142" y="1998662"/>
                  <a:pt x="0" y="1849520"/>
                  <a:pt x="0" y="1665545"/>
                </a:cubicBezTo>
                <a:lnTo>
                  <a:pt x="0" y="333117"/>
                </a:lnTo>
                <a:cubicBezTo>
                  <a:pt x="0" y="149142"/>
                  <a:pt x="149142" y="0"/>
                  <a:pt x="333117" y="0"/>
                </a:cubicBezTo>
                <a:close/>
              </a:path>
            </a:pathLst>
          </a:custGeom>
        </p:spPr>
        <p:txBody>
          <a:bodyPr wrap="square">
            <a:noAutofit/>
          </a:bodyPr>
          <a:lstStyle/>
          <a:p>
            <a:endParaRPr lang="zh-TW" altLang="en-US"/>
          </a:p>
        </p:txBody>
      </p:sp>
    </p:spTree>
    <p:extLst>
      <p:ext uri="{BB962C8B-B14F-4D97-AF65-F5344CB8AC3E}">
        <p14:creationId xmlns:p14="http://schemas.microsoft.com/office/powerpoint/2010/main" val="24285590"/>
      </p:ext>
    </p:extLst>
  </p:cSld>
  <p:clrMapOvr>
    <a:masterClrMapping/>
  </p:clrMapOvr>
  <p:timing>
    <p:tnLst>
      <p:par>
        <p:cTn id="1" dur="indefinite" restart="never" nodeType="tmRoot"/>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圖片版面配置43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6"/>
          <p:cNvSpPr>
            <a:spLocks noGrp="1"/>
          </p:cNvSpPr>
          <p:nvPr>
            <p:ph type="pic" sz="quarter" idx="12"/>
          </p:nvPr>
        </p:nvSpPr>
        <p:spPr>
          <a:xfrm>
            <a:off x="1128185" y="1501656"/>
            <a:ext cx="1943100" cy="2539589"/>
          </a:xfrm>
          <a:custGeom>
            <a:avLst/>
            <a:gdLst>
              <a:gd name="connsiteX0" fmla="*/ 1943100 w 1943100"/>
              <a:gd name="connsiteY0" fmla="*/ 0 h 2539589"/>
              <a:gd name="connsiteX1" fmla="*/ 1943100 w 1943100"/>
              <a:gd name="connsiteY1" fmla="*/ 2539589 h 2539589"/>
              <a:gd name="connsiteX2" fmla="*/ 0 w 1943100"/>
              <a:gd name="connsiteY2" fmla="*/ 2539589 h 2539589"/>
              <a:gd name="connsiteX3" fmla="*/ 0 w 1943100"/>
              <a:gd name="connsiteY3" fmla="*/ 472118 h 2539589"/>
              <a:gd name="connsiteX4" fmla="*/ 357213 w 1943100"/>
              <a:gd name="connsiteY4" fmla="*/ 328960 h 2539589"/>
              <a:gd name="connsiteX5" fmla="*/ 1566438 w 1943100"/>
              <a:gd name="connsiteY5" fmla="*/ 37922 h 253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3100" h="2539589">
                <a:moveTo>
                  <a:pt x="1943100" y="0"/>
                </a:moveTo>
                <a:lnTo>
                  <a:pt x="1943100" y="2539589"/>
                </a:lnTo>
                <a:lnTo>
                  <a:pt x="0" y="2539589"/>
                </a:lnTo>
                <a:lnTo>
                  <a:pt x="0" y="472118"/>
                </a:lnTo>
                <a:lnTo>
                  <a:pt x="357213" y="328960"/>
                </a:lnTo>
                <a:cubicBezTo>
                  <a:pt x="730874" y="195055"/>
                  <a:pt x="1137263" y="95856"/>
                  <a:pt x="1566438" y="37922"/>
                </a:cubicBezTo>
                <a:close/>
              </a:path>
            </a:pathLst>
          </a:custGeom>
        </p:spPr>
        <p:txBody>
          <a:bodyPr wrap="square">
            <a:noAutofit/>
          </a:bodyPr>
          <a:lstStyle/>
          <a:p>
            <a:endParaRPr lang="zh-TW" altLang="en-US"/>
          </a:p>
        </p:txBody>
      </p:sp>
      <p:sp>
        <p:nvSpPr>
          <p:cNvPr id="8" name="圖片版面配置區 7"/>
          <p:cNvSpPr>
            <a:spLocks noGrp="1"/>
          </p:cNvSpPr>
          <p:nvPr>
            <p:ph type="pic" sz="quarter" idx="13"/>
          </p:nvPr>
        </p:nvSpPr>
        <p:spPr>
          <a:xfrm>
            <a:off x="3600451" y="1501656"/>
            <a:ext cx="1943100" cy="2539589"/>
          </a:xfrm>
          <a:custGeom>
            <a:avLst/>
            <a:gdLst>
              <a:gd name="connsiteX0" fmla="*/ 1943100 w 1943100"/>
              <a:gd name="connsiteY0" fmla="*/ 0 h 2539589"/>
              <a:gd name="connsiteX1" fmla="*/ 1943100 w 1943100"/>
              <a:gd name="connsiteY1" fmla="*/ 2539589 h 2539589"/>
              <a:gd name="connsiteX2" fmla="*/ 0 w 1943100"/>
              <a:gd name="connsiteY2" fmla="*/ 2539589 h 2539589"/>
              <a:gd name="connsiteX3" fmla="*/ 0 w 1943100"/>
              <a:gd name="connsiteY3" fmla="*/ 472118 h 2539589"/>
              <a:gd name="connsiteX4" fmla="*/ 357213 w 1943100"/>
              <a:gd name="connsiteY4" fmla="*/ 328960 h 2539589"/>
              <a:gd name="connsiteX5" fmla="*/ 1566438 w 1943100"/>
              <a:gd name="connsiteY5" fmla="*/ 37922 h 253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3100" h="2539589">
                <a:moveTo>
                  <a:pt x="1943100" y="0"/>
                </a:moveTo>
                <a:lnTo>
                  <a:pt x="1943100" y="2539589"/>
                </a:lnTo>
                <a:lnTo>
                  <a:pt x="0" y="2539589"/>
                </a:lnTo>
                <a:lnTo>
                  <a:pt x="0" y="472118"/>
                </a:lnTo>
                <a:lnTo>
                  <a:pt x="357213" y="328960"/>
                </a:lnTo>
                <a:cubicBezTo>
                  <a:pt x="730874" y="195055"/>
                  <a:pt x="1137263" y="95856"/>
                  <a:pt x="1566438" y="37922"/>
                </a:cubicBezTo>
                <a:close/>
              </a:path>
            </a:pathLst>
          </a:custGeom>
        </p:spPr>
        <p:txBody>
          <a:bodyPr wrap="square">
            <a:noAutofit/>
          </a:bodyPr>
          <a:lstStyle/>
          <a:p>
            <a:endParaRPr lang="zh-TW" altLang="en-US"/>
          </a:p>
        </p:txBody>
      </p:sp>
      <p:sp>
        <p:nvSpPr>
          <p:cNvPr id="9" name="圖片版面配置區 8"/>
          <p:cNvSpPr>
            <a:spLocks noGrp="1"/>
          </p:cNvSpPr>
          <p:nvPr>
            <p:ph type="pic" sz="quarter" idx="14"/>
          </p:nvPr>
        </p:nvSpPr>
        <p:spPr>
          <a:xfrm>
            <a:off x="6072717" y="1501656"/>
            <a:ext cx="1943100" cy="2539589"/>
          </a:xfrm>
          <a:custGeom>
            <a:avLst/>
            <a:gdLst>
              <a:gd name="connsiteX0" fmla="*/ 1943100 w 1943100"/>
              <a:gd name="connsiteY0" fmla="*/ 0 h 2539589"/>
              <a:gd name="connsiteX1" fmla="*/ 1943100 w 1943100"/>
              <a:gd name="connsiteY1" fmla="*/ 2539589 h 2539589"/>
              <a:gd name="connsiteX2" fmla="*/ 0 w 1943100"/>
              <a:gd name="connsiteY2" fmla="*/ 2539589 h 2539589"/>
              <a:gd name="connsiteX3" fmla="*/ 0 w 1943100"/>
              <a:gd name="connsiteY3" fmla="*/ 472118 h 2539589"/>
              <a:gd name="connsiteX4" fmla="*/ 357213 w 1943100"/>
              <a:gd name="connsiteY4" fmla="*/ 328960 h 2539589"/>
              <a:gd name="connsiteX5" fmla="*/ 1566438 w 1943100"/>
              <a:gd name="connsiteY5" fmla="*/ 37922 h 2539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3100" h="2539589">
                <a:moveTo>
                  <a:pt x="1943100" y="0"/>
                </a:moveTo>
                <a:lnTo>
                  <a:pt x="1943100" y="2539589"/>
                </a:lnTo>
                <a:lnTo>
                  <a:pt x="0" y="2539589"/>
                </a:lnTo>
                <a:lnTo>
                  <a:pt x="0" y="472118"/>
                </a:lnTo>
                <a:lnTo>
                  <a:pt x="357213" y="328960"/>
                </a:lnTo>
                <a:cubicBezTo>
                  <a:pt x="730874" y="195055"/>
                  <a:pt x="1137263" y="95856"/>
                  <a:pt x="1566438" y="37922"/>
                </a:cubicBezTo>
                <a:close/>
              </a:path>
            </a:pathLst>
          </a:custGeom>
        </p:spPr>
        <p:txBody>
          <a:bodyPr wrap="square">
            <a:noAutofit/>
          </a:bodyPr>
          <a:lstStyle/>
          <a:p>
            <a:endParaRPr lang="zh-TW" altLang="en-US"/>
          </a:p>
        </p:txBody>
      </p:sp>
    </p:spTree>
    <p:extLst>
      <p:ext uri="{BB962C8B-B14F-4D97-AF65-F5344CB8AC3E}">
        <p14:creationId xmlns:p14="http://schemas.microsoft.com/office/powerpoint/2010/main" val="2238519219"/>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圖片版面配置043">
    <p:spTree>
      <p:nvGrpSpPr>
        <p:cNvPr id="1" name=""/>
        <p:cNvGrpSpPr/>
        <p:nvPr/>
      </p:nvGrpSpPr>
      <p:grpSpPr>
        <a:xfrm>
          <a:off x="0" y="0"/>
          <a:ext cx="0" cy="0"/>
          <a:chOff x="0" y="0"/>
          <a:chExt cx="0" cy="0"/>
        </a:xfrm>
      </p:grpSpPr>
      <p:sp>
        <p:nvSpPr>
          <p:cNvPr id="16" name="圖片版面配置區 2"/>
          <p:cNvSpPr>
            <a:spLocks noGrp="1"/>
          </p:cNvSpPr>
          <p:nvPr>
            <p:ph type="pic" sz="quarter" idx="17"/>
          </p:nvPr>
        </p:nvSpPr>
        <p:spPr>
          <a:xfrm>
            <a:off x="5914905" y="4324484"/>
            <a:ext cx="2602800" cy="1944000"/>
          </a:xfrm>
        </p:spPr>
        <p:txBody>
          <a:bodyPr/>
          <a:lstStyle/>
          <a:p>
            <a:endParaRPr lang="zh-TW" altLang="en-US"/>
          </a:p>
        </p:txBody>
      </p:sp>
      <p:sp>
        <p:nvSpPr>
          <p:cNvPr id="15" name="圖片版面配置區 2"/>
          <p:cNvSpPr>
            <a:spLocks noGrp="1"/>
          </p:cNvSpPr>
          <p:nvPr>
            <p:ph type="pic" sz="quarter" idx="16"/>
          </p:nvPr>
        </p:nvSpPr>
        <p:spPr>
          <a:xfrm>
            <a:off x="615942" y="4324484"/>
            <a:ext cx="2602800" cy="1944000"/>
          </a:xfrm>
        </p:spPr>
        <p:txBody>
          <a:bodyPr/>
          <a:lstStyle/>
          <a:p>
            <a:endParaRPr lang="zh-TW" altLang="en-US"/>
          </a:p>
        </p:txBody>
      </p:sp>
      <p:sp>
        <p:nvSpPr>
          <p:cNvPr id="14" name="圖片版面配置區 2"/>
          <p:cNvSpPr>
            <a:spLocks noGrp="1"/>
          </p:cNvSpPr>
          <p:nvPr>
            <p:ph type="pic" sz="quarter" idx="15"/>
          </p:nvPr>
        </p:nvSpPr>
        <p:spPr>
          <a:xfrm>
            <a:off x="3265423" y="1652814"/>
            <a:ext cx="2602800" cy="1944000"/>
          </a:xfrm>
        </p:spPr>
        <p:txBody>
          <a:bodyPr/>
          <a:lstStyle/>
          <a:p>
            <a:endParaRPr lang="zh-TW" altLang="en-US"/>
          </a:p>
        </p:txBody>
      </p:sp>
      <p:sp>
        <p:nvSpPr>
          <p:cNvPr id="2" name="頁尾版面配置區 1"/>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884884291"/>
      </p:ext>
    </p:extLst>
  </p:cSld>
  <p:clrMapOvr>
    <a:masterClrMapping/>
  </p:clrMapOvr>
  <p:timing>
    <p:tnLst>
      <p:par>
        <p:cTn id="1" dur="indefinite" restart="never" nodeType="tmRoot"/>
      </p:par>
    </p:tn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圖片版面配置43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6"/>
          <p:cNvSpPr>
            <a:spLocks noGrp="1"/>
          </p:cNvSpPr>
          <p:nvPr>
            <p:ph type="pic" sz="quarter" idx="13"/>
          </p:nvPr>
        </p:nvSpPr>
        <p:spPr>
          <a:xfrm>
            <a:off x="778402" y="1477960"/>
            <a:ext cx="3308350" cy="1569685"/>
          </a:xfrm>
          <a:custGeom>
            <a:avLst/>
            <a:gdLst>
              <a:gd name="connsiteX0" fmla="*/ 0 w 3308350"/>
              <a:gd name="connsiteY0" fmla="*/ 0 h 1569685"/>
              <a:gd name="connsiteX1" fmla="*/ 3308350 w 3308350"/>
              <a:gd name="connsiteY1" fmla="*/ 0 h 1569685"/>
              <a:gd name="connsiteX2" fmla="*/ 3308350 w 3308350"/>
              <a:gd name="connsiteY2" fmla="*/ 1188610 h 1569685"/>
              <a:gd name="connsiteX3" fmla="*/ 3291400 w 3308350"/>
              <a:gd name="connsiteY3" fmla="*/ 1197291 h 1569685"/>
              <a:gd name="connsiteX4" fmla="*/ 1654175 w 3308350"/>
              <a:gd name="connsiteY4" fmla="*/ 1569685 h 1569685"/>
              <a:gd name="connsiteX5" fmla="*/ 16950 w 3308350"/>
              <a:gd name="connsiteY5" fmla="*/ 1197291 h 1569685"/>
              <a:gd name="connsiteX6" fmla="*/ 0 w 3308350"/>
              <a:gd name="connsiteY6" fmla="*/ 1188610 h 156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8350" h="1569685">
                <a:moveTo>
                  <a:pt x="0" y="0"/>
                </a:moveTo>
                <a:lnTo>
                  <a:pt x="3308350" y="0"/>
                </a:lnTo>
                <a:lnTo>
                  <a:pt x="3308350" y="1188610"/>
                </a:lnTo>
                <a:lnTo>
                  <a:pt x="3291400" y="1197291"/>
                </a:lnTo>
                <a:cubicBezTo>
                  <a:pt x="2796115" y="1435944"/>
                  <a:pt x="2240763" y="1569685"/>
                  <a:pt x="1654175" y="1569685"/>
                </a:cubicBezTo>
                <a:cubicBezTo>
                  <a:pt x="1067587" y="1569685"/>
                  <a:pt x="512236" y="1435944"/>
                  <a:pt x="16950" y="1197291"/>
                </a:cubicBezTo>
                <a:lnTo>
                  <a:pt x="0" y="1188610"/>
                </a:lnTo>
                <a:close/>
              </a:path>
            </a:pathLst>
          </a:custGeom>
        </p:spPr>
        <p:txBody>
          <a:bodyPr wrap="square">
            <a:noAutofit/>
          </a:bodyPr>
          <a:lstStyle/>
          <a:p>
            <a:endParaRPr lang="zh-TW" altLang="en-US"/>
          </a:p>
        </p:txBody>
      </p:sp>
      <p:sp>
        <p:nvSpPr>
          <p:cNvPr id="8" name="圖片版面配置區 7"/>
          <p:cNvSpPr>
            <a:spLocks noGrp="1"/>
          </p:cNvSpPr>
          <p:nvPr>
            <p:ph type="pic" sz="quarter" idx="14"/>
          </p:nvPr>
        </p:nvSpPr>
        <p:spPr>
          <a:xfrm>
            <a:off x="5056891" y="1477960"/>
            <a:ext cx="3308350" cy="1569685"/>
          </a:xfrm>
          <a:custGeom>
            <a:avLst/>
            <a:gdLst>
              <a:gd name="connsiteX0" fmla="*/ 0 w 3308350"/>
              <a:gd name="connsiteY0" fmla="*/ 0 h 1569685"/>
              <a:gd name="connsiteX1" fmla="*/ 3308350 w 3308350"/>
              <a:gd name="connsiteY1" fmla="*/ 0 h 1569685"/>
              <a:gd name="connsiteX2" fmla="*/ 3308350 w 3308350"/>
              <a:gd name="connsiteY2" fmla="*/ 1188610 h 1569685"/>
              <a:gd name="connsiteX3" fmla="*/ 3291400 w 3308350"/>
              <a:gd name="connsiteY3" fmla="*/ 1197291 h 1569685"/>
              <a:gd name="connsiteX4" fmla="*/ 1654175 w 3308350"/>
              <a:gd name="connsiteY4" fmla="*/ 1569685 h 1569685"/>
              <a:gd name="connsiteX5" fmla="*/ 16950 w 3308350"/>
              <a:gd name="connsiteY5" fmla="*/ 1197291 h 1569685"/>
              <a:gd name="connsiteX6" fmla="*/ 0 w 3308350"/>
              <a:gd name="connsiteY6" fmla="*/ 1188610 h 156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8350" h="1569685">
                <a:moveTo>
                  <a:pt x="0" y="0"/>
                </a:moveTo>
                <a:lnTo>
                  <a:pt x="3308350" y="0"/>
                </a:lnTo>
                <a:lnTo>
                  <a:pt x="3308350" y="1188610"/>
                </a:lnTo>
                <a:lnTo>
                  <a:pt x="3291400" y="1197291"/>
                </a:lnTo>
                <a:cubicBezTo>
                  <a:pt x="2796115" y="1435944"/>
                  <a:pt x="2240763" y="1569685"/>
                  <a:pt x="1654175" y="1569685"/>
                </a:cubicBezTo>
                <a:cubicBezTo>
                  <a:pt x="1067587" y="1569685"/>
                  <a:pt x="512236" y="1435944"/>
                  <a:pt x="16950" y="1197291"/>
                </a:cubicBezTo>
                <a:lnTo>
                  <a:pt x="0" y="1188610"/>
                </a:lnTo>
                <a:close/>
              </a:path>
            </a:pathLst>
          </a:custGeom>
        </p:spPr>
        <p:txBody>
          <a:bodyPr wrap="square">
            <a:noAutofit/>
          </a:bodyPr>
          <a:lstStyle/>
          <a:p>
            <a:endParaRPr lang="zh-TW" altLang="en-US"/>
          </a:p>
        </p:txBody>
      </p:sp>
      <p:sp>
        <p:nvSpPr>
          <p:cNvPr id="9" name="圖片版面配置區 8"/>
          <p:cNvSpPr>
            <a:spLocks noGrp="1"/>
          </p:cNvSpPr>
          <p:nvPr>
            <p:ph type="pic" sz="quarter" idx="15"/>
          </p:nvPr>
        </p:nvSpPr>
        <p:spPr>
          <a:xfrm>
            <a:off x="778402" y="3967075"/>
            <a:ext cx="3308350" cy="1569685"/>
          </a:xfrm>
          <a:custGeom>
            <a:avLst/>
            <a:gdLst>
              <a:gd name="connsiteX0" fmla="*/ 0 w 3308350"/>
              <a:gd name="connsiteY0" fmla="*/ 0 h 1569685"/>
              <a:gd name="connsiteX1" fmla="*/ 3308350 w 3308350"/>
              <a:gd name="connsiteY1" fmla="*/ 0 h 1569685"/>
              <a:gd name="connsiteX2" fmla="*/ 3308350 w 3308350"/>
              <a:gd name="connsiteY2" fmla="*/ 1188610 h 1569685"/>
              <a:gd name="connsiteX3" fmla="*/ 3291400 w 3308350"/>
              <a:gd name="connsiteY3" fmla="*/ 1197291 h 1569685"/>
              <a:gd name="connsiteX4" fmla="*/ 1654175 w 3308350"/>
              <a:gd name="connsiteY4" fmla="*/ 1569685 h 1569685"/>
              <a:gd name="connsiteX5" fmla="*/ 16950 w 3308350"/>
              <a:gd name="connsiteY5" fmla="*/ 1197291 h 1569685"/>
              <a:gd name="connsiteX6" fmla="*/ 0 w 3308350"/>
              <a:gd name="connsiteY6" fmla="*/ 1188610 h 156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8350" h="1569685">
                <a:moveTo>
                  <a:pt x="0" y="0"/>
                </a:moveTo>
                <a:lnTo>
                  <a:pt x="3308350" y="0"/>
                </a:lnTo>
                <a:lnTo>
                  <a:pt x="3308350" y="1188610"/>
                </a:lnTo>
                <a:lnTo>
                  <a:pt x="3291400" y="1197291"/>
                </a:lnTo>
                <a:cubicBezTo>
                  <a:pt x="2796115" y="1435944"/>
                  <a:pt x="2240763" y="1569685"/>
                  <a:pt x="1654175" y="1569685"/>
                </a:cubicBezTo>
                <a:cubicBezTo>
                  <a:pt x="1067587" y="1569685"/>
                  <a:pt x="512236" y="1435944"/>
                  <a:pt x="16950" y="1197291"/>
                </a:cubicBezTo>
                <a:lnTo>
                  <a:pt x="0" y="1188610"/>
                </a:lnTo>
                <a:close/>
              </a:path>
            </a:pathLst>
          </a:custGeom>
        </p:spPr>
        <p:txBody>
          <a:bodyPr wrap="square">
            <a:noAutofit/>
          </a:bodyPr>
          <a:lstStyle/>
          <a:p>
            <a:endParaRPr lang="zh-TW" altLang="en-US"/>
          </a:p>
        </p:txBody>
      </p:sp>
      <p:sp>
        <p:nvSpPr>
          <p:cNvPr id="10" name="圖片版面配置區 9"/>
          <p:cNvSpPr>
            <a:spLocks noGrp="1"/>
          </p:cNvSpPr>
          <p:nvPr>
            <p:ph type="pic" sz="quarter" idx="16"/>
          </p:nvPr>
        </p:nvSpPr>
        <p:spPr>
          <a:xfrm>
            <a:off x="5056891" y="3967075"/>
            <a:ext cx="3308350" cy="1569685"/>
          </a:xfrm>
          <a:custGeom>
            <a:avLst/>
            <a:gdLst>
              <a:gd name="connsiteX0" fmla="*/ 0 w 3308350"/>
              <a:gd name="connsiteY0" fmla="*/ 0 h 1569685"/>
              <a:gd name="connsiteX1" fmla="*/ 3308350 w 3308350"/>
              <a:gd name="connsiteY1" fmla="*/ 0 h 1569685"/>
              <a:gd name="connsiteX2" fmla="*/ 3308350 w 3308350"/>
              <a:gd name="connsiteY2" fmla="*/ 1188610 h 1569685"/>
              <a:gd name="connsiteX3" fmla="*/ 3291400 w 3308350"/>
              <a:gd name="connsiteY3" fmla="*/ 1197291 h 1569685"/>
              <a:gd name="connsiteX4" fmla="*/ 1654175 w 3308350"/>
              <a:gd name="connsiteY4" fmla="*/ 1569685 h 1569685"/>
              <a:gd name="connsiteX5" fmla="*/ 16950 w 3308350"/>
              <a:gd name="connsiteY5" fmla="*/ 1197291 h 1569685"/>
              <a:gd name="connsiteX6" fmla="*/ 0 w 3308350"/>
              <a:gd name="connsiteY6" fmla="*/ 1188610 h 156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8350" h="1569685">
                <a:moveTo>
                  <a:pt x="0" y="0"/>
                </a:moveTo>
                <a:lnTo>
                  <a:pt x="3308350" y="0"/>
                </a:lnTo>
                <a:lnTo>
                  <a:pt x="3308350" y="1188610"/>
                </a:lnTo>
                <a:lnTo>
                  <a:pt x="3291400" y="1197291"/>
                </a:lnTo>
                <a:cubicBezTo>
                  <a:pt x="2796115" y="1435944"/>
                  <a:pt x="2240763" y="1569685"/>
                  <a:pt x="1654175" y="1569685"/>
                </a:cubicBezTo>
                <a:cubicBezTo>
                  <a:pt x="1067587" y="1569685"/>
                  <a:pt x="512236" y="1435944"/>
                  <a:pt x="16950" y="1197291"/>
                </a:cubicBezTo>
                <a:lnTo>
                  <a:pt x="0" y="118861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421930527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圖片版面配置44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6" name="圖片版面配置區 15"/>
          <p:cNvSpPr>
            <a:spLocks noGrp="1"/>
          </p:cNvSpPr>
          <p:nvPr>
            <p:ph type="pic" sz="quarter" idx="12"/>
          </p:nvPr>
        </p:nvSpPr>
        <p:spPr>
          <a:xfrm>
            <a:off x="0" y="1642634"/>
            <a:ext cx="6763129" cy="2393950"/>
          </a:xfrm>
          <a:custGeom>
            <a:avLst/>
            <a:gdLst>
              <a:gd name="connsiteX0" fmla="*/ 0 w 6763129"/>
              <a:gd name="connsiteY0" fmla="*/ 0 h 2393950"/>
              <a:gd name="connsiteX1" fmla="*/ 5566128 w 6763129"/>
              <a:gd name="connsiteY1" fmla="*/ 0 h 2393950"/>
              <a:gd name="connsiteX2" fmla="*/ 5566129 w 6763129"/>
              <a:gd name="connsiteY2" fmla="*/ 0 h 2393950"/>
              <a:gd name="connsiteX3" fmla="*/ 6763129 w 6763129"/>
              <a:gd name="connsiteY3" fmla="*/ 1196975 h 2393950"/>
              <a:gd name="connsiteX4" fmla="*/ 5566129 w 6763129"/>
              <a:gd name="connsiteY4" fmla="*/ 2393950 h 2393950"/>
              <a:gd name="connsiteX5" fmla="*/ 5566128 w 6763129"/>
              <a:gd name="connsiteY5" fmla="*/ 2393950 h 2393950"/>
              <a:gd name="connsiteX6" fmla="*/ 0 w 6763129"/>
              <a:gd name="connsiteY6" fmla="*/ 2393950 h 239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63129" h="2393950">
                <a:moveTo>
                  <a:pt x="0" y="0"/>
                </a:moveTo>
                <a:lnTo>
                  <a:pt x="5566128" y="0"/>
                </a:lnTo>
                <a:lnTo>
                  <a:pt x="5566129" y="0"/>
                </a:lnTo>
                <a:cubicBezTo>
                  <a:pt x="6227214" y="0"/>
                  <a:pt x="6763129" y="535904"/>
                  <a:pt x="6763129" y="1196975"/>
                </a:cubicBezTo>
                <a:cubicBezTo>
                  <a:pt x="6763129" y="1858046"/>
                  <a:pt x="6227214" y="2393950"/>
                  <a:pt x="5566129" y="2393950"/>
                </a:cubicBezTo>
                <a:lnTo>
                  <a:pt x="5566128" y="2393950"/>
                </a:lnTo>
                <a:lnTo>
                  <a:pt x="0" y="239395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541132835"/>
      </p:ext>
    </p:extLst>
  </p:cSld>
  <p:clrMapOvr>
    <a:masterClrMapping/>
  </p:clrMapOvr>
  <p:timing>
    <p:tnLst>
      <p:par>
        <p:cTn id="1" dur="indefinite" restart="never" nodeType="tmRoot"/>
      </p:par>
    </p:tn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圖片版面配置44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2"/>
          <p:cNvSpPr>
            <a:spLocks noGrp="1"/>
          </p:cNvSpPr>
          <p:nvPr>
            <p:ph type="pic" sz="quarter" idx="12"/>
          </p:nvPr>
        </p:nvSpPr>
        <p:spPr>
          <a:xfrm>
            <a:off x="554971" y="2472512"/>
            <a:ext cx="1876859" cy="3106777"/>
          </a:xfrm>
        </p:spPr>
        <p:txBody>
          <a:bodyPr/>
          <a:lstStyle/>
          <a:p>
            <a:endParaRPr lang="zh-TW" altLang="en-US"/>
          </a:p>
        </p:txBody>
      </p:sp>
      <p:sp>
        <p:nvSpPr>
          <p:cNvPr id="14" name="圖片版面配置區 13"/>
          <p:cNvSpPr>
            <a:spLocks noGrp="1"/>
          </p:cNvSpPr>
          <p:nvPr>
            <p:ph type="pic" sz="quarter" idx="13"/>
          </p:nvPr>
        </p:nvSpPr>
        <p:spPr>
          <a:xfrm>
            <a:off x="2431830" y="1958340"/>
            <a:ext cx="2368770" cy="4135121"/>
          </a:xfrm>
          <a:custGeom>
            <a:avLst/>
            <a:gdLst>
              <a:gd name="connsiteX0" fmla="*/ 0 w 2368770"/>
              <a:gd name="connsiteY0" fmla="*/ 2813332 h 4135121"/>
              <a:gd name="connsiteX1" fmla="*/ 2368770 w 2368770"/>
              <a:gd name="connsiteY1" fmla="*/ 2813332 h 4135121"/>
              <a:gd name="connsiteX2" fmla="*/ 2368770 w 2368770"/>
              <a:gd name="connsiteY2" fmla="*/ 4135121 h 4135121"/>
              <a:gd name="connsiteX3" fmla="*/ 0 w 2368770"/>
              <a:gd name="connsiteY3" fmla="*/ 4135121 h 4135121"/>
              <a:gd name="connsiteX4" fmla="*/ 0 w 2368770"/>
              <a:gd name="connsiteY4" fmla="*/ 1395518 h 4135121"/>
              <a:gd name="connsiteX5" fmla="*/ 2368770 w 2368770"/>
              <a:gd name="connsiteY5" fmla="*/ 1395518 h 4135121"/>
              <a:gd name="connsiteX6" fmla="*/ 2368770 w 2368770"/>
              <a:gd name="connsiteY6" fmla="*/ 2718082 h 4135121"/>
              <a:gd name="connsiteX7" fmla="*/ 0 w 2368770"/>
              <a:gd name="connsiteY7" fmla="*/ 2718082 h 4135121"/>
              <a:gd name="connsiteX8" fmla="*/ 0 w 2368770"/>
              <a:gd name="connsiteY8" fmla="*/ 0 h 4135121"/>
              <a:gd name="connsiteX9" fmla="*/ 2368770 w 2368770"/>
              <a:gd name="connsiteY9" fmla="*/ 0 h 4135121"/>
              <a:gd name="connsiteX10" fmla="*/ 2368770 w 2368770"/>
              <a:gd name="connsiteY10" fmla="*/ 1300268 h 4135121"/>
              <a:gd name="connsiteX11" fmla="*/ 0 w 2368770"/>
              <a:gd name="connsiteY11" fmla="*/ 1300268 h 41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8770" h="4135121">
                <a:moveTo>
                  <a:pt x="0" y="2813332"/>
                </a:moveTo>
                <a:lnTo>
                  <a:pt x="2368770" y="2813332"/>
                </a:lnTo>
                <a:lnTo>
                  <a:pt x="2368770" y="4135121"/>
                </a:lnTo>
                <a:lnTo>
                  <a:pt x="0" y="4135121"/>
                </a:lnTo>
                <a:close/>
                <a:moveTo>
                  <a:pt x="0" y="1395518"/>
                </a:moveTo>
                <a:lnTo>
                  <a:pt x="2368770" y="1395518"/>
                </a:lnTo>
                <a:lnTo>
                  <a:pt x="2368770" y="2718082"/>
                </a:lnTo>
                <a:lnTo>
                  <a:pt x="0" y="2718082"/>
                </a:lnTo>
                <a:close/>
                <a:moveTo>
                  <a:pt x="0" y="0"/>
                </a:moveTo>
                <a:lnTo>
                  <a:pt x="2368770" y="0"/>
                </a:lnTo>
                <a:lnTo>
                  <a:pt x="2368770" y="1300268"/>
                </a:lnTo>
                <a:lnTo>
                  <a:pt x="0" y="1300268"/>
                </a:lnTo>
                <a:close/>
              </a:path>
            </a:pathLst>
          </a:custGeom>
        </p:spPr>
        <p:txBody>
          <a:bodyPr wrap="square">
            <a:noAutofit/>
          </a:bodyPr>
          <a:lstStyle/>
          <a:p>
            <a:endParaRPr lang="zh-TW" altLang="en-US"/>
          </a:p>
        </p:txBody>
      </p:sp>
      <p:sp>
        <p:nvSpPr>
          <p:cNvPr id="7" name="圖片版面配置區 2"/>
          <p:cNvSpPr>
            <a:spLocks noGrp="1"/>
          </p:cNvSpPr>
          <p:nvPr>
            <p:ph type="pic" sz="quarter" idx="14"/>
          </p:nvPr>
        </p:nvSpPr>
        <p:spPr>
          <a:xfrm>
            <a:off x="4800600" y="2472512"/>
            <a:ext cx="1876859" cy="3106777"/>
          </a:xfrm>
        </p:spPr>
        <p:txBody>
          <a:bodyPr/>
          <a:lstStyle/>
          <a:p>
            <a:endParaRPr lang="zh-TW" altLang="en-US"/>
          </a:p>
        </p:txBody>
      </p:sp>
      <p:sp>
        <p:nvSpPr>
          <p:cNvPr id="8" name="圖片版面配置區 2"/>
          <p:cNvSpPr>
            <a:spLocks noGrp="1"/>
          </p:cNvSpPr>
          <p:nvPr>
            <p:ph type="pic" sz="quarter" idx="15"/>
          </p:nvPr>
        </p:nvSpPr>
        <p:spPr>
          <a:xfrm>
            <a:off x="6677459" y="2472512"/>
            <a:ext cx="1876859" cy="3106777"/>
          </a:xfrm>
        </p:spPr>
        <p:txBody>
          <a:bodyPr/>
          <a:lstStyle/>
          <a:p>
            <a:endParaRPr lang="zh-TW" altLang="en-US"/>
          </a:p>
        </p:txBody>
      </p:sp>
    </p:spTree>
    <p:extLst>
      <p:ext uri="{BB962C8B-B14F-4D97-AF65-F5344CB8AC3E}">
        <p14:creationId xmlns:p14="http://schemas.microsoft.com/office/powerpoint/2010/main" val="2911178182"/>
      </p:ext>
    </p:extLst>
  </p:cSld>
  <p:clrMapOvr>
    <a:masterClrMapping/>
  </p:clrMapOvr>
  <p:timing>
    <p:tnLst>
      <p:par>
        <p:cTn id="1" dur="indefinite" restart="never" nodeType="tmRoot"/>
      </p:par>
    </p:tn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圖片版面配置44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2" name="圖片版面配置區 11"/>
          <p:cNvSpPr>
            <a:spLocks noGrp="1"/>
          </p:cNvSpPr>
          <p:nvPr>
            <p:ph type="pic" sz="quarter" idx="12"/>
          </p:nvPr>
        </p:nvSpPr>
        <p:spPr>
          <a:xfrm>
            <a:off x="3454805" y="1562881"/>
            <a:ext cx="2240037" cy="2562226"/>
          </a:xfrm>
          <a:custGeom>
            <a:avLst/>
            <a:gdLst>
              <a:gd name="connsiteX0" fmla="*/ 1120018 w 2240037"/>
              <a:gd name="connsiteY0" fmla="*/ 0 h 2562226"/>
              <a:gd name="connsiteX1" fmla="*/ 2182995 w 2240037"/>
              <a:gd name="connsiteY1" fmla="*/ 564831 h 2562226"/>
              <a:gd name="connsiteX2" fmla="*/ 2240037 w 2240037"/>
              <a:gd name="connsiteY2" fmla="*/ 669858 h 2562226"/>
              <a:gd name="connsiteX3" fmla="*/ 2222609 w 2240037"/>
              <a:gd name="connsiteY3" fmla="*/ 690968 h 2562226"/>
              <a:gd name="connsiteX4" fmla="*/ 2042232 w 2240037"/>
              <a:gd name="connsiteY4" fmla="*/ 1281114 h 2562226"/>
              <a:gd name="connsiteX5" fmla="*/ 2222609 w 2240037"/>
              <a:gd name="connsiteY5" fmla="*/ 1871261 h 2562226"/>
              <a:gd name="connsiteX6" fmla="*/ 2240036 w 2240037"/>
              <a:gd name="connsiteY6" fmla="*/ 1892370 h 2562226"/>
              <a:gd name="connsiteX7" fmla="*/ 2182995 w 2240037"/>
              <a:gd name="connsiteY7" fmla="*/ 1997396 h 2562226"/>
              <a:gd name="connsiteX8" fmla="*/ 1120018 w 2240037"/>
              <a:gd name="connsiteY8" fmla="*/ 2562226 h 2562226"/>
              <a:gd name="connsiteX9" fmla="*/ 57042 w 2240037"/>
              <a:gd name="connsiteY9" fmla="*/ 1997396 h 2562226"/>
              <a:gd name="connsiteX10" fmla="*/ 0 w 2240037"/>
              <a:gd name="connsiteY10" fmla="*/ 1892369 h 2562226"/>
              <a:gd name="connsiteX11" fmla="*/ 17428 w 2240037"/>
              <a:gd name="connsiteY11" fmla="*/ 1871260 h 2562226"/>
              <a:gd name="connsiteX12" fmla="*/ 197804 w 2240037"/>
              <a:gd name="connsiteY12" fmla="*/ 1281113 h 2562226"/>
              <a:gd name="connsiteX13" fmla="*/ 17428 w 2240037"/>
              <a:gd name="connsiteY13" fmla="*/ 690967 h 2562226"/>
              <a:gd name="connsiteX14" fmla="*/ 0 w 2240037"/>
              <a:gd name="connsiteY14" fmla="*/ 669857 h 2562226"/>
              <a:gd name="connsiteX15" fmla="*/ 57042 w 2240037"/>
              <a:gd name="connsiteY15" fmla="*/ 564831 h 2562226"/>
              <a:gd name="connsiteX16" fmla="*/ 1120018 w 2240037"/>
              <a:gd name="connsiteY16" fmla="*/ 0 h 256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0037" h="2562226">
                <a:moveTo>
                  <a:pt x="1120018" y="0"/>
                </a:moveTo>
                <a:cubicBezTo>
                  <a:pt x="1562504" y="0"/>
                  <a:pt x="1952627" y="224052"/>
                  <a:pt x="2182995" y="564831"/>
                </a:cubicBezTo>
                <a:lnTo>
                  <a:pt x="2240037" y="669858"/>
                </a:lnTo>
                <a:lnTo>
                  <a:pt x="2222609" y="690968"/>
                </a:lnTo>
                <a:cubicBezTo>
                  <a:pt x="2108728" y="859428"/>
                  <a:pt x="2042232" y="1062511"/>
                  <a:pt x="2042232" y="1281114"/>
                </a:cubicBezTo>
                <a:cubicBezTo>
                  <a:pt x="2042232" y="1499718"/>
                  <a:pt x="2108728" y="1702800"/>
                  <a:pt x="2222609" y="1871261"/>
                </a:cubicBezTo>
                <a:lnTo>
                  <a:pt x="2240036" y="1892370"/>
                </a:lnTo>
                <a:lnTo>
                  <a:pt x="2182995" y="1997396"/>
                </a:lnTo>
                <a:cubicBezTo>
                  <a:pt x="1952627" y="2338174"/>
                  <a:pt x="1562504" y="2562226"/>
                  <a:pt x="1120018" y="2562226"/>
                </a:cubicBezTo>
                <a:cubicBezTo>
                  <a:pt x="677532" y="2562226"/>
                  <a:pt x="287409" y="2338174"/>
                  <a:pt x="57042" y="1997396"/>
                </a:cubicBezTo>
                <a:lnTo>
                  <a:pt x="0" y="1892369"/>
                </a:lnTo>
                <a:lnTo>
                  <a:pt x="17428" y="1871260"/>
                </a:lnTo>
                <a:cubicBezTo>
                  <a:pt x="131308" y="1702799"/>
                  <a:pt x="197804" y="1499717"/>
                  <a:pt x="197804" y="1281113"/>
                </a:cubicBezTo>
                <a:cubicBezTo>
                  <a:pt x="197804" y="1062510"/>
                  <a:pt x="131308" y="859427"/>
                  <a:pt x="17428" y="690967"/>
                </a:cubicBezTo>
                <a:lnTo>
                  <a:pt x="0" y="669857"/>
                </a:lnTo>
                <a:lnTo>
                  <a:pt x="57042" y="564831"/>
                </a:lnTo>
                <a:cubicBezTo>
                  <a:pt x="287409" y="224052"/>
                  <a:pt x="677532" y="0"/>
                  <a:pt x="1120018" y="0"/>
                </a:cubicBezTo>
                <a:close/>
              </a:path>
            </a:pathLst>
          </a:custGeom>
        </p:spPr>
        <p:txBody>
          <a:bodyPr wrap="square">
            <a:noAutofit/>
          </a:bodyPr>
          <a:lstStyle/>
          <a:p>
            <a:endParaRPr lang="zh-TW" altLang="en-US"/>
          </a:p>
        </p:txBody>
      </p:sp>
      <p:sp>
        <p:nvSpPr>
          <p:cNvPr id="9" name="圖片版面配置區 4"/>
          <p:cNvSpPr>
            <a:spLocks noGrp="1"/>
          </p:cNvSpPr>
          <p:nvPr>
            <p:ph type="pic" sz="quarter" idx="15"/>
          </p:nvPr>
        </p:nvSpPr>
        <p:spPr>
          <a:xfrm>
            <a:off x="1619352" y="1867507"/>
            <a:ext cx="1954184" cy="1952976"/>
          </a:xfrm>
          <a:prstGeom prst="ellipse">
            <a:avLst/>
          </a:prstGeom>
        </p:spPr>
        <p:txBody>
          <a:bodyPr/>
          <a:lstStyle/>
          <a:p>
            <a:endParaRPr lang="zh-TW" altLang="en-US"/>
          </a:p>
        </p:txBody>
      </p:sp>
      <p:sp>
        <p:nvSpPr>
          <p:cNvPr id="10" name="圖片版面配置區 4"/>
          <p:cNvSpPr>
            <a:spLocks noGrp="1"/>
          </p:cNvSpPr>
          <p:nvPr>
            <p:ph type="pic" sz="quarter" idx="16"/>
          </p:nvPr>
        </p:nvSpPr>
        <p:spPr>
          <a:xfrm>
            <a:off x="5576108" y="1867507"/>
            <a:ext cx="1954184" cy="1952976"/>
          </a:xfrm>
          <a:prstGeom prst="ellipse">
            <a:avLst/>
          </a:prstGeom>
        </p:spPr>
        <p:txBody>
          <a:bodyPr/>
          <a:lstStyle/>
          <a:p>
            <a:endParaRPr lang="zh-TW" altLang="en-US"/>
          </a:p>
        </p:txBody>
      </p:sp>
    </p:spTree>
    <p:extLst>
      <p:ext uri="{BB962C8B-B14F-4D97-AF65-F5344CB8AC3E}">
        <p14:creationId xmlns:p14="http://schemas.microsoft.com/office/powerpoint/2010/main" val="465222414"/>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圖片版面配置44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4" name="圖片版面配置區 13"/>
          <p:cNvSpPr>
            <a:spLocks noGrp="1"/>
          </p:cNvSpPr>
          <p:nvPr>
            <p:ph type="pic" sz="quarter" idx="18"/>
          </p:nvPr>
        </p:nvSpPr>
        <p:spPr>
          <a:xfrm>
            <a:off x="400164" y="1822867"/>
            <a:ext cx="1440000" cy="2952000"/>
          </a:xfrm>
          <a:custGeom>
            <a:avLst/>
            <a:gdLst>
              <a:gd name="connsiteX0" fmla="*/ 0 w 1440000"/>
              <a:gd name="connsiteY0" fmla="*/ 1512000 h 2952000"/>
              <a:gd name="connsiteX1" fmla="*/ 1440000 w 1440000"/>
              <a:gd name="connsiteY1" fmla="*/ 1512000 h 2952000"/>
              <a:gd name="connsiteX2" fmla="*/ 1440000 w 1440000"/>
              <a:gd name="connsiteY2" fmla="*/ 2952000 h 2952000"/>
              <a:gd name="connsiteX3" fmla="*/ 0 w 1440000"/>
              <a:gd name="connsiteY3" fmla="*/ 2952000 h 2952000"/>
              <a:gd name="connsiteX4" fmla="*/ 0 w 1440000"/>
              <a:gd name="connsiteY4" fmla="*/ 0 h 2952000"/>
              <a:gd name="connsiteX5" fmla="*/ 1440000 w 1440000"/>
              <a:gd name="connsiteY5" fmla="*/ 0 h 2952000"/>
              <a:gd name="connsiteX6" fmla="*/ 1440000 w 1440000"/>
              <a:gd name="connsiteY6" fmla="*/ 1440000 h 2952000"/>
              <a:gd name="connsiteX7" fmla="*/ 0 w 1440000"/>
              <a:gd name="connsiteY7" fmla="*/ 1440000 h 29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0000" h="2952000">
                <a:moveTo>
                  <a:pt x="0" y="1512000"/>
                </a:moveTo>
                <a:lnTo>
                  <a:pt x="1440000" y="1512000"/>
                </a:lnTo>
                <a:lnTo>
                  <a:pt x="1440000" y="2952000"/>
                </a:lnTo>
                <a:lnTo>
                  <a:pt x="0" y="2952000"/>
                </a:lnTo>
                <a:close/>
                <a:moveTo>
                  <a:pt x="0" y="0"/>
                </a:moveTo>
                <a:lnTo>
                  <a:pt x="1440000" y="0"/>
                </a:lnTo>
                <a:lnTo>
                  <a:pt x="1440000" y="1440000"/>
                </a:lnTo>
                <a:lnTo>
                  <a:pt x="0" y="1440000"/>
                </a:lnTo>
                <a:close/>
              </a:path>
            </a:pathLst>
          </a:custGeom>
        </p:spPr>
        <p:txBody>
          <a:bodyPr wrap="square">
            <a:noAutofit/>
          </a:bodyPr>
          <a:lstStyle/>
          <a:p>
            <a:endParaRPr lang="zh-TW" altLang="en-US"/>
          </a:p>
        </p:txBody>
      </p:sp>
      <p:sp>
        <p:nvSpPr>
          <p:cNvPr id="15" name="圖片版面配置區 14"/>
          <p:cNvSpPr>
            <a:spLocks noGrp="1"/>
          </p:cNvSpPr>
          <p:nvPr>
            <p:ph type="pic" sz="quarter" idx="20"/>
          </p:nvPr>
        </p:nvSpPr>
        <p:spPr>
          <a:xfrm>
            <a:off x="1912164" y="1822867"/>
            <a:ext cx="2952000" cy="2952000"/>
          </a:xfrm>
          <a:custGeom>
            <a:avLst/>
            <a:gdLst>
              <a:gd name="connsiteX0" fmla="*/ 1512000 w 2952000"/>
              <a:gd name="connsiteY0" fmla="*/ 1512000 h 2952000"/>
              <a:gd name="connsiteX1" fmla="*/ 2952000 w 2952000"/>
              <a:gd name="connsiteY1" fmla="*/ 1512000 h 2952000"/>
              <a:gd name="connsiteX2" fmla="*/ 2952000 w 2952000"/>
              <a:gd name="connsiteY2" fmla="*/ 2952000 h 2952000"/>
              <a:gd name="connsiteX3" fmla="*/ 1512000 w 2952000"/>
              <a:gd name="connsiteY3" fmla="*/ 2952000 h 2952000"/>
              <a:gd name="connsiteX4" fmla="*/ 0 w 2952000"/>
              <a:gd name="connsiteY4" fmla="*/ 1512000 h 2952000"/>
              <a:gd name="connsiteX5" fmla="*/ 1440000 w 2952000"/>
              <a:gd name="connsiteY5" fmla="*/ 1512000 h 2952000"/>
              <a:gd name="connsiteX6" fmla="*/ 1440000 w 2952000"/>
              <a:gd name="connsiteY6" fmla="*/ 2952000 h 2952000"/>
              <a:gd name="connsiteX7" fmla="*/ 0 w 2952000"/>
              <a:gd name="connsiteY7" fmla="*/ 2952000 h 2952000"/>
              <a:gd name="connsiteX8" fmla="*/ 1512000 w 2952000"/>
              <a:gd name="connsiteY8" fmla="*/ 0 h 2952000"/>
              <a:gd name="connsiteX9" fmla="*/ 2952000 w 2952000"/>
              <a:gd name="connsiteY9" fmla="*/ 0 h 2952000"/>
              <a:gd name="connsiteX10" fmla="*/ 2952000 w 2952000"/>
              <a:gd name="connsiteY10" fmla="*/ 1440000 h 2952000"/>
              <a:gd name="connsiteX11" fmla="*/ 1512000 w 2952000"/>
              <a:gd name="connsiteY11" fmla="*/ 1440000 h 2952000"/>
              <a:gd name="connsiteX12" fmla="*/ 0 w 2952000"/>
              <a:gd name="connsiteY12" fmla="*/ 0 h 2952000"/>
              <a:gd name="connsiteX13" fmla="*/ 1440000 w 2952000"/>
              <a:gd name="connsiteY13" fmla="*/ 0 h 2952000"/>
              <a:gd name="connsiteX14" fmla="*/ 1440000 w 2952000"/>
              <a:gd name="connsiteY14" fmla="*/ 1440000 h 2952000"/>
              <a:gd name="connsiteX15" fmla="*/ 0 w 2952000"/>
              <a:gd name="connsiteY15" fmla="*/ 1440000 h 295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52000" h="2952000">
                <a:moveTo>
                  <a:pt x="1512000" y="1512000"/>
                </a:moveTo>
                <a:lnTo>
                  <a:pt x="2952000" y="1512000"/>
                </a:lnTo>
                <a:lnTo>
                  <a:pt x="2952000" y="2952000"/>
                </a:lnTo>
                <a:lnTo>
                  <a:pt x="1512000" y="2952000"/>
                </a:lnTo>
                <a:close/>
                <a:moveTo>
                  <a:pt x="0" y="1512000"/>
                </a:moveTo>
                <a:lnTo>
                  <a:pt x="1440000" y="1512000"/>
                </a:lnTo>
                <a:lnTo>
                  <a:pt x="1440000" y="2952000"/>
                </a:lnTo>
                <a:lnTo>
                  <a:pt x="0" y="2952000"/>
                </a:lnTo>
                <a:close/>
                <a:moveTo>
                  <a:pt x="1512000" y="0"/>
                </a:moveTo>
                <a:lnTo>
                  <a:pt x="2952000" y="0"/>
                </a:lnTo>
                <a:lnTo>
                  <a:pt x="2952000" y="1440000"/>
                </a:lnTo>
                <a:lnTo>
                  <a:pt x="1512000" y="1440000"/>
                </a:lnTo>
                <a:close/>
                <a:moveTo>
                  <a:pt x="0" y="0"/>
                </a:moveTo>
                <a:lnTo>
                  <a:pt x="1440000" y="0"/>
                </a:lnTo>
                <a:lnTo>
                  <a:pt x="1440000" y="1440000"/>
                </a:lnTo>
                <a:lnTo>
                  <a:pt x="0" y="1440000"/>
                </a:lnTo>
                <a:close/>
              </a:path>
            </a:pathLst>
          </a:custGeom>
        </p:spPr>
        <p:txBody>
          <a:bodyPr wrap="square">
            <a:noAutofit/>
          </a:bodyPr>
          <a:lstStyle/>
          <a:p>
            <a:endParaRPr lang="zh-TW" altLang="en-US"/>
          </a:p>
        </p:txBody>
      </p:sp>
      <p:sp>
        <p:nvSpPr>
          <p:cNvPr id="11" name="圖片版面配置區 2"/>
          <p:cNvSpPr>
            <a:spLocks noGrp="1"/>
          </p:cNvSpPr>
          <p:nvPr>
            <p:ph type="pic" sz="quarter" idx="21"/>
          </p:nvPr>
        </p:nvSpPr>
        <p:spPr>
          <a:xfrm>
            <a:off x="400164" y="4846867"/>
            <a:ext cx="1440000" cy="1440000"/>
          </a:xfrm>
        </p:spPr>
        <p:txBody>
          <a:bodyPr/>
          <a:lstStyle/>
          <a:p>
            <a:endParaRPr lang="zh-TW" altLang="en-US"/>
          </a:p>
        </p:txBody>
      </p:sp>
      <p:sp>
        <p:nvSpPr>
          <p:cNvPr id="12" name="圖片版面配置區 2"/>
          <p:cNvSpPr>
            <a:spLocks noGrp="1"/>
          </p:cNvSpPr>
          <p:nvPr>
            <p:ph type="pic" sz="quarter" idx="22"/>
          </p:nvPr>
        </p:nvSpPr>
        <p:spPr>
          <a:xfrm>
            <a:off x="1912164" y="4846867"/>
            <a:ext cx="1440000" cy="1440000"/>
          </a:xfrm>
        </p:spPr>
        <p:txBody>
          <a:bodyPr/>
          <a:lstStyle/>
          <a:p>
            <a:endParaRPr lang="zh-TW" altLang="en-US"/>
          </a:p>
        </p:txBody>
      </p:sp>
      <p:sp>
        <p:nvSpPr>
          <p:cNvPr id="13" name="圖片版面配置區 2"/>
          <p:cNvSpPr>
            <a:spLocks noGrp="1"/>
          </p:cNvSpPr>
          <p:nvPr>
            <p:ph type="pic" sz="quarter" idx="23"/>
          </p:nvPr>
        </p:nvSpPr>
        <p:spPr>
          <a:xfrm>
            <a:off x="3424164" y="4846867"/>
            <a:ext cx="1440000" cy="1440000"/>
          </a:xfrm>
        </p:spPr>
        <p:txBody>
          <a:bodyPr/>
          <a:lstStyle/>
          <a:p>
            <a:endParaRPr lang="zh-TW" altLang="en-US"/>
          </a:p>
        </p:txBody>
      </p:sp>
    </p:spTree>
    <p:extLst>
      <p:ext uri="{BB962C8B-B14F-4D97-AF65-F5344CB8AC3E}">
        <p14:creationId xmlns:p14="http://schemas.microsoft.com/office/powerpoint/2010/main" val="483003961"/>
      </p:ext>
    </p:extLst>
  </p:cSld>
  <p:clrMapOvr>
    <a:masterClrMapping/>
  </p:clrMapOvr>
  <p:timing>
    <p:tnLst>
      <p:par>
        <p:cTn id="1" dur="indefinite" restart="never" nodeType="tmRoot"/>
      </p:par>
    </p:tn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圖片版面配置44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6" name="圖片版面配置區 7"/>
          <p:cNvSpPr>
            <a:spLocks noGrp="1"/>
          </p:cNvSpPr>
          <p:nvPr>
            <p:ph type="pic" sz="quarter" idx="14"/>
          </p:nvPr>
        </p:nvSpPr>
        <p:spPr>
          <a:xfrm>
            <a:off x="6744902" y="1828181"/>
            <a:ext cx="2160000" cy="2160000"/>
          </a:xfrm>
        </p:spPr>
        <p:txBody>
          <a:bodyPr/>
          <a:lstStyle/>
          <a:p>
            <a:endParaRPr lang="zh-TW" altLang="en-US"/>
          </a:p>
        </p:txBody>
      </p:sp>
      <p:sp>
        <p:nvSpPr>
          <p:cNvPr id="10" name="圖片版面配置區 9"/>
          <p:cNvSpPr>
            <a:spLocks noGrp="1"/>
          </p:cNvSpPr>
          <p:nvPr>
            <p:ph type="pic" sz="quarter" idx="15"/>
          </p:nvPr>
        </p:nvSpPr>
        <p:spPr>
          <a:xfrm>
            <a:off x="4476902" y="1828181"/>
            <a:ext cx="2160000" cy="4428000"/>
          </a:xfrm>
          <a:custGeom>
            <a:avLst/>
            <a:gdLst>
              <a:gd name="connsiteX0" fmla="*/ 0 w 2160000"/>
              <a:gd name="connsiteY0" fmla="*/ 2268000 h 4428000"/>
              <a:gd name="connsiteX1" fmla="*/ 2160000 w 2160000"/>
              <a:gd name="connsiteY1" fmla="*/ 2268000 h 4428000"/>
              <a:gd name="connsiteX2" fmla="*/ 2160000 w 2160000"/>
              <a:gd name="connsiteY2" fmla="*/ 4428000 h 4428000"/>
              <a:gd name="connsiteX3" fmla="*/ 0 w 2160000"/>
              <a:gd name="connsiteY3" fmla="*/ 4428000 h 4428000"/>
              <a:gd name="connsiteX4" fmla="*/ 0 w 2160000"/>
              <a:gd name="connsiteY4" fmla="*/ 0 h 4428000"/>
              <a:gd name="connsiteX5" fmla="*/ 2160000 w 2160000"/>
              <a:gd name="connsiteY5" fmla="*/ 0 h 4428000"/>
              <a:gd name="connsiteX6" fmla="*/ 2160000 w 2160000"/>
              <a:gd name="connsiteY6" fmla="*/ 2160000 h 4428000"/>
              <a:gd name="connsiteX7" fmla="*/ 0 w 2160000"/>
              <a:gd name="connsiteY7" fmla="*/ 2160000 h 442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000" h="4428000">
                <a:moveTo>
                  <a:pt x="0" y="2268000"/>
                </a:moveTo>
                <a:lnTo>
                  <a:pt x="2160000" y="2268000"/>
                </a:lnTo>
                <a:lnTo>
                  <a:pt x="2160000" y="4428000"/>
                </a:lnTo>
                <a:lnTo>
                  <a:pt x="0" y="4428000"/>
                </a:lnTo>
                <a:close/>
                <a:moveTo>
                  <a:pt x="0" y="0"/>
                </a:moveTo>
                <a:lnTo>
                  <a:pt x="2160000" y="0"/>
                </a:lnTo>
                <a:lnTo>
                  <a:pt x="2160000" y="2160000"/>
                </a:lnTo>
                <a:lnTo>
                  <a:pt x="0" y="2160000"/>
                </a:lnTo>
                <a:close/>
              </a:path>
            </a:pathLst>
          </a:custGeom>
        </p:spPr>
        <p:txBody>
          <a:bodyPr wrap="square">
            <a:noAutofit/>
          </a:bodyPr>
          <a:lstStyle/>
          <a:p>
            <a:endParaRPr lang="zh-TW" altLang="en-US"/>
          </a:p>
        </p:txBody>
      </p:sp>
      <p:sp>
        <p:nvSpPr>
          <p:cNvPr id="8" name="圖片版面配置區 7"/>
          <p:cNvSpPr>
            <a:spLocks noGrp="1"/>
          </p:cNvSpPr>
          <p:nvPr>
            <p:ph type="pic" sz="quarter" idx="16"/>
          </p:nvPr>
        </p:nvSpPr>
        <p:spPr>
          <a:xfrm>
            <a:off x="6744902" y="4096181"/>
            <a:ext cx="2160000" cy="2160000"/>
          </a:xfrm>
        </p:spPr>
        <p:txBody>
          <a:bodyPr/>
          <a:lstStyle/>
          <a:p>
            <a:endParaRPr lang="zh-TW" altLang="en-US"/>
          </a:p>
        </p:txBody>
      </p:sp>
      <p:sp>
        <p:nvSpPr>
          <p:cNvPr id="9" name="圖片版面配置區 15"/>
          <p:cNvSpPr>
            <a:spLocks noGrp="1"/>
          </p:cNvSpPr>
          <p:nvPr>
            <p:ph type="pic" sz="quarter" idx="17"/>
          </p:nvPr>
        </p:nvSpPr>
        <p:spPr>
          <a:xfrm>
            <a:off x="380563" y="1828182"/>
            <a:ext cx="4002087" cy="4428094"/>
          </a:xfrm>
        </p:spPr>
        <p:txBody>
          <a:bodyPr/>
          <a:lstStyle/>
          <a:p>
            <a:endParaRPr lang="zh-TW" altLang="en-US"/>
          </a:p>
        </p:txBody>
      </p:sp>
    </p:spTree>
    <p:extLst>
      <p:ext uri="{BB962C8B-B14F-4D97-AF65-F5344CB8AC3E}">
        <p14:creationId xmlns:p14="http://schemas.microsoft.com/office/powerpoint/2010/main" val="870969150"/>
      </p:ext>
    </p:extLst>
  </p:cSld>
  <p:clrMapOvr>
    <a:masterClrMapping/>
  </p:clrMapOvr>
  <p:timing>
    <p:tnLst>
      <p:par>
        <p:cTn id="1" dur="indefinite" restart="never" nodeType="tmRoot"/>
      </p:par>
    </p:tn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圖片版面配置44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8"/>
          <p:cNvSpPr>
            <a:spLocks noGrp="1"/>
          </p:cNvSpPr>
          <p:nvPr>
            <p:ph type="pic" sz="quarter" idx="15"/>
          </p:nvPr>
        </p:nvSpPr>
        <p:spPr>
          <a:xfrm>
            <a:off x="58489" y="0"/>
            <a:ext cx="9019822" cy="2161822"/>
          </a:xfrm>
          <a:custGeom>
            <a:avLst/>
            <a:gdLst>
              <a:gd name="connsiteX0" fmla="*/ 6858000 w 9019822"/>
              <a:gd name="connsiteY0" fmla="*/ 0 h 2161822"/>
              <a:gd name="connsiteX1" fmla="*/ 9019822 w 9019822"/>
              <a:gd name="connsiteY1" fmla="*/ 0 h 2161822"/>
              <a:gd name="connsiteX2" fmla="*/ 9019822 w 9019822"/>
              <a:gd name="connsiteY2" fmla="*/ 2161822 h 2161822"/>
              <a:gd name="connsiteX3" fmla="*/ 6858000 w 9019822"/>
              <a:gd name="connsiteY3" fmla="*/ 2161822 h 2161822"/>
              <a:gd name="connsiteX4" fmla="*/ 0 w 9019822"/>
              <a:gd name="connsiteY4" fmla="*/ 0 h 2161822"/>
              <a:gd name="connsiteX5" fmla="*/ 2161823 w 9019822"/>
              <a:gd name="connsiteY5" fmla="*/ 0 h 2161822"/>
              <a:gd name="connsiteX6" fmla="*/ 2161823 w 9019822"/>
              <a:gd name="connsiteY6" fmla="*/ 2161822 h 2161822"/>
              <a:gd name="connsiteX7" fmla="*/ 0 w 9019822"/>
              <a:gd name="connsiteY7" fmla="*/ 2161822 h 2161822"/>
              <a:gd name="connsiteX8" fmla="*/ 4572000 w 9019822"/>
              <a:gd name="connsiteY8" fmla="*/ 0 h 2161822"/>
              <a:gd name="connsiteX9" fmla="*/ 6733822 w 9019822"/>
              <a:gd name="connsiteY9" fmla="*/ 0 h 2161822"/>
              <a:gd name="connsiteX10" fmla="*/ 6733822 w 9019822"/>
              <a:gd name="connsiteY10" fmla="*/ 2161822 h 2161822"/>
              <a:gd name="connsiteX11" fmla="*/ 4572000 w 9019822"/>
              <a:gd name="connsiteY11" fmla="*/ 2161822 h 2161822"/>
              <a:gd name="connsiteX12" fmla="*/ 2286000 w 9019822"/>
              <a:gd name="connsiteY12" fmla="*/ 0 h 2161822"/>
              <a:gd name="connsiteX13" fmla="*/ 4447822 w 9019822"/>
              <a:gd name="connsiteY13" fmla="*/ 0 h 2161822"/>
              <a:gd name="connsiteX14" fmla="*/ 4447822 w 9019822"/>
              <a:gd name="connsiteY14" fmla="*/ 2161822 h 2161822"/>
              <a:gd name="connsiteX15" fmla="*/ 2286000 w 9019822"/>
              <a:gd name="connsiteY15" fmla="*/ 2161822 h 216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19822" h="2161822">
                <a:moveTo>
                  <a:pt x="6858000" y="0"/>
                </a:moveTo>
                <a:lnTo>
                  <a:pt x="9019822" y="0"/>
                </a:lnTo>
                <a:lnTo>
                  <a:pt x="9019822" y="2161822"/>
                </a:lnTo>
                <a:lnTo>
                  <a:pt x="6858000" y="2161822"/>
                </a:lnTo>
                <a:close/>
                <a:moveTo>
                  <a:pt x="0" y="0"/>
                </a:moveTo>
                <a:lnTo>
                  <a:pt x="2161823" y="0"/>
                </a:lnTo>
                <a:lnTo>
                  <a:pt x="2161823" y="2161822"/>
                </a:lnTo>
                <a:lnTo>
                  <a:pt x="0" y="2161822"/>
                </a:lnTo>
                <a:close/>
                <a:moveTo>
                  <a:pt x="4572000" y="0"/>
                </a:moveTo>
                <a:lnTo>
                  <a:pt x="6733822" y="0"/>
                </a:lnTo>
                <a:lnTo>
                  <a:pt x="6733822" y="2161822"/>
                </a:lnTo>
                <a:lnTo>
                  <a:pt x="4572000" y="2161822"/>
                </a:lnTo>
                <a:close/>
                <a:moveTo>
                  <a:pt x="2286000" y="0"/>
                </a:moveTo>
                <a:lnTo>
                  <a:pt x="4447822" y="0"/>
                </a:lnTo>
                <a:lnTo>
                  <a:pt x="4447822" y="2161822"/>
                </a:lnTo>
                <a:lnTo>
                  <a:pt x="2286000" y="2161822"/>
                </a:lnTo>
                <a:close/>
              </a:path>
            </a:pathLst>
          </a:custGeom>
        </p:spPr>
        <p:txBody>
          <a:bodyPr wrap="square">
            <a:noAutofit/>
          </a:bodyPr>
          <a:lstStyle/>
          <a:p>
            <a:endParaRPr lang="zh-TW" altLang="en-US"/>
          </a:p>
        </p:txBody>
      </p:sp>
      <p:sp>
        <p:nvSpPr>
          <p:cNvPr id="10" name="圖片版面配置區 9"/>
          <p:cNvSpPr>
            <a:spLocks noGrp="1"/>
          </p:cNvSpPr>
          <p:nvPr>
            <p:ph type="pic" sz="quarter" idx="16"/>
          </p:nvPr>
        </p:nvSpPr>
        <p:spPr>
          <a:xfrm>
            <a:off x="58489" y="4707467"/>
            <a:ext cx="9019822" cy="2161822"/>
          </a:xfrm>
          <a:custGeom>
            <a:avLst/>
            <a:gdLst>
              <a:gd name="connsiteX0" fmla="*/ 6858000 w 9019822"/>
              <a:gd name="connsiteY0" fmla="*/ 0 h 2161822"/>
              <a:gd name="connsiteX1" fmla="*/ 9019822 w 9019822"/>
              <a:gd name="connsiteY1" fmla="*/ 0 h 2161822"/>
              <a:gd name="connsiteX2" fmla="*/ 9019822 w 9019822"/>
              <a:gd name="connsiteY2" fmla="*/ 2161822 h 2161822"/>
              <a:gd name="connsiteX3" fmla="*/ 6858000 w 9019822"/>
              <a:gd name="connsiteY3" fmla="*/ 2161822 h 2161822"/>
              <a:gd name="connsiteX4" fmla="*/ 0 w 9019822"/>
              <a:gd name="connsiteY4" fmla="*/ 0 h 2161822"/>
              <a:gd name="connsiteX5" fmla="*/ 2161823 w 9019822"/>
              <a:gd name="connsiteY5" fmla="*/ 0 h 2161822"/>
              <a:gd name="connsiteX6" fmla="*/ 2161823 w 9019822"/>
              <a:gd name="connsiteY6" fmla="*/ 2161822 h 2161822"/>
              <a:gd name="connsiteX7" fmla="*/ 0 w 9019822"/>
              <a:gd name="connsiteY7" fmla="*/ 2161822 h 2161822"/>
              <a:gd name="connsiteX8" fmla="*/ 4572000 w 9019822"/>
              <a:gd name="connsiteY8" fmla="*/ 0 h 2161822"/>
              <a:gd name="connsiteX9" fmla="*/ 6733822 w 9019822"/>
              <a:gd name="connsiteY9" fmla="*/ 0 h 2161822"/>
              <a:gd name="connsiteX10" fmla="*/ 6733822 w 9019822"/>
              <a:gd name="connsiteY10" fmla="*/ 2161822 h 2161822"/>
              <a:gd name="connsiteX11" fmla="*/ 4572000 w 9019822"/>
              <a:gd name="connsiteY11" fmla="*/ 2161822 h 2161822"/>
              <a:gd name="connsiteX12" fmla="*/ 2286000 w 9019822"/>
              <a:gd name="connsiteY12" fmla="*/ 0 h 2161822"/>
              <a:gd name="connsiteX13" fmla="*/ 4447822 w 9019822"/>
              <a:gd name="connsiteY13" fmla="*/ 0 h 2161822"/>
              <a:gd name="connsiteX14" fmla="*/ 4447822 w 9019822"/>
              <a:gd name="connsiteY14" fmla="*/ 2161822 h 2161822"/>
              <a:gd name="connsiteX15" fmla="*/ 2286000 w 9019822"/>
              <a:gd name="connsiteY15" fmla="*/ 2161822 h 216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19822" h="2161822">
                <a:moveTo>
                  <a:pt x="6858000" y="0"/>
                </a:moveTo>
                <a:lnTo>
                  <a:pt x="9019822" y="0"/>
                </a:lnTo>
                <a:lnTo>
                  <a:pt x="9019822" y="2161822"/>
                </a:lnTo>
                <a:lnTo>
                  <a:pt x="6858000" y="2161822"/>
                </a:lnTo>
                <a:close/>
                <a:moveTo>
                  <a:pt x="0" y="0"/>
                </a:moveTo>
                <a:lnTo>
                  <a:pt x="2161823" y="0"/>
                </a:lnTo>
                <a:lnTo>
                  <a:pt x="2161823" y="2161822"/>
                </a:lnTo>
                <a:lnTo>
                  <a:pt x="0" y="2161822"/>
                </a:lnTo>
                <a:close/>
                <a:moveTo>
                  <a:pt x="4572000" y="0"/>
                </a:moveTo>
                <a:lnTo>
                  <a:pt x="6733822" y="0"/>
                </a:lnTo>
                <a:lnTo>
                  <a:pt x="6733822" y="2161822"/>
                </a:lnTo>
                <a:lnTo>
                  <a:pt x="4572000" y="2161822"/>
                </a:lnTo>
                <a:close/>
                <a:moveTo>
                  <a:pt x="2286000" y="0"/>
                </a:moveTo>
                <a:lnTo>
                  <a:pt x="4447822" y="0"/>
                </a:lnTo>
                <a:lnTo>
                  <a:pt x="4447822" y="2161822"/>
                </a:lnTo>
                <a:lnTo>
                  <a:pt x="2286000" y="216182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517623163"/>
      </p:ext>
    </p:extLst>
  </p:cSld>
  <p:clrMapOvr>
    <a:masterClrMapping/>
  </p:clrMapOvr>
  <p:timing>
    <p:tnLst>
      <p:par>
        <p:cTn id="1" dur="indefinite" restart="never" nodeType="tmRoot"/>
      </p:par>
    </p:tn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圖片版面配置44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0" name="圖片版面配置區 9"/>
          <p:cNvSpPr>
            <a:spLocks noGrp="1"/>
          </p:cNvSpPr>
          <p:nvPr>
            <p:ph type="pic" sz="quarter" idx="15"/>
          </p:nvPr>
        </p:nvSpPr>
        <p:spPr>
          <a:xfrm>
            <a:off x="5257378" y="2971378"/>
            <a:ext cx="3813244" cy="1833244"/>
          </a:xfrm>
          <a:custGeom>
            <a:avLst/>
            <a:gdLst>
              <a:gd name="connsiteX0" fmla="*/ 1980000 w 3813244"/>
              <a:gd name="connsiteY0" fmla="*/ 0 h 1833244"/>
              <a:gd name="connsiteX1" fmla="*/ 3813244 w 3813244"/>
              <a:gd name="connsiteY1" fmla="*/ 0 h 1833244"/>
              <a:gd name="connsiteX2" fmla="*/ 3813244 w 3813244"/>
              <a:gd name="connsiteY2" fmla="*/ 1833244 h 1833244"/>
              <a:gd name="connsiteX3" fmla="*/ 1980000 w 3813244"/>
              <a:gd name="connsiteY3" fmla="*/ 1833244 h 1833244"/>
              <a:gd name="connsiteX4" fmla="*/ 0 w 3813244"/>
              <a:gd name="connsiteY4" fmla="*/ 0 h 1833244"/>
              <a:gd name="connsiteX5" fmla="*/ 1833244 w 3813244"/>
              <a:gd name="connsiteY5" fmla="*/ 0 h 1833244"/>
              <a:gd name="connsiteX6" fmla="*/ 1833244 w 3813244"/>
              <a:gd name="connsiteY6" fmla="*/ 1833244 h 1833244"/>
              <a:gd name="connsiteX7" fmla="*/ 0 w 3813244"/>
              <a:gd name="connsiteY7" fmla="*/ 1833244 h 183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3244" h="1833244">
                <a:moveTo>
                  <a:pt x="1980000" y="0"/>
                </a:moveTo>
                <a:lnTo>
                  <a:pt x="3813244" y="0"/>
                </a:lnTo>
                <a:lnTo>
                  <a:pt x="3813244" y="1833244"/>
                </a:lnTo>
                <a:lnTo>
                  <a:pt x="1980000" y="1833244"/>
                </a:lnTo>
                <a:close/>
                <a:moveTo>
                  <a:pt x="0" y="0"/>
                </a:moveTo>
                <a:lnTo>
                  <a:pt x="1833244" y="0"/>
                </a:lnTo>
                <a:lnTo>
                  <a:pt x="1833244" y="1833244"/>
                </a:lnTo>
                <a:lnTo>
                  <a:pt x="0" y="1833244"/>
                </a:lnTo>
                <a:close/>
              </a:path>
            </a:pathLst>
          </a:custGeom>
        </p:spPr>
        <p:txBody>
          <a:bodyPr wrap="square">
            <a:noAutofit/>
          </a:bodyPr>
          <a:lstStyle/>
          <a:p>
            <a:endParaRPr lang="zh-TW" altLang="en-US"/>
          </a:p>
        </p:txBody>
      </p:sp>
      <p:sp>
        <p:nvSpPr>
          <p:cNvPr id="11" name="圖片版面配置區 10"/>
          <p:cNvSpPr>
            <a:spLocks noGrp="1"/>
          </p:cNvSpPr>
          <p:nvPr>
            <p:ph type="pic" sz="quarter" idx="16"/>
          </p:nvPr>
        </p:nvSpPr>
        <p:spPr>
          <a:xfrm>
            <a:off x="3277378" y="4951378"/>
            <a:ext cx="5793244" cy="1833244"/>
          </a:xfrm>
          <a:custGeom>
            <a:avLst/>
            <a:gdLst>
              <a:gd name="connsiteX0" fmla="*/ 3960000 w 5793244"/>
              <a:gd name="connsiteY0" fmla="*/ 0 h 1833244"/>
              <a:gd name="connsiteX1" fmla="*/ 5793244 w 5793244"/>
              <a:gd name="connsiteY1" fmla="*/ 0 h 1833244"/>
              <a:gd name="connsiteX2" fmla="*/ 5793244 w 5793244"/>
              <a:gd name="connsiteY2" fmla="*/ 1833244 h 1833244"/>
              <a:gd name="connsiteX3" fmla="*/ 3960000 w 5793244"/>
              <a:gd name="connsiteY3" fmla="*/ 1833244 h 1833244"/>
              <a:gd name="connsiteX4" fmla="*/ 1980000 w 5793244"/>
              <a:gd name="connsiteY4" fmla="*/ 0 h 1833244"/>
              <a:gd name="connsiteX5" fmla="*/ 3813244 w 5793244"/>
              <a:gd name="connsiteY5" fmla="*/ 0 h 1833244"/>
              <a:gd name="connsiteX6" fmla="*/ 3813244 w 5793244"/>
              <a:gd name="connsiteY6" fmla="*/ 1833244 h 1833244"/>
              <a:gd name="connsiteX7" fmla="*/ 1980000 w 5793244"/>
              <a:gd name="connsiteY7" fmla="*/ 1833244 h 1833244"/>
              <a:gd name="connsiteX8" fmla="*/ 0 w 5793244"/>
              <a:gd name="connsiteY8" fmla="*/ 0 h 1833244"/>
              <a:gd name="connsiteX9" fmla="*/ 1833244 w 5793244"/>
              <a:gd name="connsiteY9" fmla="*/ 0 h 1833244"/>
              <a:gd name="connsiteX10" fmla="*/ 1833244 w 5793244"/>
              <a:gd name="connsiteY10" fmla="*/ 1833244 h 1833244"/>
              <a:gd name="connsiteX11" fmla="*/ 0 w 5793244"/>
              <a:gd name="connsiteY11" fmla="*/ 1833244 h 183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93244" h="1833244">
                <a:moveTo>
                  <a:pt x="3960000" y="0"/>
                </a:moveTo>
                <a:lnTo>
                  <a:pt x="5793244" y="0"/>
                </a:lnTo>
                <a:lnTo>
                  <a:pt x="5793244" y="1833244"/>
                </a:lnTo>
                <a:lnTo>
                  <a:pt x="3960000" y="1833244"/>
                </a:lnTo>
                <a:close/>
                <a:moveTo>
                  <a:pt x="1980000" y="0"/>
                </a:moveTo>
                <a:lnTo>
                  <a:pt x="3813244" y="0"/>
                </a:lnTo>
                <a:lnTo>
                  <a:pt x="3813244" y="1833244"/>
                </a:lnTo>
                <a:lnTo>
                  <a:pt x="1980000" y="1833244"/>
                </a:lnTo>
                <a:close/>
                <a:moveTo>
                  <a:pt x="0" y="0"/>
                </a:moveTo>
                <a:lnTo>
                  <a:pt x="1833244" y="0"/>
                </a:lnTo>
                <a:lnTo>
                  <a:pt x="1833244" y="1833244"/>
                </a:lnTo>
                <a:lnTo>
                  <a:pt x="0" y="1833244"/>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493229088"/>
      </p:ext>
    </p:extLst>
  </p:cSld>
  <p:clrMapOvr>
    <a:masterClrMapping/>
  </p:clrMapOvr>
  <p:timing>
    <p:tnLst>
      <p:par>
        <p:cT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圖片版面配置44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0" name="圖片版面配置區 9"/>
          <p:cNvSpPr>
            <a:spLocks noGrp="1"/>
          </p:cNvSpPr>
          <p:nvPr>
            <p:ph type="pic" sz="quarter" idx="12"/>
          </p:nvPr>
        </p:nvSpPr>
        <p:spPr>
          <a:xfrm>
            <a:off x="0" y="1956029"/>
            <a:ext cx="9144000" cy="2020887"/>
          </a:xfrm>
          <a:custGeom>
            <a:avLst/>
            <a:gdLst>
              <a:gd name="connsiteX0" fmla="*/ 2201863 w 9144000"/>
              <a:gd name="connsiteY0" fmla="*/ 1372394 h 2020887"/>
              <a:gd name="connsiteX1" fmla="*/ 9144000 w 9144000"/>
              <a:gd name="connsiteY1" fmla="*/ 1372394 h 2020887"/>
              <a:gd name="connsiteX2" fmla="*/ 9144000 w 9144000"/>
              <a:gd name="connsiteY2" fmla="*/ 2020887 h 2020887"/>
              <a:gd name="connsiteX3" fmla="*/ 2201863 w 9144000"/>
              <a:gd name="connsiteY3" fmla="*/ 2020887 h 2020887"/>
              <a:gd name="connsiteX4" fmla="*/ 0 w 9144000"/>
              <a:gd name="connsiteY4" fmla="*/ 1372394 h 2020887"/>
              <a:gd name="connsiteX5" fmla="*/ 2100263 w 9144000"/>
              <a:gd name="connsiteY5" fmla="*/ 1372394 h 2020887"/>
              <a:gd name="connsiteX6" fmla="*/ 2100263 w 9144000"/>
              <a:gd name="connsiteY6" fmla="*/ 2020887 h 2020887"/>
              <a:gd name="connsiteX7" fmla="*/ 0 w 9144000"/>
              <a:gd name="connsiteY7" fmla="*/ 2020887 h 2020887"/>
              <a:gd name="connsiteX8" fmla="*/ 2201863 w 9144000"/>
              <a:gd name="connsiteY8" fmla="*/ 0 h 2020887"/>
              <a:gd name="connsiteX9" fmla="*/ 9144000 w 9144000"/>
              <a:gd name="connsiteY9" fmla="*/ 0 h 2020887"/>
              <a:gd name="connsiteX10" fmla="*/ 9144000 w 9144000"/>
              <a:gd name="connsiteY10" fmla="*/ 1270794 h 2020887"/>
              <a:gd name="connsiteX11" fmla="*/ 2201863 w 9144000"/>
              <a:gd name="connsiteY11" fmla="*/ 1270794 h 2020887"/>
              <a:gd name="connsiteX12" fmla="*/ 0 w 9144000"/>
              <a:gd name="connsiteY12" fmla="*/ 0 h 2020887"/>
              <a:gd name="connsiteX13" fmla="*/ 2100263 w 9144000"/>
              <a:gd name="connsiteY13" fmla="*/ 0 h 2020887"/>
              <a:gd name="connsiteX14" fmla="*/ 2100263 w 9144000"/>
              <a:gd name="connsiteY14" fmla="*/ 1270794 h 2020887"/>
              <a:gd name="connsiteX15" fmla="*/ 0 w 9144000"/>
              <a:gd name="connsiteY15" fmla="*/ 1270794 h 2020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4000" h="2020887">
                <a:moveTo>
                  <a:pt x="2201863" y="1372394"/>
                </a:moveTo>
                <a:lnTo>
                  <a:pt x="9144000" y="1372394"/>
                </a:lnTo>
                <a:lnTo>
                  <a:pt x="9144000" y="2020887"/>
                </a:lnTo>
                <a:lnTo>
                  <a:pt x="2201863" y="2020887"/>
                </a:lnTo>
                <a:close/>
                <a:moveTo>
                  <a:pt x="0" y="1372394"/>
                </a:moveTo>
                <a:lnTo>
                  <a:pt x="2100263" y="1372394"/>
                </a:lnTo>
                <a:lnTo>
                  <a:pt x="2100263" y="2020887"/>
                </a:lnTo>
                <a:lnTo>
                  <a:pt x="0" y="2020887"/>
                </a:lnTo>
                <a:close/>
                <a:moveTo>
                  <a:pt x="2201863" y="0"/>
                </a:moveTo>
                <a:lnTo>
                  <a:pt x="9144000" y="0"/>
                </a:lnTo>
                <a:lnTo>
                  <a:pt x="9144000" y="1270794"/>
                </a:lnTo>
                <a:lnTo>
                  <a:pt x="2201863" y="1270794"/>
                </a:lnTo>
                <a:close/>
                <a:moveTo>
                  <a:pt x="0" y="0"/>
                </a:moveTo>
                <a:lnTo>
                  <a:pt x="2100263" y="0"/>
                </a:lnTo>
                <a:lnTo>
                  <a:pt x="2100263" y="1270794"/>
                </a:lnTo>
                <a:lnTo>
                  <a:pt x="0" y="1270794"/>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127609425"/>
      </p:ext>
    </p:extLst>
  </p:cSld>
  <p:clrMapOvr>
    <a:masterClrMapping/>
  </p:clrMapOvr>
  <p:timing>
    <p:tnLst>
      <p:par>
        <p:cT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圖片版面配置44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8" name="圖片版面配置區 7"/>
          <p:cNvSpPr>
            <a:spLocks noGrp="1"/>
          </p:cNvSpPr>
          <p:nvPr>
            <p:ph type="pic" sz="quarter" idx="12"/>
          </p:nvPr>
        </p:nvSpPr>
        <p:spPr>
          <a:xfrm>
            <a:off x="660796" y="1501950"/>
            <a:ext cx="2166938" cy="2166938"/>
          </a:xfrm>
          <a:custGeom>
            <a:avLst/>
            <a:gdLst>
              <a:gd name="connsiteX0" fmla="*/ 124548 w 2166938"/>
              <a:gd name="connsiteY0" fmla="*/ 1577799 h 2166938"/>
              <a:gd name="connsiteX1" fmla="*/ 2042390 w 2166938"/>
              <a:gd name="connsiteY1" fmla="*/ 1577799 h 2166938"/>
              <a:gd name="connsiteX2" fmla="*/ 1981898 w 2166938"/>
              <a:gd name="connsiteY2" fmla="*/ 1689247 h 2166938"/>
              <a:gd name="connsiteX3" fmla="*/ 1083469 w 2166938"/>
              <a:gd name="connsiteY3" fmla="*/ 2166938 h 2166938"/>
              <a:gd name="connsiteX4" fmla="*/ 185040 w 2166938"/>
              <a:gd name="connsiteY4" fmla="*/ 1689247 h 2166938"/>
              <a:gd name="connsiteX5" fmla="*/ 1083469 w 2166938"/>
              <a:gd name="connsiteY5" fmla="*/ 0 h 2166938"/>
              <a:gd name="connsiteX6" fmla="*/ 2166938 w 2166938"/>
              <a:gd name="connsiteY6" fmla="*/ 1083469 h 2166938"/>
              <a:gd name="connsiteX7" fmla="*/ 2081794 w 2166938"/>
              <a:gd name="connsiteY7" fmla="*/ 1505204 h 2166938"/>
              <a:gd name="connsiteX8" fmla="*/ 2078580 w 2166938"/>
              <a:gd name="connsiteY8" fmla="*/ 1511124 h 2166938"/>
              <a:gd name="connsiteX9" fmla="*/ 88358 w 2166938"/>
              <a:gd name="connsiteY9" fmla="*/ 1511124 h 2166938"/>
              <a:gd name="connsiteX10" fmla="*/ 85145 w 2166938"/>
              <a:gd name="connsiteY10" fmla="*/ 1505204 h 2166938"/>
              <a:gd name="connsiteX11" fmla="*/ 0 w 2166938"/>
              <a:gd name="connsiteY11" fmla="*/ 1083469 h 2166938"/>
              <a:gd name="connsiteX12" fmla="*/ 1083469 w 2166938"/>
              <a:gd name="connsiteY12" fmla="*/ 0 h 216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6938" h="2166938">
                <a:moveTo>
                  <a:pt x="124548" y="1577799"/>
                </a:moveTo>
                <a:lnTo>
                  <a:pt x="2042390" y="1577799"/>
                </a:lnTo>
                <a:lnTo>
                  <a:pt x="1981898" y="1689247"/>
                </a:lnTo>
                <a:cubicBezTo>
                  <a:pt x="1787191" y="1977451"/>
                  <a:pt x="1457459" y="2166938"/>
                  <a:pt x="1083469" y="2166938"/>
                </a:cubicBezTo>
                <a:cubicBezTo>
                  <a:pt x="709480" y="2166938"/>
                  <a:pt x="379747" y="1977451"/>
                  <a:pt x="185040" y="1689247"/>
                </a:cubicBezTo>
                <a:close/>
                <a:moveTo>
                  <a:pt x="1083469" y="0"/>
                </a:moveTo>
                <a:cubicBezTo>
                  <a:pt x="1681852" y="0"/>
                  <a:pt x="2166938" y="485086"/>
                  <a:pt x="2166938" y="1083469"/>
                </a:cubicBezTo>
                <a:cubicBezTo>
                  <a:pt x="2166938" y="1233065"/>
                  <a:pt x="2136620" y="1375580"/>
                  <a:pt x="2081794" y="1505204"/>
                </a:cubicBezTo>
                <a:lnTo>
                  <a:pt x="2078580" y="1511124"/>
                </a:lnTo>
                <a:lnTo>
                  <a:pt x="88358" y="1511124"/>
                </a:lnTo>
                <a:lnTo>
                  <a:pt x="85145" y="1505204"/>
                </a:lnTo>
                <a:cubicBezTo>
                  <a:pt x="30318" y="1375580"/>
                  <a:pt x="0" y="1233065"/>
                  <a:pt x="0" y="1083469"/>
                </a:cubicBezTo>
                <a:cubicBezTo>
                  <a:pt x="0" y="485086"/>
                  <a:pt x="485086" y="0"/>
                  <a:pt x="1083469" y="0"/>
                </a:cubicBezTo>
                <a:close/>
              </a:path>
            </a:pathLst>
          </a:custGeom>
        </p:spPr>
        <p:txBody>
          <a:bodyPr wrap="square">
            <a:noAutofit/>
          </a:bodyPr>
          <a:lstStyle/>
          <a:p>
            <a:endParaRPr lang="zh-TW" altLang="en-US"/>
          </a:p>
        </p:txBody>
      </p:sp>
      <p:sp>
        <p:nvSpPr>
          <p:cNvPr id="9" name="圖片版面配置區 8"/>
          <p:cNvSpPr>
            <a:spLocks noGrp="1"/>
          </p:cNvSpPr>
          <p:nvPr>
            <p:ph type="pic" sz="quarter" idx="13"/>
          </p:nvPr>
        </p:nvSpPr>
        <p:spPr>
          <a:xfrm>
            <a:off x="3488530" y="1501950"/>
            <a:ext cx="2166938" cy="2166938"/>
          </a:xfrm>
          <a:custGeom>
            <a:avLst/>
            <a:gdLst>
              <a:gd name="connsiteX0" fmla="*/ 124548 w 2166938"/>
              <a:gd name="connsiteY0" fmla="*/ 1577799 h 2166938"/>
              <a:gd name="connsiteX1" fmla="*/ 2042390 w 2166938"/>
              <a:gd name="connsiteY1" fmla="*/ 1577799 h 2166938"/>
              <a:gd name="connsiteX2" fmla="*/ 1981898 w 2166938"/>
              <a:gd name="connsiteY2" fmla="*/ 1689247 h 2166938"/>
              <a:gd name="connsiteX3" fmla="*/ 1083469 w 2166938"/>
              <a:gd name="connsiteY3" fmla="*/ 2166938 h 2166938"/>
              <a:gd name="connsiteX4" fmla="*/ 185040 w 2166938"/>
              <a:gd name="connsiteY4" fmla="*/ 1689247 h 2166938"/>
              <a:gd name="connsiteX5" fmla="*/ 1083469 w 2166938"/>
              <a:gd name="connsiteY5" fmla="*/ 0 h 2166938"/>
              <a:gd name="connsiteX6" fmla="*/ 2166938 w 2166938"/>
              <a:gd name="connsiteY6" fmla="*/ 1083469 h 2166938"/>
              <a:gd name="connsiteX7" fmla="*/ 2081794 w 2166938"/>
              <a:gd name="connsiteY7" fmla="*/ 1505204 h 2166938"/>
              <a:gd name="connsiteX8" fmla="*/ 2078580 w 2166938"/>
              <a:gd name="connsiteY8" fmla="*/ 1511124 h 2166938"/>
              <a:gd name="connsiteX9" fmla="*/ 88358 w 2166938"/>
              <a:gd name="connsiteY9" fmla="*/ 1511124 h 2166938"/>
              <a:gd name="connsiteX10" fmla="*/ 85145 w 2166938"/>
              <a:gd name="connsiteY10" fmla="*/ 1505204 h 2166938"/>
              <a:gd name="connsiteX11" fmla="*/ 0 w 2166938"/>
              <a:gd name="connsiteY11" fmla="*/ 1083469 h 2166938"/>
              <a:gd name="connsiteX12" fmla="*/ 1083469 w 2166938"/>
              <a:gd name="connsiteY12" fmla="*/ 0 h 216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6938" h="2166938">
                <a:moveTo>
                  <a:pt x="124548" y="1577799"/>
                </a:moveTo>
                <a:lnTo>
                  <a:pt x="2042390" y="1577799"/>
                </a:lnTo>
                <a:lnTo>
                  <a:pt x="1981898" y="1689247"/>
                </a:lnTo>
                <a:cubicBezTo>
                  <a:pt x="1787191" y="1977451"/>
                  <a:pt x="1457459" y="2166938"/>
                  <a:pt x="1083469" y="2166938"/>
                </a:cubicBezTo>
                <a:cubicBezTo>
                  <a:pt x="709480" y="2166938"/>
                  <a:pt x="379747" y="1977451"/>
                  <a:pt x="185040" y="1689247"/>
                </a:cubicBezTo>
                <a:close/>
                <a:moveTo>
                  <a:pt x="1083469" y="0"/>
                </a:moveTo>
                <a:cubicBezTo>
                  <a:pt x="1681852" y="0"/>
                  <a:pt x="2166938" y="485086"/>
                  <a:pt x="2166938" y="1083469"/>
                </a:cubicBezTo>
                <a:cubicBezTo>
                  <a:pt x="2166938" y="1233065"/>
                  <a:pt x="2136620" y="1375580"/>
                  <a:pt x="2081794" y="1505204"/>
                </a:cubicBezTo>
                <a:lnTo>
                  <a:pt x="2078580" y="1511124"/>
                </a:lnTo>
                <a:lnTo>
                  <a:pt x="88358" y="1511124"/>
                </a:lnTo>
                <a:lnTo>
                  <a:pt x="85145" y="1505204"/>
                </a:lnTo>
                <a:cubicBezTo>
                  <a:pt x="30318" y="1375580"/>
                  <a:pt x="0" y="1233065"/>
                  <a:pt x="0" y="1083469"/>
                </a:cubicBezTo>
                <a:cubicBezTo>
                  <a:pt x="0" y="485086"/>
                  <a:pt x="485086" y="0"/>
                  <a:pt x="1083469" y="0"/>
                </a:cubicBezTo>
                <a:close/>
              </a:path>
            </a:pathLst>
          </a:custGeom>
        </p:spPr>
        <p:txBody>
          <a:bodyPr wrap="square">
            <a:noAutofit/>
          </a:bodyPr>
          <a:lstStyle/>
          <a:p>
            <a:endParaRPr lang="zh-TW" altLang="en-US"/>
          </a:p>
        </p:txBody>
      </p:sp>
      <p:sp>
        <p:nvSpPr>
          <p:cNvPr id="10" name="圖片版面配置區 9"/>
          <p:cNvSpPr>
            <a:spLocks noGrp="1"/>
          </p:cNvSpPr>
          <p:nvPr>
            <p:ph type="pic" sz="quarter" idx="14"/>
          </p:nvPr>
        </p:nvSpPr>
        <p:spPr>
          <a:xfrm>
            <a:off x="6316265" y="1501950"/>
            <a:ext cx="2166938" cy="2166938"/>
          </a:xfrm>
          <a:custGeom>
            <a:avLst/>
            <a:gdLst>
              <a:gd name="connsiteX0" fmla="*/ 124548 w 2166938"/>
              <a:gd name="connsiteY0" fmla="*/ 1577799 h 2166938"/>
              <a:gd name="connsiteX1" fmla="*/ 2042390 w 2166938"/>
              <a:gd name="connsiteY1" fmla="*/ 1577799 h 2166938"/>
              <a:gd name="connsiteX2" fmla="*/ 1981898 w 2166938"/>
              <a:gd name="connsiteY2" fmla="*/ 1689247 h 2166938"/>
              <a:gd name="connsiteX3" fmla="*/ 1083469 w 2166938"/>
              <a:gd name="connsiteY3" fmla="*/ 2166938 h 2166938"/>
              <a:gd name="connsiteX4" fmla="*/ 185040 w 2166938"/>
              <a:gd name="connsiteY4" fmla="*/ 1689247 h 2166938"/>
              <a:gd name="connsiteX5" fmla="*/ 1083469 w 2166938"/>
              <a:gd name="connsiteY5" fmla="*/ 0 h 2166938"/>
              <a:gd name="connsiteX6" fmla="*/ 2166938 w 2166938"/>
              <a:gd name="connsiteY6" fmla="*/ 1083469 h 2166938"/>
              <a:gd name="connsiteX7" fmla="*/ 2081794 w 2166938"/>
              <a:gd name="connsiteY7" fmla="*/ 1505204 h 2166938"/>
              <a:gd name="connsiteX8" fmla="*/ 2078580 w 2166938"/>
              <a:gd name="connsiteY8" fmla="*/ 1511124 h 2166938"/>
              <a:gd name="connsiteX9" fmla="*/ 88358 w 2166938"/>
              <a:gd name="connsiteY9" fmla="*/ 1511124 h 2166938"/>
              <a:gd name="connsiteX10" fmla="*/ 85145 w 2166938"/>
              <a:gd name="connsiteY10" fmla="*/ 1505204 h 2166938"/>
              <a:gd name="connsiteX11" fmla="*/ 0 w 2166938"/>
              <a:gd name="connsiteY11" fmla="*/ 1083469 h 2166938"/>
              <a:gd name="connsiteX12" fmla="*/ 1083469 w 2166938"/>
              <a:gd name="connsiteY12" fmla="*/ 0 h 216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6938" h="2166938">
                <a:moveTo>
                  <a:pt x="124548" y="1577799"/>
                </a:moveTo>
                <a:lnTo>
                  <a:pt x="2042390" y="1577799"/>
                </a:lnTo>
                <a:lnTo>
                  <a:pt x="1981898" y="1689247"/>
                </a:lnTo>
                <a:cubicBezTo>
                  <a:pt x="1787191" y="1977451"/>
                  <a:pt x="1457459" y="2166938"/>
                  <a:pt x="1083469" y="2166938"/>
                </a:cubicBezTo>
                <a:cubicBezTo>
                  <a:pt x="709480" y="2166938"/>
                  <a:pt x="379747" y="1977451"/>
                  <a:pt x="185040" y="1689247"/>
                </a:cubicBezTo>
                <a:close/>
                <a:moveTo>
                  <a:pt x="1083469" y="0"/>
                </a:moveTo>
                <a:cubicBezTo>
                  <a:pt x="1681852" y="0"/>
                  <a:pt x="2166938" y="485086"/>
                  <a:pt x="2166938" y="1083469"/>
                </a:cubicBezTo>
                <a:cubicBezTo>
                  <a:pt x="2166938" y="1233065"/>
                  <a:pt x="2136620" y="1375580"/>
                  <a:pt x="2081794" y="1505204"/>
                </a:cubicBezTo>
                <a:lnTo>
                  <a:pt x="2078580" y="1511124"/>
                </a:lnTo>
                <a:lnTo>
                  <a:pt x="88358" y="1511124"/>
                </a:lnTo>
                <a:lnTo>
                  <a:pt x="85145" y="1505204"/>
                </a:lnTo>
                <a:cubicBezTo>
                  <a:pt x="30318" y="1375580"/>
                  <a:pt x="0" y="1233065"/>
                  <a:pt x="0" y="1083469"/>
                </a:cubicBezTo>
                <a:cubicBezTo>
                  <a:pt x="0" y="485086"/>
                  <a:pt x="485086" y="0"/>
                  <a:pt x="1083469" y="0"/>
                </a:cubicBezTo>
                <a:close/>
              </a:path>
            </a:pathLst>
          </a:custGeom>
        </p:spPr>
        <p:txBody>
          <a:bodyPr wrap="square">
            <a:noAutofit/>
          </a:bodyPr>
          <a:lstStyle/>
          <a:p>
            <a:endParaRPr lang="zh-TW" altLang="en-US"/>
          </a:p>
        </p:txBody>
      </p:sp>
    </p:spTree>
    <p:extLst>
      <p:ext uri="{BB962C8B-B14F-4D97-AF65-F5344CB8AC3E}">
        <p14:creationId xmlns:p14="http://schemas.microsoft.com/office/powerpoint/2010/main" val="300752705"/>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圖片版面配置044">
    <p:spTree>
      <p:nvGrpSpPr>
        <p:cNvPr id="1" name=""/>
        <p:cNvGrpSpPr/>
        <p:nvPr/>
      </p:nvGrpSpPr>
      <p:grpSpPr>
        <a:xfrm>
          <a:off x="0" y="0"/>
          <a:ext cx="0" cy="0"/>
          <a:chOff x="0" y="0"/>
          <a:chExt cx="0" cy="0"/>
        </a:xfrm>
      </p:grpSpPr>
      <p:sp>
        <p:nvSpPr>
          <p:cNvPr id="6" name="圖片版面配置區 2"/>
          <p:cNvSpPr>
            <a:spLocks noGrp="1"/>
          </p:cNvSpPr>
          <p:nvPr>
            <p:ph type="pic" sz="quarter" idx="16"/>
          </p:nvPr>
        </p:nvSpPr>
        <p:spPr>
          <a:xfrm>
            <a:off x="4561200" y="4010113"/>
            <a:ext cx="4582800" cy="2325600"/>
          </a:xfrm>
        </p:spPr>
        <p:txBody>
          <a:bodyPr/>
          <a:lstStyle/>
          <a:p>
            <a:endParaRPr lang="zh-TW" altLang="en-US"/>
          </a:p>
        </p:txBody>
      </p:sp>
      <p:sp>
        <p:nvSpPr>
          <p:cNvPr id="5" name="圖片版面配置區 2"/>
          <p:cNvSpPr>
            <a:spLocks noGrp="1"/>
          </p:cNvSpPr>
          <p:nvPr>
            <p:ph type="pic" sz="quarter" idx="15"/>
          </p:nvPr>
        </p:nvSpPr>
        <p:spPr>
          <a:xfrm>
            <a:off x="-11113" y="1662113"/>
            <a:ext cx="4582800" cy="2325600"/>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95200384"/>
      </p:ext>
    </p:extLst>
  </p:cSld>
  <p:clrMapOvr>
    <a:masterClrMapping/>
  </p:clrMapOvr>
  <p:timing>
    <p:tnLst>
      <p:par>
        <p:cT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圖片版面配置44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6"/>
          <p:cNvSpPr>
            <a:spLocks noGrp="1"/>
          </p:cNvSpPr>
          <p:nvPr>
            <p:ph type="pic" sz="quarter" idx="12"/>
          </p:nvPr>
        </p:nvSpPr>
        <p:spPr>
          <a:xfrm>
            <a:off x="355600" y="1575010"/>
            <a:ext cx="2833200" cy="4532400"/>
          </a:xfrm>
        </p:spPr>
        <p:txBody>
          <a:bodyPr/>
          <a:lstStyle/>
          <a:p>
            <a:endParaRPr lang="zh-TW" altLang="en-US"/>
          </a:p>
        </p:txBody>
      </p:sp>
      <p:sp>
        <p:nvSpPr>
          <p:cNvPr id="9" name="圖片版面配置區 8"/>
          <p:cNvSpPr>
            <a:spLocks noGrp="1"/>
          </p:cNvSpPr>
          <p:nvPr>
            <p:ph type="pic" sz="quarter" idx="14"/>
          </p:nvPr>
        </p:nvSpPr>
        <p:spPr>
          <a:xfrm>
            <a:off x="3348038" y="1899294"/>
            <a:ext cx="5795737" cy="1771200"/>
          </a:xfrm>
          <a:custGeom>
            <a:avLst/>
            <a:gdLst>
              <a:gd name="connsiteX0" fmla="*/ 2873638 w 5795737"/>
              <a:gd name="connsiteY0" fmla="*/ 0 h 1771200"/>
              <a:gd name="connsiteX1" fmla="*/ 5795737 w 5795737"/>
              <a:gd name="connsiteY1" fmla="*/ 0 h 1771200"/>
              <a:gd name="connsiteX2" fmla="*/ 5795737 w 5795737"/>
              <a:gd name="connsiteY2" fmla="*/ 1771200 h 1771200"/>
              <a:gd name="connsiteX3" fmla="*/ 2873638 w 5795737"/>
              <a:gd name="connsiteY3" fmla="*/ 1771200 h 1771200"/>
              <a:gd name="connsiteX4" fmla="*/ 0 w 5795737"/>
              <a:gd name="connsiteY4" fmla="*/ 0 h 1771200"/>
              <a:gd name="connsiteX5" fmla="*/ 2714400 w 5795737"/>
              <a:gd name="connsiteY5" fmla="*/ 0 h 1771200"/>
              <a:gd name="connsiteX6" fmla="*/ 2714400 w 5795737"/>
              <a:gd name="connsiteY6" fmla="*/ 1771200 h 1771200"/>
              <a:gd name="connsiteX7" fmla="*/ 0 w 5795737"/>
              <a:gd name="connsiteY7" fmla="*/ 1771200 h 177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5737" h="1771200">
                <a:moveTo>
                  <a:pt x="2873638" y="0"/>
                </a:moveTo>
                <a:lnTo>
                  <a:pt x="5795737" y="0"/>
                </a:lnTo>
                <a:lnTo>
                  <a:pt x="5795737" y="1771200"/>
                </a:lnTo>
                <a:lnTo>
                  <a:pt x="2873638" y="1771200"/>
                </a:lnTo>
                <a:close/>
                <a:moveTo>
                  <a:pt x="0" y="0"/>
                </a:moveTo>
                <a:lnTo>
                  <a:pt x="2714400" y="0"/>
                </a:lnTo>
                <a:lnTo>
                  <a:pt x="2714400" y="1771200"/>
                </a:lnTo>
                <a:lnTo>
                  <a:pt x="0" y="177120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598602270"/>
      </p:ext>
    </p:extLst>
  </p:cSld>
  <p:clrMapOvr>
    <a:masterClrMapping/>
  </p:clrMapOvr>
  <p:timing>
    <p:tnLst>
      <p:par>
        <p:cTn id="1" dur="indefinite" restart="never" nodeType="tmRoot"/>
      </p:par>
    </p:tn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圖片版面配置45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8"/>
          <p:cNvSpPr>
            <a:spLocks noGrp="1"/>
          </p:cNvSpPr>
          <p:nvPr>
            <p:ph type="pic" sz="quarter" idx="15"/>
          </p:nvPr>
        </p:nvSpPr>
        <p:spPr>
          <a:xfrm>
            <a:off x="400401" y="2093514"/>
            <a:ext cx="8343198" cy="1440000"/>
          </a:xfrm>
          <a:custGeom>
            <a:avLst/>
            <a:gdLst>
              <a:gd name="connsiteX0" fmla="*/ 6363198 w 8343198"/>
              <a:gd name="connsiteY0" fmla="*/ 0 h 1440000"/>
              <a:gd name="connsiteX1" fmla="*/ 8343198 w 8343198"/>
              <a:gd name="connsiteY1" fmla="*/ 0 h 1440000"/>
              <a:gd name="connsiteX2" fmla="*/ 8343198 w 8343198"/>
              <a:gd name="connsiteY2" fmla="*/ 1440000 h 1440000"/>
              <a:gd name="connsiteX3" fmla="*/ 6363198 w 8343198"/>
              <a:gd name="connsiteY3" fmla="*/ 1440000 h 1440000"/>
              <a:gd name="connsiteX4" fmla="*/ 4242132 w 8343198"/>
              <a:gd name="connsiteY4" fmla="*/ 0 h 1440000"/>
              <a:gd name="connsiteX5" fmla="*/ 6222132 w 8343198"/>
              <a:gd name="connsiteY5" fmla="*/ 0 h 1440000"/>
              <a:gd name="connsiteX6" fmla="*/ 6222132 w 8343198"/>
              <a:gd name="connsiteY6" fmla="*/ 1440000 h 1440000"/>
              <a:gd name="connsiteX7" fmla="*/ 4242132 w 8343198"/>
              <a:gd name="connsiteY7" fmla="*/ 1440000 h 1440000"/>
              <a:gd name="connsiteX8" fmla="*/ 2121066 w 8343198"/>
              <a:gd name="connsiteY8" fmla="*/ 0 h 1440000"/>
              <a:gd name="connsiteX9" fmla="*/ 4101066 w 8343198"/>
              <a:gd name="connsiteY9" fmla="*/ 0 h 1440000"/>
              <a:gd name="connsiteX10" fmla="*/ 4101066 w 8343198"/>
              <a:gd name="connsiteY10" fmla="*/ 1440000 h 1440000"/>
              <a:gd name="connsiteX11" fmla="*/ 2121066 w 8343198"/>
              <a:gd name="connsiteY11" fmla="*/ 1440000 h 1440000"/>
              <a:gd name="connsiteX12" fmla="*/ 0 w 8343198"/>
              <a:gd name="connsiteY12" fmla="*/ 0 h 1440000"/>
              <a:gd name="connsiteX13" fmla="*/ 1980000 w 8343198"/>
              <a:gd name="connsiteY13" fmla="*/ 0 h 1440000"/>
              <a:gd name="connsiteX14" fmla="*/ 1980000 w 8343198"/>
              <a:gd name="connsiteY14" fmla="*/ 1440000 h 1440000"/>
              <a:gd name="connsiteX15" fmla="*/ 0 w 8343198"/>
              <a:gd name="connsiteY15"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43198" h="1440000">
                <a:moveTo>
                  <a:pt x="6363198" y="0"/>
                </a:moveTo>
                <a:lnTo>
                  <a:pt x="8343198" y="0"/>
                </a:lnTo>
                <a:lnTo>
                  <a:pt x="8343198" y="1440000"/>
                </a:lnTo>
                <a:lnTo>
                  <a:pt x="6363198" y="1440000"/>
                </a:lnTo>
                <a:close/>
                <a:moveTo>
                  <a:pt x="4242132" y="0"/>
                </a:moveTo>
                <a:lnTo>
                  <a:pt x="6222132" y="0"/>
                </a:lnTo>
                <a:lnTo>
                  <a:pt x="6222132" y="1440000"/>
                </a:lnTo>
                <a:lnTo>
                  <a:pt x="4242132" y="1440000"/>
                </a:lnTo>
                <a:close/>
                <a:moveTo>
                  <a:pt x="2121066" y="0"/>
                </a:moveTo>
                <a:lnTo>
                  <a:pt x="4101066" y="0"/>
                </a:lnTo>
                <a:lnTo>
                  <a:pt x="4101066" y="1440000"/>
                </a:lnTo>
                <a:lnTo>
                  <a:pt x="2121066" y="1440000"/>
                </a:lnTo>
                <a:close/>
                <a:moveTo>
                  <a:pt x="0" y="0"/>
                </a:moveTo>
                <a:lnTo>
                  <a:pt x="1980000" y="0"/>
                </a:lnTo>
                <a:lnTo>
                  <a:pt x="1980000" y="1440000"/>
                </a:lnTo>
                <a:lnTo>
                  <a:pt x="0" y="144000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75600077"/>
      </p:ext>
    </p:extLst>
  </p:cSld>
  <p:clrMapOvr>
    <a:masterClrMapping/>
  </p:clrMapOvr>
  <p:timing>
    <p:tnLst>
      <p:par>
        <p:cTn id="1" dur="indefinite" restart="never" nodeType="tmRoot"/>
      </p:par>
    </p:tn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圖片版面配置45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2" name="圖片版面配置區 11"/>
          <p:cNvSpPr>
            <a:spLocks noGrp="1"/>
          </p:cNvSpPr>
          <p:nvPr>
            <p:ph type="pic" sz="quarter" idx="13"/>
          </p:nvPr>
        </p:nvSpPr>
        <p:spPr>
          <a:xfrm>
            <a:off x="373062" y="1941513"/>
            <a:ext cx="3347200" cy="1620000"/>
          </a:xfrm>
          <a:custGeom>
            <a:avLst/>
            <a:gdLst>
              <a:gd name="connsiteX0" fmla="*/ 1727200 w 3347200"/>
              <a:gd name="connsiteY0" fmla="*/ 0 h 1620000"/>
              <a:gd name="connsiteX1" fmla="*/ 3347200 w 3347200"/>
              <a:gd name="connsiteY1" fmla="*/ 0 h 1620000"/>
              <a:gd name="connsiteX2" fmla="*/ 3347200 w 3347200"/>
              <a:gd name="connsiteY2" fmla="*/ 1620000 h 1620000"/>
              <a:gd name="connsiteX3" fmla="*/ 1727200 w 3347200"/>
              <a:gd name="connsiteY3" fmla="*/ 1620000 h 1620000"/>
              <a:gd name="connsiteX4" fmla="*/ 0 w 3347200"/>
              <a:gd name="connsiteY4" fmla="*/ 0 h 1620000"/>
              <a:gd name="connsiteX5" fmla="*/ 1620000 w 3347200"/>
              <a:gd name="connsiteY5" fmla="*/ 0 h 1620000"/>
              <a:gd name="connsiteX6" fmla="*/ 1620000 w 3347200"/>
              <a:gd name="connsiteY6" fmla="*/ 1620000 h 1620000"/>
              <a:gd name="connsiteX7" fmla="*/ 0 w 3347200"/>
              <a:gd name="connsiteY7"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7200" h="1620000">
                <a:moveTo>
                  <a:pt x="1727200" y="0"/>
                </a:moveTo>
                <a:lnTo>
                  <a:pt x="3347200" y="0"/>
                </a:lnTo>
                <a:lnTo>
                  <a:pt x="3347200" y="1620000"/>
                </a:lnTo>
                <a:lnTo>
                  <a:pt x="1727200" y="1620000"/>
                </a:lnTo>
                <a:close/>
                <a:moveTo>
                  <a:pt x="0" y="0"/>
                </a:moveTo>
                <a:lnTo>
                  <a:pt x="1620000" y="0"/>
                </a:lnTo>
                <a:lnTo>
                  <a:pt x="1620000" y="1620000"/>
                </a:lnTo>
                <a:lnTo>
                  <a:pt x="0" y="1620000"/>
                </a:lnTo>
                <a:close/>
              </a:path>
            </a:pathLst>
          </a:custGeom>
        </p:spPr>
        <p:txBody>
          <a:bodyPr wrap="square">
            <a:noAutofit/>
          </a:bodyPr>
          <a:lstStyle/>
          <a:p>
            <a:endParaRPr lang="zh-TW" altLang="en-US"/>
          </a:p>
        </p:txBody>
      </p:sp>
      <p:sp>
        <p:nvSpPr>
          <p:cNvPr id="11" name="圖片版面配置區 10"/>
          <p:cNvSpPr>
            <a:spLocks noGrp="1"/>
          </p:cNvSpPr>
          <p:nvPr>
            <p:ph type="pic" sz="quarter" idx="15"/>
          </p:nvPr>
        </p:nvSpPr>
        <p:spPr>
          <a:xfrm>
            <a:off x="3827462" y="1941513"/>
            <a:ext cx="1620000" cy="3347200"/>
          </a:xfrm>
          <a:custGeom>
            <a:avLst/>
            <a:gdLst>
              <a:gd name="connsiteX0" fmla="*/ 0 w 1620000"/>
              <a:gd name="connsiteY0" fmla="*/ 1727200 h 3347200"/>
              <a:gd name="connsiteX1" fmla="*/ 1620000 w 1620000"/>
              <a:gd name="connsiteY1" fmla="*/ 1727200 h 3347200"/>
              <a:gd name="connsiteX2" fmla="*/ 1620000 w 1620000"/>
              <a:gd name="connsiteY2" fmla="*/ 3347200 h 3347200"/>
              <a:gd name="connsiteX3" fmla="*/ 0 w 1620000"/>
              <a:gd name="connsiteY3" fmla="*/ 3347200 h 3347200"/>
              <a:gd name="connsiteX4" fmla="*/ 0 w 1620000"/>
              <a:gd name="connsiteY4" fmla="*/ 0 h 3347200"/>
              <a:gd name="connsiteX5" fmla="*/ 1620000 w 1620000"/>
              <a:gd name="connsiteY5" fmla="*/ 0 h 3347200"/>
              <a:gd name="connsiteX6" fmla="*/ 1620000 w 1620000"/>
              <a:gd name="connsiteY6" fmla="*/ 1620000 h 3347200"/>
              <a:gd name="connsiteX7" fmla="*/ 0 w 1620000"/>
              <a:gd name="connsiteY7" fmla="*/ 1620000 h 334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000" h="3347200">
                <a:moveTo>
                  <a:pt x="0" y="1727200"/>
                </a:moveTo>
                <a:lnTo>
                  <a:pt x="1620000" y="1727200"/>
                </a:lnTo>
                <a:lnTo>
                  <a:pt x="1620000" y="3347200"/>
                </a:lnTo>
                <a:lnTo>
                  <a:pt x="0" y="3347200"/>
                </a:lnTo>
                <a:close/>
                <a:moveTo>
                  <a:pt x="0" y="0"/>
                </a:moveTo>
                <a:lnTo>
                  <a:pt x="1620000" y="0"/>
                </a:lnTo>
                <a:lnTo>
                  <a:pt x="1620000" y="1620000"/>
                </a:lnTo>
                <a:lnTo>
                  <a:pt x="0" y="1620000"/>
                </a:lnTo>
                <a:close/>
              </a:path>
            </a:pathLst>
          </a:custGeom>
        </p:spPr>
        <p:txBody>
          <a:bodyPr wrap="square">
            <a:noAutofit/>
          </a:bodyPr>
          <a:lstStyle/>
          <a:p>
            <a:endParaRPr lang="zh-TW" altLang="en-US"/>
          </a:p>
        </p:txBody>
      </p:sp>
      <p:sp>
        <p:nvSpPr>
          <p:cNvPr id="9" name="圖片版面配置區 2"/>
          <p:cNvSpPr>
            <a:spLocks noGrp="1"/>
          </p:cNvSpPr>
          <p:nvPr>
            <p:ph type="pic" sz="quarter" idx="16"/>
          </p:nvPr>
        </p:nvSpPr>
        <p:spPr>
          <a:xfrm>
            <a:off x="5554662" y="3668713"/>
            <a:ext cx="1620000" cy="1620000"/>
          </a:xfrm>
        </p:spPr>
        <p:txBody>
          <a:bodyPr/>
          <a:lstStyle/>
          <a:p>
            <a:endParaRPr lang="zh-TW" altLang="en-US"/>
          </a:p>
        </p:txBody>
      </p:sp>
      <p:sp>
        <p:nvSpPr>
          <p:cNvPr id="10" name="圖片版面配置區 2"/>
          <p:cNvSpPr>
            <a:spLocks noGrp="1"/>
          </p:cNvSpPr>
          <p:nvPr>
            <p:ph type="pic" sz="quarter" idx="17"/>
          </p:nvPr>
        </p:nvSpPr>
        <p:spPr>
          <a:xfrm>
            <a:off x="7281862" y="3668713"/>
            <a:ext cx="1620000" cy="1620000"/>
          </a:xfrm>
        </p:spPr>
        <p:txBody>
          <a:bodyPr/>
          <a:lstStyle/>
          <a:p>
            <a:endParaRPr lang="zh-TW" altLang="en-US"/>
          </a:p>
        </p:txBody>
      </p:sp>
    </p:spTree>
    <p:extLst>
      <p:ext uri="{BB962C8B-B14F-4D97-AF65-F5344CB8AC3E}">
        <p14:creationId xmlns:p14="http://schemas.microsoft.com/office/powerpoint/2010/main" val="4073245745"/>
      </p:ext>
    </p:extLst>
  </p:cSld>
  <p:clrMapOvr>
    <a:masterClrMapping/>
  </p:clrMapOvr>
  <p:timing>
    <p:tnLst>
      <p:par>
        <p:cTn id="1" dur="indefinite" restart="never" nodeType="tmRoot"/>
      </p:par>
    </p:tn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圖片版面配置45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2"/>
          <p:cNvSpPr>
            <a:spLocks noGrp="1"/>
          </p:cNvSpPr>
          <p:nvPr>
            <p:ph type="pic" sz="quarter" idx="16"/>
          </p:nvPr>
        </p:nvSpPr>
        <p:spPr>
          <a:xfrm>
            <a:off x="4561200" y="4010113"/>
            <a:ext cx="4582800" cy="2325600"/>
          </a:xfrm>
        </p:spPr>
        <p:txBody>
          <a:bodyPr/>
          <a:lstStyle/>
          <a:p>
            <a:endParaRPr lang="zh-TW" altLang="en-US"/>
          </a:p>
        </p:txBody>
      </p:sp>
      <p:sp>
        <p:nvSpPr>
          <p:cNvPr id="8" name="圖片版面配置區 7"/>
          <p:cNvSpPr>
            <a:spLocks noGrp="1"/>
          </p:cNvSpPr>
          <p:nvPr>
            <p:ph type="pic" sz="quarter" idx="15"/>
          </p:nvPr>
        </p:nvSpPr>
        <p:spPr>
          <a:xfrm>
            <a:off x="-11113" y="1662113"/>
            <a:ext cx="4582800" cy="2325600"/>
          </a:xfrm>
          <a:custGeom>
            <a:avLst/>
            <a:gdLst>
              <a:gd name="connsiteX0" fmla="*/ 2268538 w 4582800"/>
              <a:gd name="connsiteY0" fmla="*/ 0 h 2325600"/>
              <a:gd name="connsiteX1" fmla="*/ 4582800 w 4582800"/>
              <a:gd name="connsiteY1" fmla="*/ 0 h 2325600"/>
              <a:gd name="connsiteX2" fmla="*/ 4582800 w 4582800"/>
              <a:gd name="connsiteY2" fmla="*/ 2325600 h 2325600"/>
              <a:gd name="connsiteX3" fmla="*/ 2268538 w 4582800"/>
              <a:gd name="connsiteY3" fmla="*/ 2325600 h 2325600"/>
              <a:gd name="connsiteX4" fmla="*/ 0 w 4582800"/>
              <a:gd name="connsiteY4" fmla="*/ 0 h 2325600"/>
              <a:gd name="connsiteX5" fmla="*/ 2189163 w 4582800"/>
              <a:gd name="connsiteY5" fmla="*/ 0 h 2325600"/>
              <a:gd name="connsiteX6" fmla="*/ 2189163 w 4582800"/>
              <a:gd name="connsiteY6" fmla="*/ 2325600 h 2325600"/>
              <a:gd name="connsiteX7" fmla="*/ 0 w 4582800"/>
              <a:gd name="connsiteY7" fmla="*/ 2325600 h 23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2800" h="2325600">
                <a:moveTo>
                  <a:pt x="2268538" y="0"/>
                </a:moveTo>
                <a:lnTo>
                  <a:pt x="4582800" y="0"/>
                </a:lnTo>
                <a:lnTo>
                  <a:pt x="4582800" y="2325600"/>
                </a:lnTo>
                <a:lnTo>
                  <a:pt x="2268538" y="2325600"/>
                </a:lnTo>
                <a:close/>
                <a:moveTo>
                  <a:pt x="0" y="0"/>
                </a:moveTo>
                <a:lnTo>
                  <a:pt x="2189163" y="0"/>
                </a:lnTo>
                <a:lnTo>
                  <a:pt x="2189163" y="2325600"/>
                </a:lnTo>
                <a:lnTo>
                  <a:pt x="0" y="232560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713822047"/>
      </p:ext>
    </p:extLst>
  </p:cSld>
  <p:clrMapOvr>
    <a:masterClrMapping/>
  </p:clrMapOvr>
  <p:timing>
    <p:tnLst>
      <p:par>
        <p:cTn id="1" dur="indefinite" restart="never" nodeType="tmRoot"/>
      </p:par>
    </p:tn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圖片版面配置45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8"/>
          <p:cNvSpPr>
            <a:spLocks noGrp="1"/>
          </p:cNvSpPr>
          <p:nvPr>
            <p:ph type="pic" sz="quarter" idx="15"/>
          </p:nvPr>
        </p:nvSpPr>
        <p:spPr>
          <a:xfrm>
            <a:off x="6234038" y="2714624"/>
            <a:ext cx="2905200" cy="2624400"/>
          </a:xfrm>
          <a:custGeom>
            <a:avLst/>
            <a:gdLst>
              <a:gd name="connsiteX0" fmla="*/ 1497600 w 2905200"/>
              <a:gd name="connsiteY0" fmla="*/ 0 h 2624400"/>
              <a:gd name="connsiteX1" fmla="*/ 2905200 w 2905200"/>
              <a:gd name="connsiteY1" fmla="*/ 0 h 2624400"/>
              <a:gd name="connsiteX2" fmla="*/ 2905200 w 2905200"/>
              <a:gd name="connsiteY2" fmla="*/ 2624400 h 2624400"/>
              <a:gd name="connsiteX3" fmla="*/ 1497600 w 2905200"/>
              <a:gd name="connsiteY3" fmla="*/ 2624400 h 2624400"/>
              <a:gd name="connsiteX4" fmla="*/ 0 w 2905200"/>
              <a:gd name="connsiteY4" fmla="*/ 0 h 2624400"/>
              <a:gd name="connsiteX5" fmla="*/ 1407600 w 2905200"/>
              <a:gd name="connsiteY5" fmla="*/ 0 h 2624400"/>
              <a:gd name="connsiteX6" fmla="*/ 1407600 w 2905200"/>
              <a:gd name="connsiteY6" fmla="*/ 2624400 h 2624400"/>
              <a:gd name="connsiteX7" fmla="*/ 0 w 2905200"/>
              <a:gd name="connsiteY7" fmla="*/ 2624400 h 262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5200" h="2624400">
                <a:moveTo>
                  <a:pt x="1497600" y="0"/>
                </a:moveTo>
                <a:lnTo>
                  <a:pt x="2905200" y="0"/>
                </a:lnTo>
                <a:lnTo>
                  <a:pt x="2905200" y="2624400"/>
                </a:lnTo>
                <a:lnTo>
                  <a:pt x="1497600" y="2624400"/>
                </a:lnTo>
                <a:close/>
                <a:moveTo>
                  <a:pt x="0" y="0"/>
                </a:moveTo>
                <a:lnTo>
                  <a:pt x="1407600" y="0"/>
                </a:lnTo>
                <a:lnTo>
                  <a:pt x="1407600" y="2624400"/>
                </a:lnTo>
                <a:lnTo>
                  <a:pt x="0" y="2624400"/>
                </a:lnTo>
                <a:close/>
              </a:path>
            </a:pathLst>
          </a:custGeom>
        </p:spPr>
        <p:txBody>
          <a:bodyPr wrap="square">
            <a:noAutofit/>
          </a:bodyPr>
          <a:lstStyle/>
          <a:p>
            <a:endParaRPr lang="zh-TW" altLang="en-US"/>
          </a:p>
        </p:txBody>
      </p:sp>
      <p:sp>
        <p:nvSpPr>
          <p:cNvPr id="6" name="圖片版面配置區 3"/>
          <p:cNvSpPr>
            <a:spLocks noGrp="1"/>
          </p:cNvSpPr>
          <p:nvPr>
            <p:ph type="pic" sz="quarter" idx="16"/>
          </p:nvPr>
        </p:nvSpPr>
        <p:spPr>
          <a:xfrm>
            <a:off x="2905200" y="1785938"/>
            <a:ext cx="3328838" cy="2862825"/>
          </a:xfrm>
        </p:spPr>
        <p:txBody>
          <a:bodyPr/>
          <a:lstStyle/>
          <a:p>
            <a:endParaRPr lang="zh-TW" altLang="en-US"/>
          </a:p>
        </p:txBody>
      </p:sp>
      <p:sp>
        <p:nvSpPr>
          <p:cNvPr id="7" name="圖片版面配置區 3"/>
          <p:cNvSpPr>
            <a:spLocks noGrp="1"/>
          </p:cNvSpPr>
          <p:nvPr>
            <p:ph type="pic" sz="quarter" idx="14"/>
          </p:nvPr>
        </p:nvSpPr>
        <p:spPr>
          <a:xfrm>
            <a:off x="0" y="2714624"/>
            <a:ext cx="2905200" cy="2624400"/>
          </a:xfrm>
        </p:spPr>
        <p:txBody>
          <a:bodyPr/>
          <a:lstStyle/>
          <a:p>
            <a:endParaRPr lang="zh-TW" altLang="en-US"/>
          </a:p>
        </p:txBody>
      </p:sp>
    </p:spTree>
    <p:extLst>
      <p:ext uri="{BB962C8B-B14F-4D97-AF65-F5344CB8AC3E}">
        <p14:creationId xmlns:p14="http://schemas.microsoft.com/office/powerpoint/2010/main" val="3196487870"/>
      </p:ext>
    </p:extLst>
  </p:cSld>
  <p:clrMapOvr>
    <a:masterClrMapping/>
  </p:clrMapOvr>
  <p:timing>
    <p:tnLst>
      <p:par>
        <p:cTn id="1" dur="indefinite" restart="never" nodeType="tmRoot"/>
      </p:par>
    </p:tn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圖片版面配置45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6"/>
          <p:cNvSpPr>
            <a:spLocks noGrp="1"/>
          </p:cNvSpPr>
          <p:nvPr>
            <p:ph type="pic" sz="quarter" idx="12"/>
          </p:nvPr>
        </p:nvSpPr>
        <p:spPr>
          <a:xfrm>
            <a:off x="1614639" y="3928690"/>
            <a:ext cx="2894400" cy="1620000"/>
          </a:xfrm>
        </p:spPr>
        <p:txBody>
          <a:bodyPr/>
          <a:lstStyle/>
          <a:p>
            <a:endParaRPr lang="zh-TW" altLang="en-US"/>
          </a:p>
        </p:txBody>
      </p:sp>
      <p:sp>
        <p:nvSpPr>
          <p:cNvPr id="6" name="圖片版面配置區 6"/>
          <p:cNvSpPr>
            <a:spLocks noGrp="1"/>
          </p:cNvSpPr>
          <p:nvPr>
            <p:ph type="pic" sz="quarter" idx="13"/>
          </p:nvPr>
        </p:nvSpPr>
        <p:spPr>
          <a:xfrm>
            <a:off x="6237286" y="3928690"/>
            <a:ext cx="2894400" cy="1620000"/>
          </a:xfrm>
        </p:spPr>
        <p:txBody>
          <a:bodyPr/>
          <a:lstStyle/>
          <a:p>
            <a:endParaRPr lang="zh-TW" altLang="en-US"/>
          </a:p>
        </p:txBody>
      </p:sp>
      <p:sp>
        <p:nvSpPr>
          <p:cNvPr id="10" name="圖片版面配置區 9"/>
          <p:cNvSpPr>
            <a:spLocks noGrp="1"/>
          </p:cNvSpPr>
          <p:nvPr>
            <p:ph type="pic" sz="quarter" idx="14"/>
          </p:nvPr>
        </p:nvSpPr>
        <p:spPr>
          <a:xfrm>
            <a:off x="4627174" y="2205038"/>
            <a:ext cx="2894400" cy="1620000"/>
          </a:xfrm>
          <a:custGeom>
            <a:avLst/>
            <a:gdLst>
              <a:gd name="connsiteX0" fmla="*/ 1492200 w 2894400"/>
              <a:gd name="connsiteY0" fmla="*/ 0 h 1620000"/>
              <a:gd name="connsiteX1" fmla="*/ 2894400 w 2894400"/>
              <a:gd name="connsiteY1" fmla="*/ 0 h 1620000"/>
              <a:gd name="connsiteX2" fmla="*/ 2894400 w 2894400"/>
              <a:gd name="connsiteY2" fmla="*/ 1620000 h 1620000"/>
              <a:gd name="connsiteX3" fmla="*/ 1492200 w 2894400"/>
              <a:gd name="connsiteY3" fmla="*/ 1620000 h 1620000"/>
              <a:gd name="connsiteX4" fmla="*/ 0 w 2894400"/>
              <a:gd name="connsiteY4" fmla="*/ 0 h 1620000"/>
              <a:gd name="connsiteX5" fmla="*/ 1402200 w 2894400"/>
              <a:gd name="connsiteY5" fmla="*/ 0 h 1620000"/>
              <a:gd name="connsiteX6" fmla="*/ 1402200 w 2894400"/>
              <a:gd name="connsiteY6" fmla="*/ 1620000 h 1620000"/>
              <a:gd name="connsiteX7" fmla="*/ 0 w 2894400"/>
              <a:gd name="connsiteY7"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4400" h="1620000">
                <a:moveTo>
                  <a:pt x="1492200" y="0"/>
                </a:moveTo>
                <a:lnTo>
                  <a:pt x="2894400" y="0"/>
                </a:lnTo>
                <a:lnTo>
                  <a:pt x="2894400" y="1620000"/>
                </a:lnTo>
                <a:lnTo>
                  <a:pt x="1492200" y="1620000"/>
                </a:lnTo>
                <a:close/>
                <a:moveTo>
                  <a:pt x="0" y="0"/>
                </a:moveTo>
                <a:lnTo>
                  <a:pt x="1402200" y="0"/>
                </a:lnTo>
                <a:lnTo>
                  <a:pt x="1402200" y="1620000"/>
                </a:lnTo>
                <a:lnTo>
                  <a:pt x="0" y="1620000"/>
                </a:lnTo>
                <a:close/>
              </a:path>
            </a:pathLst>
          </a:custGeom>
        </p:spPr>
        <p:txBody>
          <a:bodyPr wrap="square">
            <a:noAutofit/>
          </a:bodyPr>
          <a:lstStyle/>
          <a:p>
            <a:endParaRPr lang="zh-TW" altLang="en-US"/>
          </a:p>
        </p:txBody>
      </p:sp>
      <p:sp>
        <p:nvSpPr>
          <p:cNvPr id="8" name="圖片版面配置區 6"/>
          <p:cNvSpPr>
            <a:spLocks noGrp="1"/>
          </p:cNvSpPr>
          <p:nvPr>
            <p:ph type="pic" sz="quarter" idx="15"/>
          </p:nvPr>
        </p:nvSpPr>
        <p:spPr>
          <a:xfrm>
            <a:off x="-388" y="2205038"/>
            <a:ext cx="2894400" cy="1620000"/>
          </a:xfrm>
        </p:spPr>
        <p:txBody>
          <a:bodyPr/>
          <a:lstStyle/>
          <a:p>
            <a:endParaRPr lang="zh-TW" altLang="en-US"/>
          </a:p>
        </p:txBody>
      </p:sp>
    </p:spTree>
    <p:extLst>
      <p:ext uri="{BB962C8B-B14F-4D97-AF65-F5344CB8AC3E}">
        <p14:creationId xmlns:p14="http://schemas.microsoft.com/office/powerpoint/2010/main" val="2607555617"/>
      </p:ext>
    </p:extLst>
  </p:cSld>
  <p:clrMapOvr>
    <a:masterClrMapping/>
  </p:clrMapOvr>
  <p:timing>
    <p:tnLst>
      <p:par>
        <p:cTn id="1" dur="indefinite" restart="never" nodeType="tmRoot"/>
      </p:par>
    </p:tn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圖片版面配置45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圖片版面配置區 8"/>
          <p:cNvSpPr>
            <a:spLocks noGrp="1"/>
          </p:cNvSpPr>
          <p:nvPr>
            <p:ph type="pic" sz="quarter" idx="12"/>
          </p:nvPr>
        </p:nvSpPr>
        <p:spPr>
          <a:xfrm>
            <a:off x="1524000" y="736600"/>
            <a:ext cx="2806700" cy="3073400"/>
          </a:xfrm>
          <a:custGeom>
            <a:avLst/>
            <a:gdLst>
              <a:gd name="connsiteX0" fmla="*/ 1448350 w 2806700"/>
              <a:gd name="connsiteY0" fmla="*/ 0 h 3073400"/>
              <a:gd name="connsiteX1" fmla="*/ 2806700 w 2806700"/>
              <a:gd name="connsiteY1" fmla="*/ 0 h 3073400"/>
              <a:gd name="connsiteX2" fmla="*/ 2806700 w 2806700"/>
              <a:gd name="connsiteY2" fmla="*/ 3073400 h 3073400"/>
              <a:gd name="connsiteX3" fmla="*/ 1448350 w 2806700"/>
              <a:gd name="connsiteY3" fmla="*/ 3073400 h 3073400"/>
              <a:gd name="connsiteX4" fmla="*/ 0 w 2806700"/>
              <a:gd name="connsiteY4" fmla="*/ 0 h 3073400"/>
              <a:gd name="connsiteX5" fmla="*/ 1358350 w 2806700"/>
              <a:gd name="connsiteY5" fmla="*/ 0 h 3073400"/>
              <a:gd name="connsiteX6" fmla="*/ 1358350 w 2806700"/>
              <a:gd name="connsiteY6" fmla="*/ 3073400 h 3073400"/>
              <a:gd name="connsiteX7" fmla="*/ 0 w 2806700"/>
              <a:gd name="connsiteY7" fmla="*/ 3073400 h 307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6700" h="3073400">
                <a:moveTo>
                  <a:pt x="1448350" y="0"/>
                </a:moveTo>
                <a:lnTo>
                  <a:pt x="2806700" y="0"/>
                </a:lnTo>
                <a:lnTo>
                  <a:pt x="2806700" y="3073400"/>
                </a:lnTo>
                <a:lnTo>
                  <a:pt x="1448350" y="3073400"/>
                </a:lnTo>
                <a:close/>
                <a:moveTo>
                  <a:pt x="0" y="0"/>
                </a:moveTo>
                <a:lnTo>
                  <a:pt x="1358350" y="0"/>
                </a:lnTo>
                <a:lnTo>
                  <a:pt x="1358350" y="3073400"/>
                </a:lnTo>
                <a:lnTo>
                  <a:pt x="0" y="3073400"/>
                </a:lnTo>
                <a:close/>
              </a:path>
            </a:pathLst>
          </a:custGeom>
        </p:spPr>
        <p:txBody>
          <a:bodyPr wrap="square">
            <a:noAutofit/>
          </a:bodyPr>
          <a:lstStyle/>
          <a:p>
            <a:endParaRPr lang="zh-TW" altLang="en-US"/>
          </a:p>
        </p:txBody>
      </p:sp>
      <p:sp>
        <p:nvSpPr>
          <p:cNvPr id="10" name="圖片版面配置區 9"/>
          <p:cNvSpPr>
            <a:spLocks noGrp="1"/>
          </p:cNvSpPr>
          <p:nvPr>
            <p:ph type="pic" sz="quarter" idx="13"/>
          </p:nvPr>
        </p:nvSpPr>
        <p:spPr>
          <a:xfrm>
            <a:off x="4851400" y="3503385"/>
            <a:ext cx="2806700" cy="3073400"/>
          </a:xfrm>
          <a:custGeom>
            <a:avLst/>
            <a:gdLst>
              <a:gd name="connsiteX0" fmla="*/ 0 w 2806700"/>
              <a:gd name="connsiteY0" fmla="*/ 1581701 h 3073400"/>
              <a:gd name="connsiteX1" fmla="*/ 2806700 w 2806700"/>
              <a:gd name="connsiteY1" fmla="*/ 1581701 h 3073400"/>
              <a:gd name="connsiteX2" fmla="*/ 2806700 w 2806700"/>
              <a:gd name="connsiteY2" fmla="*/ 3073400 h 3073400"/>
              <a:gd name="connsiteX3" fmla="*/ 0 w 2806700"/>
              <a:gd name="connsiteY3" fmla="*/ 3073400 h 3073400"/>
              <a:gd name="connsiteX4" fmla="*/ 0 w 2806700"/>
              <a:gd name="connsiteY4" fmla="*/ 0 h 3073400"/>
              <a:gd name="connsiteX5" fmla="*/ 2806700 w 2806700"/>
              <a:gd name="connsiteY5" fmla="*/ 0 h 3073400"/>
              <a:gd name="connsiteX6" fmla="*/ 2806700 w 2806700"/>
              <a:gd name="connsiteY6" fmla="*/ 1491701 h 3073400"/>
              <a:gd name="connsiteX7" fmla="*/ 0 w 2806700"/>
              <a:gd name="connsiteY7" fmla="*/ 1491701 h 307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6700" h="3073400">
                <a:moveTo>
                  <a:pt x="0" y="1581701"/>
                </a:moveTo>
                <a:lnTo>
                  <a:pt x="2806700" y="1581701"/>
                </a:lnTo>
                <a:lnTo>
                  <a:pt x="2806700" y="3073400"/>
                </a:lnTo>
                <a:lnTo>
                  <a:pt x="0" y="3073400"/>
                </a:lnTo>
                <a:close/>
                <a:moveTo>
                  <a:pt x="0" y="0"/>
                </a:moveTo>
                <a:lnTo>
                  <a:pt x="2806700" y="0"/>
                </a:lnTo>
                <a:lnTo>
                  <a:pt x="2806700" y="1491701"/>
                </a:lnTo>
                <a:lnTo>
                  <a:pt x="0" y="1491701"/>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544587555"/>
      </p:ext>
    </p:extLst>
  </p:cSld>
  <p:clrMapOvr>
    <a:masterClrMapping/>
  </p:clrMapOvr>
  <p:timing>
    <p:tnLst>
      <p:par>
        <p:cTn id="1" dur="indefinite" restart="never" nodeType="tmRoot"/>
      </p:par>
    </p:tn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圖片版面配置45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3"/>
          <p:cNvSpPr>
            <a:spLocks noGrp="1"/>
          </p:cNvSpPr>
          <p:nvPr>
            <p:ph type="pic" sz="quarter" idx="14"/>
          </p:nvPr>
        </p:nvSpPr>
        <p:spPr>
          <a:xfrm>
            <a:off x="0" y="1018234"/>
            <a:ext cx="1935678" cy="4821533"/>
          </a:xfrm>
        </p:spPr>
        <p:txBody>
          <a:bodyPr/>
          <a:lstStyle/>
          <a:p>
            <a:endParaRPr lang="zh-TW" altLang="en-US"/>
          </a:p>
        </p:txBody>
      </p:sp>
      <p:sp>
        <p:nvSpPr>
          <p:cNvPr id="8" name="圖片版面配置區 7"/>
          <p:cNvSpPr>
            <a:spLocks noGrp="1"/>
          </p:cNvSpPr>
          <p:nvPr>
            <p:ph type="pic" sz="quarter" idx="15"/>
          </p:nvPr>
        </p:nvSpPr>
        <p:spPr>
          <a:xfrm>
            <a:off x="2090065" y="1989000"/>
            <a:ext cx="2880000" cy="2880000"/>
          </a:xfrm>
          <a:custGeom>
            <a:avLst/>
            <a:gdLst>
              <a:gd name="connsiteX0" fmla="*/ 1485000 w 2880000"/>
              <a:gd name="connsiteY0" fmla="*/ 0 h 2880000"/>
              <a:gd name="connsiteX1" fmla="*/ 2880000 w 2880000"/>
              <a:gd name="connsiteY1" fmla="*/ 0 h 2880000"/>
              <a:gd name="connsiteX2" fmla="*/ 2880000 w 2880000"/>
              <a:gd name="connsiteY2" fmla="*/ 2880000 h 2880000"/>
              <a:gd name="connsiteX3" fmla="*/ 1485000 w 2880000"/>
              <a:gd name="connsiteY3" fmla="*/ 2880000 h 2880000"/>
              <a:gd name="connsiteX4" fmla="*/ 0 w 2880000"/>
              <a:gd name="connsiteY4" fmla="*/ 0 h 2880000"/>
              <a:gd name="connsiteX5" fmla="*/ 1395000 w 2880000"/>
              <a:gd name="connsiteY5" fmla="*/ 0 h 2880000"/>
              <a:gd name="connsiteX6" fmla="*/ 1395000 w 2880000"/>
              <a:gd name="connsiteY6" fmla="*/ 2880000 h 2880000"/>
              <a:gd name="connsiteX7" fmla="*/ 0 w 2880000"/>
              <a:gd name="connsiteY7" fmla="*/ 2880000 h 288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00" h="2880000">
                <a:moveTo>
                  <a:pt x="1485000" y="0"/>
                </a:moveTo>
                <a:lnTo>
                  <a:pt x="2880000" y="0"/>
                </a:lnTo>
                <a:lnTo>
                  <a:pt x="2880000" y="2880000"/>
                </a:lnTo>
                <a:lnTo>
                  <a:pt x="1485000" y="2880000"/>
                </a:lnTo>
                <a:close/>
                <a:moveTo>
                  <a:pt x="0" y="0"/>
                </a:moveTo>
                <a:lnTo>
                  <a:pt x="1395000" y="0"/>
                </a:lnTo>
                <a:lnTo>
                  <a:pt x="1395000" y="2880000"/>
                </a:lnTo>
                <a:lnTo>
                  <a:pt x="0" y="288000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604802319"/>
      </p:ext>
    </p:extLst>
  </p:cSld>
  <p:clrMapOvr>
    <a:masterClrMapping/>
  </p:clrMapOvr>
  <p:timing>
    <p:tnLst>
      <p:par>
        <p:cTn id="1" dur="indefinite" restart="never" nodeType="tmRoot"/>
      </p:par>
    </p:tn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圖片版面配置45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2" name="圖片版面配置區 11"/>
          <p:cNvSpPr>
            <a:spLocks noGrp="1"/>
          </p:cNvSpPr>
          <p:nvPr>
            <p:ph type="pic" sz="quarter" idx="12"/>
          </p:nvPr>
        </p:nvSpPr>
        <p:spPr>
          <a:xfrm>
            <a:off x="6911389" y="0"/>
            <a:ext cx="2172022" cy="3509086"/>
          </a:xfrm>
          <a:custGeom>
            <a:avLst/>
            <a:gdLst>
              <a:gd name="connsiteX0" fmla="*/ 0 w 2172022"/>
              <a:gd name="connsiteY0" fmla="*/ 1799543 h 3509086"/>
              <a:gd name="connsiteX1" fmla="*/ 2172022 w 2172022"/>
              <a:gd name="connsiteY1" fmla="*/ 1799543 h 3509086"/>
              <a:gd name="connsiteX2" fmla="*/ 2172022 w 2172022"/>
              <a:gd name="connsiteY2" fmla="*/ 3509086 h 3509086"/>
              <a:gd name="connsiteX3" fmla="*/ 0 w 2172022"/>
              <a:gd name="connsiteY3" fmla="*/ 3509086 h 3509086"/>
              <a:gd name="connsiteX4" fmla="*/ 0 w 2172022"/>
              <a:gd name="connsiteY4" fmla="*/ 0 h 3509086"/>
              <a:gd name="connsiteX5" fmla="*/ 2172022 w 2172022"/>
              <a:gd name="connsiteY5" fmla="*/ 0 h 3509086"/>
              <a:gd name="connsiteX6" fmla="*/ 2172022 w 2172022"/>
              <a:gd name="connsiteY6" fmla="*/ 1709543 h 3509086"/>
              <a:gd name="connsiteX7" fmla="*/ 0 w 2172022"/>
              <a:gd name="connsiteY7" fmla="*/ 1709543 h 350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022" h="3509086">
                <a:moveTo>
                  <a:pt x="0" y="1799543"/>
                </a:moveTo>
                <a:lnTo>
                  <a:pt x="2172022" y="1799543"/>
                </a:lnTo>
                <a:lnTo>
                  <a:pt x="2172022" y="3509086"/>
                </a:lnTo>
                <a:lnTo>
                  <a:pt x="0" y="3509086"/>
                </a:lnTo>
                <a:close/>
                <a:moveTo>
                  <a:pt x="0" y="0"/>
                </a:moveTo>
                <a:lnTo>
                  <a:pt x="2172022" y="0"/>
                </a:lnTo>
                <a:lnTo>
                  <a:pt x="2172022" y="1709543"/>
                </a:lnTo>
                <a:lnTo>
                  <a:pt x="0" y="1709543"/>
                </a:lnTo>
                <a:close/>
              </a:path>
            </a:pathLst>
          </a:custGeom>
        </p:spPr>
        <p:txBody>
          <a:bodyPr wrap="square">
            <a:noAutofit/>
          </a:bodyPr>
          <a:lstStyle/>
          <a:p>
            <a:endParaRPr lang="zh-TW" altLang="en-US"/>
          </a:p>
        </p:txBody>
      </p:sp>
      <p:sp>
        <p:nvSpPr>
          <p:cNvPr id="6" name="圖片版面配置區 2"/>
          <p:cNvSpPr>
            <a:spLocks noGrp="1"/>
          </p:cNvSpPr>
          <p:nvPr>
            <p:ph type="pic" sz="quarter" idx="13"/>
          </p:nvPr>
        </p:nvSpPr>
        <p:spPr>
          <a:xfrm>
            <a:off x="4625389" y="0"/>
            <a:ext cx="2172022" cy="3509086"/>
          </a:xfrm>
        </p:spPr>
        <p:txBody>
          <a:bodyPr/>
          <a:lstStyle/>
          <a:p>
            <a:endParaRPr lang="zh-TW" altLang="en-US"/>
          </a:p>
        </p:txBody>
      </p:sp>
      <p:sp>
        <p:nvSpPr>
          <p:cNvPr id="7" name="圖片版面配置區 2"/>
          <p:cNvSpPr>
            <a:spLocks noGrp="1"/>
          </p:cNvSpPr>
          <p:nvPr>
            <p:ph type="pic" sz="quarter" idx="14"/>
          </p:nvPr>
        </p:nvSpPr>
        <p:spPr>
          <a:xfrm>
            <a:off x="2339389" y="0"/>
            <a:ext cx="2172022" cy="3509086"/>
          </a:xfrm>
        </p:spPr>
        <p:txBody>
          <a:bodyPr/>
          <a:lstStyle/>
          <a:p>
            <a:endParaRPr lang="zh-TW" altLang="en-US"/>
          </a:p>
        </p:txBody>
      </p:sp>
      <p:sp>
        <p:nvSpPr>
          <p:cNvPr id="11" name="圖片版面配置區 10"/>
          <p:cNvSpPr>
            <a:spLocks noGrp="1"/>
          </p:cNvSpPr>
          <p:nvPr>
            <p:ph type="pic" sz="quarter" idx="15"/>
          </p:nvPr>
        </p:nvSpPr>
        <p:spPr>
          <a:xfrm>
            <a:off x="0" y="0"/>
            <a:ext cx="2172022" cy="3509086"/>
          </a:xfrm>
          <a:custGeom>
            <a:avLst/>
            <a:gdLst>
              <a:gd name="connsiteX0" fmla="*/ 0 w 2172022"/>
              <a:gd name="connsiteY0" fmla="*/ 1799543 h 3509086"/>
              <a:gd name="connsiteX1" fmla="*/ 2172022 w 2172022"/>
              <a:gd name="connsiteY1" fmla="*/ 1799543 h 3509086"/>
              <a:gd name="connsiteX2" fmla="*/ 2172022 w 2172022"/>
              <a:gd name="connsiteY2" fmla="*/ 3509086 h 3509086"/>
              <a:gd name="connsiteX3" fmla="*/ 0 w 2172022"/>
              <a:gd name="connsiteY3" fmla="*/ 3509086 h 3509086"/>
              <a:gd name="connsiteX4" fmla="*/ 0 w 2172022"/>
              <a:gd name="connsiteY4" fmla="*/ 0 h 3509086"/>
              <a:gd name="connsiteX5" fmla="*/ 2172022 w 2172022"/>
              <a:gd name="connsiteY5" fmla="*/ 0 h 3509086"/>
              <a:gd name="connsiteX6" fmla="*/ 2172022 w 2172022"/>
              <a:gd name="connsiteY6" fmla="*/ 1709543 h 3509086"/>
              <a:gd name="connsiteX7" fmla="*/ 0 w 2172022"/>
              <a:gd name="connsiteY7" fmla="*/ 1709543 h 350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022" h="3509086">
                <a:moveTo>
                  <a:pt x="0" y="1799543"/>
                </a:moveTo>
                <a:lnTo>
                  <a:pt x="2172022" y="1799543"/>
                </a:lnTo>
                <a:lnTo>
                  <a:pt x="2172022" y="3509086"/>
                </a:lnTo>
                <a:lnTo>
                  <a:pt x="0" y="3509086"/>
                </a:lnTo>
                <a:close/>
                <a:moveTo>
                  <a:pt x="0" y="0"/>
                </a:moveTo>
                <a:lnTo>
                  <a:pt x="2172022" y="0"/>
                </a:lnTo>
                <a:lnTo>
                  <a:pt x="2172022" y="1709543"/>
                </a:lnTo>
                <a:lnTo>
                  <a:pt x="0" y="1709543"/>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606136066"/>
      </p:ext>
    </p:extLst>
  </p:cSld>
  <p:clrMapOvr>
    <a:masterClrMapping/>
  </p:clrMapOvr>
  <p:timing>
    <p:tnLst>
      <p:par>
        <p:cT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圖片版面配置458">
    <p:spTree>
      <p:nvGrpSpPr>
        <p:cNvPr id="1" name=""/>
        <p:cNvGrpSpPr/>
        <p:nvPr/>
      </p:nvGrpSpPr>
      <p:grpSpPr>
        <a:xfrm>
          <a:off x="0" y="0"/>
          <a:ext cx="0" cy="0"/>
          <a:chOff x="0" y="0"/>
          <a:chExt cx="0" cy="0"/>
        </a:xfrm>
      </p:grpSpPr>
      <p:sp>
        <p:nvSpPr>
          <p:cNvPr id="7" name="圖片版面配置區 2"/>
          <p:cNvSpPr>
            <a:spLocks noGrp="1"/>
          </p:cNvSpPr>
          <p:nvPr>
            <p:ph type="pic" sz="quarter" idx="14"/>
          </p:nvPr>
        </p:nvSpPr>
        <p:spPr>
          <a:xfrm>
            <a:off x="0" y="0"/>
            <a:ext cx="2172022" cy="3509086"/>
          </a:xfrm>
        </p:spPr>
        <p:txBody>
          <a:bodyPr/>
          <a:lstStyle/>
          <a:p>
            <a:endParaRPr lang="zh-TW" altLang="en-US"/>
          </a:p>
        </p:txBody>
      </p:sp>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6911389" y="0"/>
            <a:ext cx="2172022" cy="3509086"/>
          </a:xfrm>
          <a:custGeom>
            <a:avLst/>
            <a:gdLst>
              <a:gd name="connsiteX0" fmla="*/ 0 w 2172022"/>
              <a:gd name="connsiteY0" fmla="*/ 1799543 h 3509086"/>
              <a:gd name="connsiteX1" fmla="*/ 2172022 w 2172022"/>
              <a:gd name="connsiteY1" fmla="*/ 1799543 h 3509086"/>
              <a:gd name="connsiteX2" fmla="*/ 2172022 w 2172022"/>
              <a:gd name="connsiteY2" fmla="*/ 3509086 h 3509086"/>
              <a:gd name="connsiteX3" fmla="*/ 0 w 2172022"/>
              <a:gd name="connsiteY3" fmla="*/ 3509086 h 3509086"/>
              <a:gd name="connsiteX4" fmla="*/ 0 w 2172022"/>
              <a:gd name="connsiteY4" fmla="*/ 0 h 3509086"/>
              <a:gd name="connsiteX5" fmla="*/ 2172022 w 2172022"/>
              <a:gd name="connsiteY5" fmla="*/ 0 h 3509086"/>
              <a:gd name="connsiteX6" fmla="*/ 2172022 w 2172022"/>
              <a:gd name="connsiteY6" fmla="*/ 1709543 h 3509086"/>
              <a:gd name="connsiteX7" fmla="*/ 0 w 2172022"/>
              <a:gd name="connsiteY7" fmla="*/ 1709543 h 350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022" h="3509086">
                <a:moveTo>
                  <a:pt x="0" y="1799543"/>
                </a:moveTo>
                <a:lnTo>
                  <a:pt x="2172022" y="1799543"/>
                </a:lnTo>
                <a:lnTo>
                  <a:pt x="2172022" y="3509086"/>
                </a:lnTo>
                <a:lnTo>
                  <a:pt x="0" y="3509086"/>
                </a:lnTo>
                <a:close/>
                <a:moveTo>
                  <a:pt x="0" y="0"/>
                </a:moveTo>
                <a:lnTo>
                  <a:pt x="2172022" y="0"/>
                </a:lnTo>
                <a:lnTo>
                  <a:pt x="2172022" y="1709543"/>
                </a:lnTo>
                <a:lnTo>
                  <a:pt x="0" y="1709543"/>
                </a:lnTo>
                <a:close/>
              </a:path>
            </a:pathLst>
          </a:custGeom>
        </p:spPr>
        <p:txBody>
          <a:bodyPr wrap="square">
            <a:noAutofit/>
          </a:bodyPr>
          <a:lstStyle/>
          <a:p>
            <a:endParaRPr lang="zh-TW" altLang="en-US"/>
          </a:p>
        </p:txBody>
      </p:sp>
      <p:sp>
        <p:nvSpPr>
          <p:cNvPr id="6" name="圖片版面配置區 2"/>
          <p:cNvSpPr>
            <a:spLocks noGrp="1"/>
          </p:cNvSpPr>
          <p:nvPr>
            <p:ph type="pic" sz="quarter" idx="13"/>
          </p:nvPr>
        </p:nvSpPr>
        <p:spPr>
          <a:xfrm>
            <a:off x="4625389" y="0"/>
            <a:ext cx="2172022" cy="3509086"/>
          </a:xfrm>
        </p:spPr>
        <p:txBody>
          <a:bodyPr/>
          <a:lstStyle/>
          <a:p>
            <a:endParaRPr lang="zh-TW" altLang="en-US"/>
          </a:p>
        </p:txBody>
      </p:sp>
      <p:sp>
        <p:nvSpPr>
          <p:cNvPr id="8" name="圖片版面配置區 7"/>
          <p:cNvSpPr>
            <a:spLocks noGrp="1"/>
          </p:cNvSpPr>
          <p:nvPr>
            <p:ph type="pic" sz="quarter" idx="15"/>
          </p:nvPr>
        </p:nvSpPr>
        <p:spPr>
          <a:xfrm>
            <a:off x="2312694" y="0"/>
            <a:ext cx="2172022" cy="3509086"/>
          </a:xfrm>
          <a:custGeom>
            <a:avLst/>
            <a:gdLst>
              <a:gd name="connsiteX0" fmla="*/ 0 w 2172022"/>
              <a:gd name="connsiteY0" fmla="*/ 1799543 h 3509086"/>
              <a:gd name="connsiteX1" fmla="*/ 2172022 w 2172022"/>
              <a:gd name="connsiteY1" fmla="*/ 1799543 h 3509086"/>
              <a:gd name="connsiteX2" fmla="*/ 2172022 w 2172022"/>
              <a:gd name="connsiteY2" fmla="*/ 3509086 h 3509086"/>
              <a:gd name="connsiteX3" fmla="*/ 0 w 2172022"/>
              <a:gd name="connsiteY3" fmla="*/ 3509086 h 3509086"/>
              <a:gd name="connsiteX4" fmla="*/ 0 w 2172022"/>
              <a:gd name="connsiteY4" fmla="*/ 0 h 3509086"/>
              <a:gd name="connsiteX5" fmla="*/ 2172022 w 2172022"/>
              <a:gd name="connsiteY5" fmla="*/ 0 h 3509086"/>
              <a:gd name="connsiteX6" fmla="*/ 2172022 w 2172022"/>
              <a:gd name="connsiteY6" fmla="*/ 1709543 h 3509086"/>
              <a:gd name="connsiteX7" fmla="*/ 0 w 2172022"/>
              <a:gd name="connsiteY7" fmla="*/ 1709543 h 350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2022" h="3509086">
                <a:moveTo>
                  <a:pt x="0" y="1799543"/>
                </a:moveTo>
                <a:lnTo>
                  <a:pt x="2172022" y="1799543"/>
                </a:lnTo>
                <a:lnTo>
                  <a:pt x="2172022" y="3509086"/>
                </a:lnTo>
                <a:lnTo>
                  <a:pt x="0" y="3509086"/>
                </a:lnTo>
                <a:close/>
                <a:moveTo>
                  <a:pt x="0" y="0"/>
                </a:moveTo>
                <a:lnTo>
                  <a:pt x="2172022" y="0"/>
                </a:lnTo>
                <a:lnTo>
                  <a:pt x="2172022" y="1709543"/>
                </a:lnTo>
                <a:lnTo>
                  <a:pt x="0" y="1709543"/>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351002066"/>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圖片版面配置045">
    <p:spTree>
      <p:nvGrpSpPr>
        <p:cNvPr id="1" name=""/>
        <p:cNvGrpSpPr/>
        <p:nvPr/>
      </p:nvGrpSpPr>
      <p:grpSpPr>
        <a:xfrm>
          <a:off x="0" y="0"/>
          <a:ext cx="0" cy="0"/>
          <a:chOff x="0" y="0"/>
          <a:chExt cx="0" cy="0"/>
        </a:xfrm>
      </p:grpSpPr>
      <p:sp>
        <p:nvSpPr>
          <p:cNvPr id="14" name="圖片版面配置區 13"/>
          <p:cNvSpPr>
            <a:spLocks noGrp="1"/>
          </p:cNvSpPr>
          <p:nvPr>
            <p:ph type="pic" sz="quarter" idx="18"/>
          </p:nvPr>
        </p:nvSpPr>
        <p:spPr>
          <a:xfrm>
            <a:off x="353367" y="1864667"/>
            <a:ext cx="4197466" cy="4197466"/>
          </a:xfrm>
          <a:custGeom>
            <a:avLst/>
            <a:gdLst>
              <a:gd name="connsiteX0" fmla="*/ 2880000 w 4197466"/>
              <a:gd name="connsiteY0" fmla="*/ 2880000 h 4197466"/>
              <a:gd name="connsiteX1" fmla="*/ 4197466 w 4197466"/>
              <a:gd name="connsiteY1" fmla="*/ 2880000 h 4197466"/>
              <a:gd name="connsiteX2" fmla="*/ 4197466 w 4197466"/>
              <a:gd name="connsiteY2" fmla="*/ 4197466 h 4197466"/>
              <a:gd name="connsiteX3" fmla="*/ 2880000 w 4197466"/>
              <a:gd name="connsiteY3" fmla="*/ 4197466 h 4197466"/>
              <a:gd name="connsiteX4" fmla="*/ 1440000 w 4197466"/>
              <a:gd name="connsiteY4" fmla="*/ 2880000 h 4197466"/>
              <a:gd name="connsiteX5" fmla="*/ 2757466 w 4197466"/>
              <a:gd name="connsiteY5" fmla="*/ 2880000 h 4197466"/>
              <a:gd name="connsiteX6" fmla="*/ 2757466 w 4197466"/>
              <a:gd name="connsiteY6" fmla="*/ 4197466 h 4197466"/>
              <a:gd name="connsiteX7" fmla="*/ 1440000 w 4197466"/>
              <a:gd name="connsiteY7" fmla="*/ 4197466 h 4197466"/>
              <a:gd name="connsiteX8" fmla="*/ 0 w 4197466"/>
              <a:gd name="connsiteY8" fmla="*/ 2880000 h 4197466"/>
              <a:gd name="connsiteX9" fmla="*/ 1317466 w 4197466"/>
              <a:gd name="connsiteY9" fmla="*/ 2880000 h 4197466"/>
              <a:gd name="connsiteX10" fmla="*/ 1317466 w 4197466"/>
              <a:gd name="connsiteY10" fmla="*/ 4197466 h 4197466"/>
              <a:gd name="connsiteX11" fmla="*/ 0 w 4197466"/>
              <a:gd name="connsiteY11" fmla="*/ 4197466 h 4197466"/>
              <a:gd name="connsiteX12" fmla="*/ 2880000 w 4197466"/>
              <a:gd name="connsiteY12" fmla="*/ 1440000 h 4197466"/>
              <a:gd name="connsiteX13" fmla="*/ 4197466 w 4197466"/>
              <a:gd name="connsiteY13" fmla="*/ 1440000 h 4197466"/>
              <a:gd name="connsiteX14" fmla="*/ 4197466 w 4197466"/>
              <a:gd name="connsiteY14" fmla="*/ 2757466 h 4197466"/>
              <a:gd name="connsiteX15" fmla="*/ 2880000 w 4197466"/>
              <a:gd name="connsiteY15" fmla="*/ 2757466 h 4197466"/>
              <a:gd name="connsiteX16" fmla="*/ 1440000 w 4197466"/>
              <a:gd name="connsiteY16" fmla="*/ 1440000 h 4197466"/>
              <a:gd name="connsiteX17" fmla="*/ 2757466 w 4197466"/>
              <a:gd name="connsiteY17" fmla="*/ 1440000 h 4197466"/>
              <a:gd name="connsiteX18" fmla="*/ 2757466 w 4197466"/>
              <a:gd name="connsiteY18" fmla="*/ 2757466 h 4197466"/>
              <a:gd name="connsiteX19" fmla="*/ 1440000 w 4197466"/>
              <a:gd name="connsiteY19" fmla="*/ 2757466 h 4197466"/>
              <a:gd name="connsiteX20" fmla="*/ 0 w 4197466"/>
              <a:gd name="connsiteY20" fmla="*/ 1440000 h 4197466"/>
              <a:gd name="connsiteX21" fmla="*/ 1317466 w 4197466"/>
              <a:gd name="connsiteY21" fmla="*/ 1440000 h 4197466"/>
              <a:gd name="connsiteX22" fmla="*/ 1317466 w 4197466"/>
              <a:gd name="connsiteY22" fmla="*/ 2757466 h 4197466"/>
              <a:gd name="connsiteX23" fmla="*/ 0 w 4197466"/>
              <a:gd name="connsiteY23" fmla="*/ 2757466 h 4197466"/>
              <a:gd name="connsiteX24" fmla="*/ 2880000 w 4197466"/>
              <a:gd name="connsiteY24" fmla="*/ 0 h 4197466"/>
              <a:gd name="connsiteX25" fmla="*/ 4197466 w 4197466"/>
              <a:gd name="connsiteY25" fmla="*/ 0 h 4197466"/>
              <a:gd name="connsiteX26" fmla="*/ 4197466 w 4197466"/>
              <a:gd name="connsiteY26" fmla="*/ 1317466 h 4197466"/>
              <a:gd name="connsiteX27" fmla="*/ 2880000 w 4197466"/>
              <a:gd name="connsiteY27" fmla="*/ 1317466 h 4197466"/>
              <a:gd name="connsiteX28" fmla="*/ 1440001 w 4197466"/>
              <a:gd name="connsiteY28" fmla="*/ 0 h 4197466"/>
              <a:gd name="connsiteX29" fmla="*/ 2757466 w 4197466"/>
              <a:gd name="connsiteY29" fmla="*/ 0 h 4197466"/>
              <a:gd name="connsiteX30" fmla="*/ 2757466 w 4197466"/>
              <a:gd name="connsiteY30" fmla="*/ 1317466 h 4197466"/>
              <a:gd name="connsiteX31" fmla="*/ 1440001 w 4197466"/>
              <a:gd name="connsiteY31" fmla="*/ 1317466 h 4197466"/>
              <a:gd name="connsiteX32" fmla="*/ 0 w 4197466"/>
              <a:gd name="connsiteY32" fmla="*/ 0 h 4197466"/>
              <a:gd name="connsiteX33" fmla="*/ 1317466 w 4197466"/>
              <a:gd name="connsiteY33" fmla="*/ 0 h 4197466"/>
              <a:gd name="connsiteX34" fmla="*/ 1317466 w 4197466"/>
              <a:gd name="connsiteY34" fmla="*/ 1317466 h 4197466"/>
              <a:gd name="connsiteX35" fmla="*/ 0 w 4197466"/>
              <a:gd name="connsiteY35" fmla="*/ 1317466 h 419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197466" h="4197466">
                <a:moveTo>
                  <a:pt x="2880000" y="2880000"/>
                </a:moveTo>
                <a:lnTo>
                  <a:pt x="4197466" y="2880000"/>
                </a:lnTo>
                <a:lnTo>
                  <a:pt x="4197466" y="4197466"/>
                </a:lnTo>
                <a:lnTo>
                  <a:pt x="2880000" y="4197466"/>
                </a:lnTo>
                <a:close/>
                <a:moveTo>
                  <a:pt x="1440000" y="2880000"/>
                </a:moveTo>
                <a:lnTo>
                  <a:pt x="2757466" y="2880000"/>
                </a:lnTo>
                <a:lnTo>
                  <a:pt x="2757466" y="4197466"/>
                </a:lnTo>
                <a:lnTo>
                  <a:pt x="1440000" y="4197466"/>
                </a:lnTo>
                <a:close/>
                <a:moveTo>
                  <a:pt x="0" y="2880000"/>
                </a:moveTo>
                <a:lnTo>
                  <a:pt x="1317466" y="2880000"/>
                </a:lnTo>
                <a:lnTo>
                  <a:pt x="1317466" y="4197466"/>
                </a:lnTo>
                <a:lnTo>
                  <a:pt x="0" y="4197466"/>
                </a:lnTo>
                <a:close/>
                <a:moveTo>
                  <a:pt x="2880000" y="1440000"/>
                </a:moveTo>
                <a:lnTo>
                  <a:pt x="4197466" y="1440000"/>
                </a:lnTo>
                <a:lnTo>
                  <a:pt x="4197466" y="2757466"/>
                </a:lnTo>
                <a:lnTo>
                  <a:pt x="2880000" y="2757466"/>
                </a:lnTo>
                <a:close/>
                <a:moveTo>
                  <a:pt x="1440000" y="1440000"/>
                </a:moveTo>
                <a:lnTo>
                  <a:pt x="2757466" y="1440000"/>
                </a:lnTo>
                <a:lnTo>
                  <a:pt x="2757466" y="2757466"/>
                </a:lnTo>
                <a:lnTo>
                  <a:pt x="1440000" y="2757466"/>
                </a:lnTo>
                <a:close/>
                <a:moveTo>
                  <a:pt x="0" y="1440000"/>
                </a:moveTo>
                <a:lnTo>
                  <a:pt x="1317466" y="1440000"/>
                </a:lnTo>
                <a:lnTo>
                  <a:pt x="1317466" y="2757466"/>
                </a:lnTo>
                <a:lnTo>
                  <a:pt x="0" y="2757466"/>
                </a:lnTo>
                <a:close/>
                <a:moveTo>
                  <a:pt x="2880000" y="0"/>
                </a:moveTo>
                <a:lnTo>
                  <a:pt x="4197466" y="0"/>
                </a:lnTo>
                <a:lnTo>
                  <a:pt x="4197466" y="1317466"/>
                </a:lnTo>
                <a:lnTo>
                  <a:pt x="2880000" y="1317466"/>
                </a:lnTo>
                <a:close/>
                <a:moveTo>
                  <a:pt x="1440001" y="0"/>
                </a:moveTo>
                <a:lnTo>
                  <a:pt x="2757466" y="0"/>
                </a:lnTo>
                <a:lnTo>
                  <a:pt x="2757466" y="1317466"/>
                </a:lnTo>
                <a:lnTo>
                  <a:pt x="1440001" y="1317466"/>
                </a:lnTo>
                <a:close/>
                <a:moveTo>
                  <a:pt x="0" y="0"/>
                </a:moveTo>
                <a:lnTo>
                  <a:pt x="1317466" y="0"/>
                </a:lnTo>
                <a:lnTo>
                  <a:pt x="1317466" y="1317466"/>
                </a:lnTo>
                <a:lnTo>
                  <a:pt x="0" y="1317466"/>
                </a:lnTo>
                <a:close/>
              </a:path>
            </a:pathLst>
          </a:custGeom>
        </p:spPr>
        <p:txBody>
          <a:bodyPr wrap="square">
            <a:noAutofit/>
          </a:bodyPr>
          <a:lstStyle/>
          <a:p>
            <a:endParaRPr lang="zh-TW" altLang="en-US"/>
          </a:p>
        </p:txBody>
      </p:sp>
      <p:sp>
        <p:nvSpPr>
          <p:cNvPr id="2" name="頁尾版面配置區 1"/>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194537010"/>
      </p:ext>
    </p:extLst>
  </p:cSld>
  <p:clrMapOvr>
    <a:masterClrMapping/>
  </p:clrMapOvr>
  <p:timing>
    <p:tnLst>
      <p:par>
        <p:cT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圖片版面配置45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914400" y="0"/>
            <a:ext cx="2806700" cy="4267200"/>
          </a:xfrm>
        </p:spPr>
        <p:txBody>
          <a:bodyPr/>
          <a:lstStyle/>
          <a:p>
            <a:endParaRPr lang="zh-TW" altLang="en-US"/>
          </a:p>
        </p:txBody>
      </p:sp>
      <p:sp>
        <p:nvSpPr>
          <p:cNvPr id="10" name="圖片版面配置區 9"/>
          <p:cNvSpPr>
            <a:spLocks noGrp="1"/>
          </p:cNvSpPr>
          <p:nvPr>
            <p:ph type="pic" sz="quarter" idx="13"/>
          </p:nvPr>
        </p:nvSpPr>
        <p:spPr>
          <a:xfrm>
            <a:off x="4229100" y="4267200"/>
            <a:ext cx="4914900" cy="2590800"/>
          </a:xfrm>
          <a:custGeom>
            <a:avLst/>
            <a:gdLst>
              <a:gd name="connsiteX0" fmla="*/ 3284816 w 4914900"/>
              <a:gd name="connsiteY0" fmla="*/ 0 h 2590800"/>
              <a:gd name="connsiteX1" fmla="*/ 4914900 w 4914900"/>
              <a:gd name="connsiteY1" fmla="*/ 0 h 2590800"/>
              <a:gd name="connsiteX2" fmla="*/ 4914900 w 4914900"/>
              <a:gd name="connsiteY2" fmla="*/ 2590800 h 2590800"/>
              <a:gd name="connsiteX3" fmla="*/ 3284816 w 4914900"/>
              <a:gd name="connsiteY3" fmla="*/ 2590800 h 2590800"/>
              <a:gd name="connsiteX4" fmla="*/ 1638348 w 4914900"/>
              <a:gd name="connsiteY4" fmla="*/ 0 h 2590800"/>
              <a:gd name="connsiteX5" fmla="*/ 3194816 w 4914900"/>
              <a:gd name="connsiteY5" fmla="*/ 0 h 2590800"/>
              <a:gd name="connsiteX6" fmla="*/ 3194816 w 4914900"/>
              <a:gd name="connsiteY6" fmla="*/ 2590800 h 2590800"/>
              <a:gd name="connsiteX7" fmla="*/ 1638348 w 4914900"/>
              <a:gd name="connsiteY7" fmla="*/ 2590800 h 2590800"/>
              <a:gd name="connsiteX8" fmla="*/ 0 w 4914900"/>
              <a:gd name="connsiteY8" fmla="*/ 0 h 2590800"/>
              <a:gd name="connsiteX9" fmla="*/ 1548348 w 4914900"/>
              <a:gd name="connsiteY9" fmla="*/ 0 h 2590800"/>
              <a:gd name="connsiteX10" fmla="*/ 1548348 w 4914900"/>
              <a:gd name="connsiteY10" fmla="*/ 2590800 h 2590800"/>
              <a:gd name="connsiteX11" fmla="*/ 0 w 4914900"/>
              <a:gd name="connsiteY11" fmla="*/ 2590800 h 259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14900" h="2590800">
                <a:moveTo>
                  <a:pt x="3284816" y="0"/>
                </a:moveTo>
                <a:lnTo>
                  <a:pt x="4914900" y="0"/>
                </a:lnTo>
                <a:lnTo>
                  <a:pt x="4914900" y="2590800"/>
                </a:lnTo>
                <a:lnTo>
                  <a:pt x="3284816" y="2590800"/>
                </a:lnTo>
                <a:close/>
                <a:moveTo>
                  <a:pt x="1638348" y="0"/>
                </a:moveTo>
                <a:lnTo>
                  <a:pt x="3194816" y="0"/>
                </a:lnTo>
                <a:lnTo>
                  <a:pt x="3194816" y="2590800"/>
                </a:lnTo>
                <a:lnTo>
                  <a:pt x="1638348" y="2590800"/>
                </a:lnTo>
                <a:close/>
                <a:moveTo>
                  <a:pt x="0" y="0"/>
                </a:moveTo>
                <a:lnTo>
                  <a:pt x="1548348" y="0"/>
                </a:lnTo>
                <a:lnTo>
                  <a:pt x="1548348" y="2590800"/>
                </a:lnTo>
                <a:lnTo>
                  <a:pt x="0" y="259080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693823955"/>
      </p:ext>
    </p:extLst>
  </p:cSld>
  <p:clrMapOvr>
    <a:masterClrMapping/>
  </p:clrMapOvr>
  <p:timing>
    <p:tnLst>
      <p:par>
        <p:cTn id="1" dur="indefinite" restart="never" nodeType="tmRoot"/>
      </p:par>
    </p:tn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圖片版面配置46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6" name="圖片版面配置區 15"/>
          <p:cNvSpPr>
            <a:spLocks noGrp="1"/>
          </p:cNvSpPr>
          <p:nvPr>
            <p:ph type="pic" sz="quarter" idx="12"/>
          </p:nvPr>
        </p:nvSpPr>
        <p:spPr>
          <a:xfrm>
            <a:off x="6854400" y="2505624"/>
            <a:ext cx="2286000" cy="3717043"/>
          </a:xfrm>
          <a:custGeom>
            <a:avLst/>
            <a:gdLst>
              <a:gd name="connsiteX0" fmla="*/ 0 w 2286000"/>
              <a:gd name="connsiteY0" fmla="*/ 2688959 h 3717043"/>
              <a:gd name="connsiteX1" fmla="*/ 2286000 w 2286000"/>
              <a:gd name="connsiteY1" fmla="*/ 2688959 h 3717043"/>
              <a:gd name="connsiteX2" fmla="*/ 2286000 w 2286000"/>
              <a:gd name="connsiteY2" fmla="*/ 3717043 h 3717043"/>
              <a:gd name="connsiteX3" fmla="*/ 0 w 2286000"/>
              <a:gd name="connsiteY3" fmla="*/ 3717043 h 3717043"/>
              <a:gd name="connsiteX4" fmla="*/ 0 w 2286000"/>
              <a:gd name="connsiteY4" fmla="*/ 0 h 3717043"/>
              <a:gd name="connsiteX5" fmla="*/ 2286000 w 2286000"/>
              <a:gd name="connsiteY5" fmla="*/ 0 h 3717043"/>
              <a:gd name="connsiteX6" fmla="*/ 2286000 w 2286000"/>
              <a:gd name="connsiteY6" fmla="*/ 2598959 h 3717043"/>
              <a:gd name="connsiteX7" fmla="*/ 0 w 2286000"/>
              <a:gd name="connsiteY7" fmla="*/ 2598959 h 37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0" h="3717043">
                <a:moveTo>
                  <a:pt x="0" y="2688959"/>
                </a:moveTo>
                <a:lnTo>
                  <a:pt x="2286000" y="2688959"/>
                </a:lnTo>
                <a:lnTo>
                  <a:pt x="2286000" y="3717043"/>
                </a:lnTo>
                <a:lnTo>
                  <a:pt x="0" y="3717043"/>
                </a:lnTo>
                <a:close/>
                <a:moveTo>
                  <a:pt x="0" y="0"/>
                </a:moveTo>
                <a:lnTo>
                  <a:pt x="2286000" y="0"/>
                </a:lnTo>
                <a:lnTo>
                  <a:pt x="2286000" y="2598959"/>
                </a:lnTo>
                <a:lnTo>
                  <a:pt x="0" y="2598959"/>
                </a:lnTo>
                <a:close/>
              </a:path>
            </a:pathLst>
          </a:custGeom>
        </p:spPr>
        <p:txBody>
          <a:bodyPr wrap="square">
            <a:noAutofit/>
          </a:bodyPr>
          <a:lstStyle/>
          <a:p>
            <a:endParaRPr lang="zh-TW" altLang="en-US"/>
          </a:p>
        </p:txBody>
      </p:sp>
      <p:sp>
        <p:nvSpPr>
          <p:cNvPr id="15" name="圖片版面配置區 14"/>
          <p:cNvSpPr>
            <a:spLocks noGrp="1"/>
          </p:cNvSpPr>
          <p:nvPr>
            <p:ph type="pic" sz="quarter" idx="13"/>
          </p:nvPr>
        </p:nvSpPr>
        <p:spPr>
          <a:xfrm>
            <a:off x="4568400" y="2505624"/>
            <a:ext cx="2286000" cy="3717043"/>
          </a:xfrm>
          <a:custGeom>
            <a:avLst/>
            <a:gdLst>
              <a:gd name="connsiteX0" fmla="*/ 0 w 2286000"/>
              <a:gd name="connsiteY0" fmla="*/ 1344282 h 3717043"/>
              <a:gd name="connsiteX1" fmla="*/ 2286000 w 2286000"/>
              <a:gd name="connsiteY1" fmla="*/ 1344282 h 3717043"/>
              <a:gd name="connsiteX2" fmla="*/ 2286000 w 2286000"/>
              <a:gd name="connsiteY2" fmla="*/ 3717043 h 3717043"/>
              <a:gd name="connsiteX3" fmla="*/ 0 w 2286000"/>
              <a:gd name="connsiteY3" fmla="*/ 3717043 h 3717043"/>
              <a:gd name="connsiteX4" fmla="*/ 0 w 2286000"/>
              <a:gd name="connsiteY4" fmla="*/ 0 h 3717043"/>
              <a:gd name="connsiteX5" fmla="*/ 2286000 w 2286000"/>
              <a:gd name="connsiteY5" fmla="*/ 0 h 3717043"/>
              <a:gd name="connsiteX6" fmla="*/ 2286000 w 2286000"/>
              <a:gd name="connsiteY6" fmla="*/ 1254282 h 3717043"/>
              <a:gd name="connsiteX7" fmla="*/ 0 w 2286000"/>
              <a:gd name="connsiteY7" fmla="*/ 1254282 h 37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0" h="3717043">
                <a:moveTo>
                  <a:pt x="0" y="1344282"/>
                </a:moveTo>
                <a:lnTo>
                  <a:pt x="2286000" y="1344282"/>
                </a:lnTo>
                <a:lnTo>
                  <a:pt x="2286000" y="3717043"/>
                </a:lnTo>
                <a:lnTo>
                  <a:pt x="0" y="3717043"/>
                </a:lnTo>
                <a:close/>
                <a:moveTo>
                  <a:pt x="0" y="0"/>
                </a:moveTo>
                <a:lnTo>
                  <a:pt x="2286000" y="0"/>
                </a:lnTo>
                <a:lnTo>
                  <a:pt x="2286000" y="1254282"/>
                </a:lnTo>
                <a:lnTo>
                  <a:pt x="0" y="1254282"/>
                </a:lnTo>
                <a:close/>
              </a:path>
            </a:pathLst>
          </a:custGeom>
        </p:spPr>
        <p:txBody>
          <a:bodyPr wrap="square">
            <a:noAutofit/>
          </a:bodyPr>
          <a:lstStyle/>
          <a:p>
            <a:endParaRPr lang="zh-TW" altLang="en-US"/>
          </a:p>
        </p:txBody>
      </p:sp>
      <p:sp>
        <p:nvSpPr>
          <p:cNvPr id="14" name="圖片版面配置區 13"/>
          <p:cNvSpPr>
            <a:spLocks noGrp="1"/>
          </p:cNvSpPr>
          <p:nvPr>
            <p:ph type="pic" sz="quarter" idx="14"/>
          </p:nvPr>
        </p:nvSpPr>
        <p:spPr>
          <a:xfrm>
            <a:off x="2282400" y="2505624"/>
            <a:ext cx="2286000" cy="3717043"/>
          </a:xfrm>
          <a:custGeom>
            <a:avLst/>
            <a:gdLst>
              <a:gd name="connsiteX0" fmla="*/ 0 w 2286000"/>
              <a:gd name="connsiteY0" fmla="*/ 2688959 h 3717043"/>
              <a:gd name="connsiteX1" fmla="*/ 2286000 w 2286000"/>
              <a:gd name="connsiteY1" fmla="*/ 2688959 h 3717043"/>
              <a:gd name="connsiteX2" fmla="*/ 2286000 w 2286000"/>
              <a:gd name="connsiteY2" fmla="*/ 3717043 h 3717043"/>
              <a:gd name="connsiteX3" fmla="*/ 0 w 2286000"/>
              <a:gd name="connsiteY3" fmla="*/ 3717043 h 3717043"/>
              <a:gd name="connsiteX4" fmla="*/ 0 w 2286000"/>
              <a:gd name="connsiteY4" fmla="*/ 0 h 3717043"/>
              <a:gd name="connsiteX5" fmla="*/ 2286000 w 2286000"/>
              <a:gd name="connsiteY5" fmla="*/ 0 h 3717043"/>
              <a:gd name="connsiteX6" fmla="*/ 2286000 w 2286000"/>
              <a:gd name="connsiteY6" fmla="*/ 2598959 h 3717043"/>
              <a:gd name="connsiteX7" fmla="*/ 0 w 2286000"/>
              <a:gd name="connsiteY7" fmla="*/ 2598959 h 37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0" h="3717043">
                <a:moveTo>
                  <a:pt x="0" y="2688959"/>
                </a:moveTo>
                <a:lnTo>
                  <a:pt x="2286000" y="2688959"/>
                </a:lnTo>
                <a:lnTo>
                  <a:pt x="2286000" y="3717043"/>
                </a:lnTo>
                <a:lnTo>
                  <a:pt x="0" y="3717043"/>
                </a:lnTo>
                <a:close/>
                <a:moveTo>
                  <a:pt x="0" y="0"/>
                </a:moveTo>
                <a:lnTo>
                  <a:pt x="2286000" y="0"/>
                </a:lnTo>
                <a:lnTo>
                  <a:pt x="2286000" y="2598959"/>
                </a:lnTo>
                <a:lnTo>
                  <a:pt x="0" y="2598959"/>
                </a:lnTo>
                <a:close/>
              </a:path>
            </a:pathLst>
          </a:custGeom>
        </p:spPr>
        <p:txBody>
          <a:bodyPr wrap="square">
            <a:noAutofit/>
          </a:bodyPr>
          <a:lstStyle/>
          <a:p>
            <a:endParaRPr lang="zh-TW" altLang="en-US"/>
          </a:p>
        </p:txBody>
      </p:sp>
      <p:sp>
        <p:nvSpPr>
          <p:cNvPr id="13" name="圖片版面配置區 12"/>
          <p:cNvSpPr>
            <a:spLocks noGrp="1"/>
          </p:cNvSpPr>
          <p:nvPr>
            <p:ph type="pic" sz="quarter" idx="15"/>
          </p:nvPr>
        </p:nvSpPr>
        <p:spPr>
          <a:xfrm>
            <a:off x="-3600" y="2505624"/>
            <a:ext cx="2286000" cy="3717043"/>
          </a:xfrm>
          <a:custGeom>
            <a:avLst/>
            <a:gdLst>
              <a:gd name="connsiteX0" fmla="*/ 0 w 2286000"/>
              <a:gd name="connsiteY0" fmla="*/ 1344282 h 3717043"/>
              <a:gd name="connsiteX1" fmla="*/ 2286000 w 2286000"/>
              <a:gd name="connsiteY1" fmla="*/ 1344282 h 3717043"/>
              <a:gd name="connsiteX2" fmla="*/ 2286000 w 2286000"/>
              <a:gd name="connsiteY2" fmla="*/ 3717043 h 3717043"/>
              <a:gd name="connsiteX3" fmla="*/ 0 w 2286000"/>
              <a:gd name="connsiteY3" fmla="*/ 3717043 h 3717043"/>
              <a:gd name="connsiteX4" fmla="*/ 0 w 2286000"/>
              <a:gd name="connsiteY4" fmla="*/ 0 h 3717043"/>
              <a:gd name="connsiteX5" fmla="*/ 2286000 w 2286000"/>
              <a:gd name="connsiteY5" fmla="*/ 0 h 3717043"/>
              <a:gd name="connsiteX6" fmla="*/ 2286000 w 2286000"/>
              <a:gd name="connsiteY6" fmla="*/ 1254282 h 3717043"/>
              <a:gd name="connsiteX7" fmla="*/ 0 w 2286000"/>
              <a:gd name="connsiteY7" fmla="*/ 1254282 h 37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000" h="3717043">
                <a:moveTo>
                  <a:pt x="0" y="1344282"/>
                </a:moveTo>
                <a:lnTo>
                  <a:pt x="2286000" y="1344282"/>
                </a:lnTo>
                <a:lnTo>
                  <a:pt x="2286000" y="3717043"/>
                </a:lnTo>
                <a:lnTo>
                  <a:pt x="0" y="3717043"/>
                </a:lnTo>
                <a:close/>
                <a:moveTo>
                  <a:pt x="0" y="0"/>
                </a:moveTo>
                <a:lnTo>
                  <a:pt x="2286000" y="0"/>
                </a:lnTo>
                <a:lnTo>
                  <a:pt x="2286000" y="1254282"/>
                </a:lnTo>
                <a:lnTo>
                  <a:pt x="0" y="125428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585712970"/>
      </p:ext>
    </p:extLst>
  </p:cSld>
  <p:clrMapOvr>
    <a:masterClrMapping/>
  </p:clrMapOvr>
  <p:timing>
    <p:tnLst>
      <p:par>
        <p:cTn id="1" dur="indefinite" restart="never" nodeType="tmRoot"/>
      </p:par>
    </p:tn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圖片版面配置46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1" name="圖片版面配置區 18"/>
          <p:cNvSpPr>
            <a:spLocks noGrp="1"/>
          </p:cNvSpPr>
          <p:nvPr>
            <p:ph type="pic" sz="quarter" idx="14"/>
          </p:nvPr>
        </p:nvSpPr>
        <p:spPr>
          <a:xfrm>
            <a:off x="3577692" y="1431780"/>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12" name="圖片版面配置區 18"/>
          <p:cNvSpPr>
            <a:spLocks noGrp="1"/>
          </p:cNvSpPr>
          <p:nvPr>
            <p:ph type="pic" sz="quarter" idx="15"/>
          </p:nvPr>
        </p:nvSpPr>
        <p:spPr>
          <a:xfrm>
            <a:off x="4300181" y="2673558"/>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13" name="圖片版面配置區 18"/>
          <p:cNvSpPr>
            <a:spLocks noGrp="1"/>
          </p:cNvSpPr>
          <p:nvPr>
            <p:ph type="pic" sz="quarter" idx="16"/>
          </p:nvPr>
        </p:nvSpPr>
        <p:spPr>
          <a:xfrm>
            <a:off x="3577692" y="3937251"/>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14" name="圖片版面配置區 18"/>
          <p:cNvSpPr>
            <a:spLocks noGrp="1"/>
          </p:cNvSpPr>
          <p:nvPr>
            <p:ph type="pic" sz="quarter" idx="17"/>
          </p:nvPr>
        </p:nvSpPr>
        <p:spPr>
          <a:xfrm>
            <a:off x="4300181" y="5179029"/>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15144335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圖片版面配置46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8" name="圖片版面配置區 17"/>
          <p:cNvSpPr>
            <a:spLocks noGrp="1"/>
          </p:cNvSpPr>
          <p:nvPr>
            <p:ph type="pic" sz="quarter" idx="12"/>
          </p:nvPr>
        </p:nvSpPr>
        <p:spPr>
          <a:xfrm>
            <a:off x="970667" y="1388003"/>
            <a:ext cx="2043112" cy="3003550"/>
          </a:xfrm>
          <a:custGeom>
            <a:avLst/>
            <a:gdLst>
              <a:gd name="connsiteX0" fmla="*/ 1021556 w 2043112"/>
              <a:gd name="connsiteY0" fmla="*/ 0 h 3003550"/>
              <a:gd name="connsiteX1" fmla="*/ 1022577 w 2043112"/>
              <a:gd name="connsiteY1" fmla="*/ 0 h 3003550"/>
              <a:gd name="connsiteX2" fmla="*/ 2043112 w 2043112"/>
              <a:gd name="connsiteY2" fmla="*/ 464119 h 3003550"/>
              <a:gd name="connsiteX3" fmla="*/ 2043112 w 2043112"/>
              <a:gd name="connsiteY3" fmla="*/ 2539433 h 3003550"/>
              <a:gd name="connsiteX4" fmla="*/ 1022579 w 2043112"/>
              <a:gd name="connsiteY4" fmla="*/ 3003550 h 3003550"/>
              <a:gd name="connsiteX5" fmla="*/ 1021559 w 2043112"/>
              <a:gd name="connsiteY5" fmla="*/ 3003550 h 3003550"/>
              <a:gd name="connsiteX6" fmla="*/ 0 w 2043112"/>
              <a:gd name="connsiteY6" fmla="*/ 2538966 h 3003550"/>
              <a:gd name="connsiteX7" fmla="*/ 0 w 2043112"/>
              <a:gd name="connsiteY7" fmla="*/ 464583 h 300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3112" h="3003550">
                <a:moveTo>
                  <a:pt x="1021556" y="0"/>
                </a:moveTo>
                <a:lnTo>
                  <a:pt x="1022577" y="0"/>
                </a:lnTo>
                <a:lnTo>
                  <a:pt x="2043112" y="464119"/>
                </a:lnTo>
                <a:lnTo>
                  <a:pt x="2043112" y="2539433"/>
                </a:lnTo>
                <a:lnTo>
                  <a:pt x="1022579" y="3003550"/>
                </a:lnTo>
                <a:lnTo>
                  <a:pt x="1021559" y="3003550"/>
                </a:lnTo>
                <a:lnTo>
                  <a:pt x="0" y="2538966"/>
                </a:lnTo>
                <a:lnTo>
                  <a:pt x="0" y="464583"/>
                </a:lnTo>
                <a:close/>
              </a:path>
            </a:pathLst>
          </a:custGeom>
        </p:spPr>
        <p:txBody>
          <a:bodyPr wrap="square">
            <a:noAutofit/>
          </a:bodyPr>
          <a:lstStyle/>
          <a:p>
            <a:endParaRPr lang="zh-TW" altLang="en-US"/>
          </a:p>
        </p:txBody>
      </p:sp>
      <p:sp>
        <p:nvSpPr>
          <p:cNvPr id="19" name="圖片版面配置區 18"/>
          <p:cNvSpPr>
            <a:spLocks noGrp="1"/>
          </p:cNvSpPr>
          <p:nvPr>
            <p:ph type="pic" sz="quarter" idx="13"/>
          </p:nvPr>
        </p:nvSpPr>
        <p:spPr>
          <a:xfrm>
            <a:off x="3555822" y="1388003"/>
            <a:ext cx="2043112" cy="3003550"/>
          </a:xfrm>
          <a:custGeom>
            <a:avLst/>
            <a:gdLst>
              <a:gd name="connsiteX0" fmla="*/ 1021556 w 2043112"/>
              <a:gd name="connsiteY0" fmla="*/ 0 h 3003550"/>
              <a:gd name="connsiteX1" fmla="*/ 1022577 w 2043112"/>
              <a:gd name="connsiteY1" fmla="*/ 0 h 3003550"/>
              <a:gd name="connsiteX2" fmla="*/ 2043112 w 2043112"/>
              <a:gd name="connsiteY2" fmla="*/ 464119 h 3003550"/>
              <a:gd name="connsiteX3" fmla="*/ 2043112 w 2043112"/>
              <a:gd name="connsiteY3" fmla="*/ 2539433 h 3003550"/>
              <a:gd name="connsiteX4" fmla="*/ 1022579 w 2043112"/>
              <a:gd name="connsiteY4" fmla="*/ 3003550 h 3003550"/>
              <a:gd name="connsiteX5" fmla="*/ 1021559 w 2043112"/>
              <a:gd name="connsiteY5" fmla="*/ 3003550 h 3003550"/>
              <a:gd name="connsiteX6" fmla="*/ 0 w 2043112"/>
              <a:gd name="connsiteY6" fmla="*/ 2538966 h 3003550"/>
              <a:gd name="connsiteX7" fmla="*/ 0 w 2043112"/>
              <a:gd name="connsiteY7" fmla="*/ 464583 h 300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3112" h="3003550">
                <a:moveTo>
                  <a:pt x="1021556" y="0"/>
                </a:moveTo>
                <a:lnTo>
                  <a:pt x="1022577" y="0"/>
                </a:lnTo>
                <a:lnTo>
                  <a:pt x="2043112" y="464119"/>
                </a:lnTo>
                <a:lnTo>
                  <a:pt x="2043112" y="2539433"/>
                </a:lnTo>
                <a:lnTo>
                  <a:pt x="1022579" y="3003550"/>
                </a:lnTo>
                <a:lnTo>
                  <a:pt x="1021559" y="3003550"/>
                </a:lnTo>
                <a:lnTo>
                  <a:pt x="0" y="2538966"/>
                </a:lnTo>
                <a:lnTo>
                  <a:pt x="0" y="464583"/>
                </a:lnTo>
                <a:close/>
              </a:path>
            </a:pathLst>
          </a:custGeom>
        </p:spPr>
        <p:txBody>
          <a:bodyPr wrap="square">
            <a:noAutofit/>
          </a:bodyPr>
          <a:lstStyle/>
          <a:p>
            <a:endParaRPr lang="zh-TW" altLang="en-US"/>
          </a:p>
        </p:txBody>
      </p:sp>
      <p:sp>
        <p:nvSpPr>
          <p:cNvPr id="20" name="圖片版面配置區 19"/>
          <p:cNvSpPr>
            <a:spLocks noGrp="1"/>
          </p:cNvSpPr>
          <p:nvPr>
            <p:ph type="pic" sz="quarter" idx="14"/>
          </p:nvPr>
        </p:nvSpPr>
        <p:spPr>
          <a:xfrm>
            <a:off x="6140977" y="1388003"/>
            <a:ext cx="2043112" cy="3003550"/>
          </a:xfrm>
          <a:custGeom>
            <a:avLst/>
            <a:gdLst>
              <a:gd name="connsiteX0" fmla="*/ 1021556 w 2043112"/>
              <a:gd name="connsiteY0" fmla="*/ 0 h 3003550"/>
              <a:gd name="connsiteX1" fmla="*/ 1022577 w 2043112"/>
              <a:gd name="connsiteY1" fmla="*/ 0 h 3003550"/>
              <a:gd name="connsiteX2" fmla="*/ 2043112 w 2043112"/>
              <a:gd name="connsiteY2" fmla="*/ 464119 h 3003550"/>
              <a:gd name="connsiteX3" fmla="*/ 2043112 w 2043112"/>
              <a:gd name="connsiteY3" fmla="*/ 2539433 h 3003550"/>
              <a:gd name="connsiteX4" fmla="*/ 1022579 w 2043112"/>
              <a:gd name="connsiteY4" fmla="*/ 3003550 h 3003550"/>
              <a:gd name="connsiteX5" fmla="*/ 1021559 w 2043112"/>
              <a:gd name="connsiteY5" fmla="*/ 3003550 h 3003550"/>
              <a:gd name="connsiteX6" fmla="*/ 0 w 2043112"/>
              <a:gd name="connsiteY6" fmla="*/ 2538966 h 3003550"/>
              <a:gd name="connsiteX7" fmla="*/ 0 w 2043112"/>
              <a:gd name="connsiteY7" fmla="*/ 464583 h 300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43112" h="3003550">
                <a:moveTo>
                  <a:pt x="1021556" y="0"/>
                </a:moveTo>
                <a:lnTo>
                  <a:pt x="1022577" y="0"/>
                </a:lnTo>
                <a:lnTo>
                  <a:pt x="2043112" y="464119"/>
                </a:lnTo>
                <a:lnTo>
                  <a:pt x="2043112" y="2539433"/>
                </a:lnTo>
                <a:lnTo>
                  <a:pt x="1022579" y="3003550"/>
                </a:lnTo>
                <a:lnTo>
                  <a:pt x="1021559" y="3003550"/>
                </a:lnTo>
                <a:lnTo>
                  <a:pt x="0" y="2538966"/>
                </a:lnTo>
                <a:lnTo>
                  <a:pt x="0" y="464583"/>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96541071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圖片版面配置46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18"/>
          <p:cNvSpPr>
            <a:spLocks noGrp="1"/>
          </p:cNvSpPr>
          <p:nvPr>
            <p:ph type="pic" sz="quarter" idx="14"/>
          </p:nvPr>
        </p:nvSpPr>
        <p:spPr>
          <a:xfrm>
            <a:off x="1985958" y="160111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6" name="圖片版面配置區 18"/>
          <p:cNvSpPr>
            <a:spLocks noGrp="1"/>
          </p:cNvSpPr>
          <p:nvPr>
            <p:ph type="pic" sz="quarter" idx="15"/>
          </p:nvPr>
        </p:nvSpPr>
        <p:spPr>
          <a:xfrm>
            <a:off x="3747025" y="160111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7" name="圖片版面配置區 18"/>
          <p:cNvSpPr>
            <a:spLocks noGrp="1"/>
          </p:cNvSpPr>
          <p:nvPr>
            <p:ph type="pic" sz="quarter" idx="16"/>
          </p:nvPr>
        </p:nvSpPr>
        <p:spPr>
          <a:xfrm>
            <a:off x="5508092" y="1601112"/>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8" name="圖片版面配置區 18"/>
          <p:cNvSpPr>
            <a:spLocks noGrp="1"/>
          </p:cNvSpPr>
          <p:nvPr>
            <p:ph type="pic" sz="quarter" idx="17"/>
          </p:nvPr>
        </p:nvSpPr>
        <p:spPr>
          <a:xfrm>
            <a:off x="2866491" y="3170268"/>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9" name="圖片版面配置區 18"/>
          <p:cNvSpPr>
            <a:spLocks noGrp="1"/>
          </p:cNvSpPr>
          <p:nvPr>
            <p:ph type="pic" sz="quarter" idx="18"/>
          </p:nvPr>
        </p:nvSpPr>
        <p:spPr>
          <a:xfrm>
            <a:off x="4627558" y="3170268"/>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323146879"/>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圖片版面配置46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3"/>
          <p:cNvSpPr>
            <a:spLocks noGrp="1"/>
          </p:cNvSpPr>
          <p:nvPr>
            <p:ph type="pic" sz="quarter" idx="12"/>
          </p:nvPr>
        </p:nvSpPr>
        <p:spPr>
          <a:xfrm>
            <a:off x="1512438" y="2409789"/>
            <a:ext cx="1764226" cy="1552608"/>
          </a:xfrm>
          <a:prstGeom prst="hexagon">
            <a:avLst>
              <a:gd name="adj" fmla="val 27084"/>
              <a:gd name="vf" fmla="val 115470"/>
            </a:avLst>
          </a:prstGeom>
        </p:spPr>
        <p:txBody>
          <a:bodyPr/>
          <a:lstStyle/>
          <a:p>
            <a:endParaRPr lang="zh-TW" altLang="en-US"/>
          </a:p>
        </p:txBody>
      </p:sp>
      <p:sp>
        <p:nvSpPr>
          <p:cNvPr id="6" name="圖片版面配置區 3"/>
          <p:cNvSpPr>
            <a:spLocks noGrp="1"/>
          </p:cNvSpPr>
          <p:nvPr>
            <p:ph type="pic" sz="quarter" idx="13"/>
          </p:nvPr>
        </p:nvSpPr>
        <p:spPr>
          <a:xfrm>
            <a:off x="2979993" y="1599619"/>
            <a:ext cx="1764226" cy="1552608"/>
          </a:xfrm>
          <a:prstGeom prst="hexagon">
            <a:avLst>
              <a:gd name="adj" fmla="val 27084"/>
              <a:gd name="vf" fmla="val 115470"/>
            </a:avLst>
          </a:prstGeom>
        </p:spPr>
        <p:txBody>
          <a:bodyPr/>
          <a:lstStyle/>
          <a:p>
            <a:endParaRPr lang="zh-TW" altLang="en-US"/>
          </a:p>
        </p:txBody>
      </p:sp>
      <p:sp>
        <p:nvSpPr>
          <p:cNvPr id="7" name="圖片版面配置區 3"/>
          <p:cNvSpPr>
            <a:spLocks noGrp="1"/>
          </p:cNvSpPr>
          <p:nvPr>
            <p:ph type="pic" sz="quarter" idx="14"/>
          </p:nvPr>
        </p:nvSpPr>
        <p:spPr>
          <a:xfrm>
            <a:off x="4447548" y="2409789"/>
            <a:ext cx="1764226" cy="1552608"/>
          </a:xfrm>
          <a:prstGeom prst="hexagon">
            <a:avLst>
              <a:gd name="adj" fmla="val 27084"/>
              <a:gd name="vf" fmla="val 115470"/>
            </a:avLst>
          </a:prstGeom>
        </p:spPr>
        <p:txBody>
          <a:bodyPr/>
          <a:lstStyle/>
          <a:p>
            <a:endParaRPr lang="zh-TW" altLang="en-US"/>
          </a:p>
        </p:txBody>
      </p:sp>
      <p:sp>
        <p:nvSpPr>
          <p:cNvPr id="8" name="圖片版面配置區 3"/>
          <p:cNvSpPr>
            <a:spLocks noGrp="1"/>
          </p:cNvSpPr>
          <p:nvPr>
            <p:ph type="pic" sz="quarter" idx="15"/>
          </p:nvPr>
        </p:nvSpPr>
        <p:spPr>
          <a:xfrm>
            <a:off x="5915103" y="1599619"/>
            <a:ext cx="1764226" cy="1552608"/>
          </a:xfrm>
          <a:prstGeom prst="hexagon">
            <a:avLst>
              <a:gd name="adj" fmla="val 27084"/>
              <a:gd name="vf" fmla="val 115470"/>
            </a:avLst>
          </a:prstGeom>
        </p:spPr>
        <p:txBody>
          <a:bodyPr/>
          <a:lstStyle/>
          <a:p>
            <a:endParaRPr lang="zh-TW" altLang="en-US"/>
          </a:p>
        </p:txBody>
      </p:sp>
    </p:spTree>
    <p:extLst>
      <p:ext uri="{BB962C8B-B14F-4D97-AF65-F5344CB8AC3E}">
        <p14:creationId xmlns:p14="http://schemas.microsoft.com/office/powerpoint/2010/main" val="3102507756"/>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圖片版面配置465">
    <p:spTree>
      <p:nvGrpSpPr>
        <p:cNvPr id="1" name=""/>
        <p:cNvGrpSpPr/>
        <p:nvPr/>
      </p:nvGrpSpPr>
      <p:grpSpPr>
        <a:xfrm>
          <a:off x="0" y="0"/>
          <a:ext cx="0" cy="0"/>
          <a:chOff x="0" y="0"/>
          <a:chExt cx="0" cy="0"/>
        </a:xfrm>
      </p:grpSpPr>
      <p:sp>
        <p:nvSpPr>
          <p:cNvPr id="6" name="圖片版面配置區 3"/>
          <p:cNvSpPr>
            <a:spLocks noGrp="1"/>
          </p:cNvSpPr>
          <p:nvPr>
            <p:ph type="pic" sz="quarter" idx="13"/>
          </p:nvPr>
        </p:nvSpPr>
        <p:spPr>
          <a:xfrm>
            <a:off x="459858" y="2263424"/>
            <a:ext cx="3391801" cy="2984958"/>
          </a:xfrm>
          <a:prstGeom prst="hexagon">
            <a:avLst>
              <a:gd name="adj" fmla="val 27084"/>
              <a:gd name="vf" fmla="val 115470"/>
            </a:avLst>
          </a:prstGeom>
        </p:spPr>
        <p:txBody>
          <a:bodyPr/>
          <a:lstStyle/>
          <a:p>
            <a:endParaRPr lang="zh-TW" altLang="en-US"/>
          </a:p>
        </p:txBody>
      </p:sp>
      <p:sp>
        <p:nvSpPr>
          <p:cNvPr id="7" name="圖片版面配置區 3"/>
          <p:cNvSpPr>
            <a:spLocks noGrp="1"/>
          </p:cNvSpPr>
          <p:nvPr>
            <p:ph type="pic" sz="quarter" idx="14"/>
          </p:nvPr>
        </p:nvSpPr>
        <p:spPr>
          <a:xfrm>
            <a:off x="1471959" y="3432614"/>
            <a:ext cx="2063253" cy="1815768"/>
          </a:xfrm>
          <a:prstGeom prst="hexagon">
            <a:avLst>
              <a:gd name="adj" fmla="val 27084"/>
              <a:gd name="vf" fmla="val 115470"/>
            </a:avLst>
          </a:prstGeom>
        </p:spPr>
        <p:txBody>
          <a:bodyPr/>
          <a:lstStyle/>
          <a:p>
            <a:endParaRPr lang="zh-TW" altLang="en-US"/>
          </a:p>
        </p:txBody>
      </p:sp>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3"/>
          <p:cNvSpPr>
            <a:spLocks noGrp="1"/>
          </p:cNvSpPr>
          <p:nvPr>
            <p:ph type="pic" sz="quarter" idx="12"/>
          </p:nvPr>
        </p:nvSpPr>
        <p:spPr>
          <a:xfrm>
            <a:off x="2101897" y="4155724"/>
            <a:ext cx="1241585" cy="1092658"/>
          </a:xfrm>
          <a:prstGeom prst="hexagon">
            <a:avLst>
              <a:gd name="adj" fmla="val 27084"/>
              <a:gd name="vf" fmla="val 115470"/>
            </a:avLst>
          </a:prstGeom>
        </p:spPr>
        <p:txBody>
          <a:bodyPr/>
          <a:lstStyle/>
          <a:p>
            <a:endParaRPr lang="zh-TW" altLang="en-US"/>
          </a:p>
        </p:txBody>
      </p:sp>
    </p:spTree>
    <p:extLst>
      <p:ext uri="{BB962C8B-B14F-4D97-AF65-F5344CB8AC3E}">
        <p14:creationId xmlns:p14="http://schemas.microsoft.com/office/powerpoint/2010/main" val="512354027"/>
      </p:ext>
    </p:extLst>
  </p:cSld>
  <p:clrMapOvr>
    <a:masterClrMapping/>
  </p:clrMapOvr>
  <p:timing>
    <p:tnLst>
      <p:par>
        <p:cTn id="1" dur="indefinite" restart="never" nodeType="tmRoot"/>
      </p:par>
    </p:tnLst>
  </p:timing>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圖片版面配置46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18"/>
          <p:cNvSpPr>
            <a:spLocks noGrp="1"/>
          </p:cNvSpPr>
          <p:nvPr>
            <p:ph type="pic" sz="quarter" idx="14"/>
          </p:nvPr>
        </p:nvSpPr>
        <p:spPr>
          <a:xfrm>
            <a:off x="1398936" y="2110724"/>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6" name="圖片版面配置區 18"/>
          <p:cNvSpPr>
            <a:spLocks noGrp="1"/>
          </p:cNvSpPr>
          <p:nvPr>
            <p:ph type="pic" sz="quarter" idx="15"/>
          </p:nvPr>
        </p:nvSpPr>
        <p:spPr>
          <a:xfrm>
            <a:off x="3160003" y="2110724"/>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7" name="圖片版面配置區 18"/>
          <p:cNvSpPr>
            <a:spLocks noGrp="1"/>
          </p:cNvSpPr>
          <p:nvPr>
            <p:ph type="pic" sz="quarter" idx="16"/>
          </p:nvPr>
        </p:nvSpPr>
        <p:spPr>
          <a:xfrm>
            <a:off x="4074403" y="3646013"/>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8" name="圖片版面配置區 18"/>
          <p:cNvSpPr>
            <a:spLocks noGrp="1"/>
          </p:cNvSpPr>
          <p:nvPr>
            <p:ph type="pic" sz="quarter" idx="17"/>
          </p:nvPr>
        </p:nvSpPr>
        <p:spPr>
          <a:xfrm>
            <a:off x="5835470" y="3646013"/>
            <a:ext cx="1658799" cy="1909731"/>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289141669"/>
      </p:ext>
    </p:extLst>
  </p:cSld>
  <p:clrMapOvr>
    <a:masterClrMapping/>
  </p:clrMapOvr>
  <p:timing>
    <p:tnLst>
      <p:par>
        <p:cTn id="1" dur="indefinite" restart="never" nodeType="tmRoot"/>
      </p:par>
    </p:tnLst>
  </p:timing>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圖片版面配置46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6" name="圖片版面配置區 3"/>
          <p:cNvSpPr>
            <a:spLocks noGrp="1"/>
          </p:cNvSpPr>
          <p:nvPr>
            <p:ph type="pic" sz="quarter" idx="13"/>
          </p:nvPr>
        </p:nvSpPr>
        <p:spPr>
          <a:xfrm>
            <a:off x="1738288" y="1662532"/>
            <a:ext cx="1538312" cy="1353792"/>
          </a:xfrm>
          <a:prstGeom prst="hexagon">
            <a:avLst>
              <a:gd name="adj" fmla="val 28752"/>
              <a:gd name="vf" fmla="val 115470"/>
            </a:avLst>
          </a:prstGeom>
        </p:spPr>
        <p:txBody>
          <a:bodyPr/>
          <a:lstStyle/>
          <a:p>
            <a:endParaRPr lang="zh-TW" altLang="en-US"/>
          </a:p>
        </p:txBody>
      </p:sp>
      <p:sp>
        <p:nvSpPr>
          <p:cNvPr id="7" name="圖片版面配置區 3"/>
          <p:cNvSpPr>
            <a:spLocks noGrp="1"/>
          </p:cNvSpPr>
          <p:nvPr>
            <p:ph type="pic" sz="quarter" idx="14"/>
          </p:nvPr>
        </p:nvSpPr>
        <p:spPr>
          <a:xfrm>
            <a:off x="1738288" y="4595738"/>
            <a:ext cx="1538312" cy="1353792"/>
          </a:xfrm>
          <a:prstGeom prst="hexagon">
            <a:avLst>
              <a:gd name="adj" fmla="val 28752"/>
              <a:gd name="vf" fmla="val 115470"/>
            </a:avLst>
          </a:prstGeom>
        </p:spPr>
        <p:txBody>
          <a:bodyPr/>
          <a:lstStyle/>
          <a:p>
            <a:endParaRPr lang="zh-TW" altLang="en-US"/>
          </a:p>
        </p:txBody>
      </p:sp>
      <p:sp>
        <p:nvSpPr>
          <p:cNvPr id="8" name="圖片版面配置區 3"/>
          <p:cNvSpPr>
            <a:spLocks noGrp="1"/>
          </p:cNvSpPr>
          <p:nvPr>
            <p:ph type="pic" sz="quarter" idx="15"/>
          </p:nvPr>
        </p:nvSpPr>
        <p:spPr>
          <a:xfrm>
            <a:off x="491379" y="2386927"/>
            <a:ext cx="1538312" cy="1353792"/>
          </a:xfrm>
          <a:prstGeom prst="hexagon">
            <a:avLst>
              <a:gd name="adj" fmla="val 28752"/>
              <a:gd name="vf" fmla="val 115470"/>
            </a:avLst>
          </a:prstGeom>
        </p:spPr>
        <p:txBody>
          <a:bodyPr/>
          <a:lstStyle/>
          <a:p>
            <a:endParaRPr lang="zh-TW" altLang="en-US"/>
          </a:p>
        </p:txBody>
      </p:sp>
      <p:sp>
        <p:nvSpPr>
          <p:cNvPr id="9" name="圖片版面配置區 3"/>
          <p:cNvSpPr>
            <a:spLocks noGrp="1"/>
          </p:cNvSpPr>
          <p:nvPr>
            <p:ph type="pic" sz="quarter" idx="16"/>
          </p:nvPr>
        </p:nvSpPr>
        <p:spPr>
          <a:xfrm>
            <a:off x="2973322" y="2386927"/>
            <a:ext cx="1538312" cy="1353792"/>
          </a:xfrm>
          <a:prstGeom prst="hexagon">
            <a:avLst>
              <a:gd name="adj" fmla="val 28752"/>
              <a:gd name="vf" fmla="val 115470"/>
            </a:avLst>
          </a:prstGeom>
        </p:spPr>
        <p:txBody>
          <a:bodyPr/>
          <a:lstStyle/>
          <a:p>
            <a:endParaRPr lang="zh-TW" altLang="en-US"/>
          </a:p>
        </p:txBody>
      </p:sp>
      <p:sp>
        <p:nvSpPr>
          <p:cNvPr id="10" name="圖片版面配置區 3"/>
          <p:cNvSpPr>
            <a:spLocks noGrp="1"/>
          </p:cNvSpPr>
          <p:nvPr>
            <p:ph type="pic" sz="quarter" idx="17"/>
          </p:nvPr>
        </p:nvSpPr>
        <p:spPr>
          <a:xfrm>
            <a:off x="2973322" y="3853530"/>
            <a:ext cx="1538312" cy="1353792"/>
          </a:xfrm>
          <a:prstGeom prst="hexagon">
            <a:avLst>
              <a:gd name="adj" fmla="val 28752"/>
              <a:gd name="vf" fmla="val 115470"/>
            </a:avLst>
          </a:prstGeom>
        </p:spPr>
        <p:txBody>
          <a:bodyPr/>
          <a:lstStyle/>
          <a:p>
            <a:endParaRPr lang="zh-TW" altLang="en-US"/>
          </a:p>
        </p:txBody>
      </p:sp>
      <p:sp>
        <p:nvSpPr>
          <p:cNvPr id="11" name="圖片版面配置區 3"/>
          <p:cNvSpPr>
            <a:spLocks noGrp="1"/>
          </p:cNvSpPr>
          <p:nvPr>
            <p:ph type="pic" sz="quarter" idx="18"/>
          </p:nvPr>
        </p:nvSpPr>
        <p:spPr>
          <a:xfrm>
            <a:off x="491379" y="3853530"/>
            <a:ext cx="1538312" cy="1353792"/>
          </a:xfrm>
          <a:prstGeom prst="hexagon">
            <a:avLst>
              <a:gd name="adj" fmla="val 28752"/>
              <a:gd name="vf" fmla="val 115470"/>
            </a:avLst>
          </a:prstGeom>
        </p:spPr>
        <p:txBody>
          <a:bodyPr/>
          <a:lstStyle/>
          <a:p>
            <a:endParaRPr lang="zh-TW" altLang="en-US"/>
          </a:p>
        </p:txBody>
      </p:sp>
    </p:spTree>
    <p:extLst>
      <p:ext uri="{BB962C8B-B14F-4D97-AF65-F5344CB8AC3E}">
        <p14:creationId xmlns:p14="http://schemas.microsoft.com/office/powerpoint/2010/main" val="2927371174"/>
      </p:ext>
    </p:extLst>
  </p:cSld>
  <p:clrMapOvr>
    <a:masterClrMapping/>
  </p:clrMapOvr>
  <p:timing>
    <p:tnLst>
      <p:par>
        <p:cTn id="1" dur="indefinite" restart="never" nodeType="tmRoot"/>
      </p:par>
    </p:tnLst>
  </p:timing>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圖片版面配置46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678216" y="1683106"/>
            <a:ext cx="1308452" cy="1308452"/>
          </a:xfrm>
        </p:spPr>
        <p:txBody>
          <a:bodyPr/>
          <a:lstStyle/>
          <a:p>
            <a:endParaRPr lang="zh-TW" altLang="en-US"/>
          </a:p>
        </p:txBody>
      </p:sp>
      <p:sp>
        <p:nvSpPr>
          <p:cNvPr id="6" name="圖片版面配置區 4"/>
          <p:cNvSpPr>
            <a:spLocks noGrp="1"/>
          </p:cNvSpPr>
          <p:nvPr>
            <p:ph type="pic" sz="quarter" idx="13"/>
          </p:nvPr>
        </p:nvSpPr>
        <p:spPr>
          <a:xfrm>
            <a:off x="2100616" y="1683106"/>
            <a:ext cx="1308452" cy="1308452"/>
          </a:xfrm>
        </p:spPr>
        <p:txBody>
          <a:bodyPr/>
          <a:lstStyle/>
          <a:p>
            <a:endParaRPr lang="zh-TW" altLang="en-US"/>
          </a:p>
        </p:txBody>
      </p:sp>
      <p:sp>
        <p:nvSpPr>
          <p:cNvPr id="7" name="圖片版面配置區 4"/>
          <p:cNvSpPr>
            <a:spLocks noGrp="1"/>
          </p:cNvSpPr>
          <p:nvPr>
            <p:ph type="pic" sz="quarter" idx="14"/>
          </p:nvPr>
        </p:nvSpPr>
        <p:spPr>
          <a:xfrm>
            <a:off x="3523016" y="1683106"/>
            <a:ext cx="1308452" cy="1308452"/>
          </a:xfrm>
        </p:spPr>
        <p:txBody>
          <a:bodyPr/>
          <a:lstStyle/>
          <a:p>
            <a:endParaRPr lang="zh-TW" altLang="en-US"/>
          </a:p>
        </p:txBody>
      </p:sp>
      <p:sp>
        <p:nvSpPr>
          <p:cNvPr id="8" name="圖片版面配置區 4"/>
          <p:cNvSpPr>
            <a:spLocks noGrp="1"/>
          </p:cNvSpPr>
          <p:nvPr>
            <p:ph type="pic" sz="quarter" idx="15"/>
          </p:nvPr>
        </p:nvSpPr>
        <p:spPr>
          <a:xfrm>
            <a:off x="678216" y="3105506"/>
            <a:ext cx="1308452" cy="1308452"/>
          </a:xfrm>
        </p:spPr>
        <p:txBody>
          <a:bodyPr/>
          <a:lstStyle/>
          <a:p>
            <a:endParaRPr lang="zh-TW" altLang="en-US"/>
          </a:p>
        </p:txBody>
      </p:sp>
      <p:sp>
        <p:nvSpPr>
          <p:cNvPr id="9" name="圖片版面配置區 4"/>
          <p:cNvSpPr>
            <a:spLocks noGrp="1"/>
          </p:cNvSpPr>
          <p:nvPr>
            <p:ph type="pic" sz="quarter" idx="16"/>
          </p:nvPr>
        </p:nvSpPr>
        <p:spPr>
          <a:xfrm>
            <a:off x="2100616" y="3105506"/>
            <a:ext cx="1308452" cy="1308452"/>
          </a:xfrm>
        </p:spPr>
        <p:txBody>
          <a:bodyPr/>
          <a:lstStyle/>
          <a:p>
            <a:endParaRPr lang="zh-TW" altLang="en-US"/>
          </a:p>
        </p:txBody>
      </p:sp>
      <p:sp>
        <p:nvSpPr>
          <p:cNvPr id="11" name="圖片版面配置區 4"/>
          <p:cNvSpPr>
            <a:spLocks noGrp="1"/>
          </p:cNvSpPr>
          <p:nvPr>
            <p:ph type="pic" sz="quarter" idx="18"/>
          </p:nvPr>
        </p:nvSpPr>
        <p:spPr>
          <a:xfrm>
            <a:off x="678216" y="4527906"/>
            <a:ext cx="1308452" cy="1308452"/>
          </a:xfrm>
        </p:spPr>
        <p:txBody>
          <a:bodyPr/>
          <a:lstStyle/>
          <a:p>
            <a:endParaRPr lang="zh-TW" altLang="en-US"/>
          </a:p>
        </p:txBody>
      </p:sp>
    </p:spTree>
    <p:extLst>
      <p:ext uri="{BB962C8B-B14F-4D97-AF65-F5344CB8AC3E}">
        <p14:creationId xmlns:p14="http://schemas.microsoft.com/office/powerpoint/2010/main" val="1322527337"/>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圖片版面配置046">
    <p:spTree>
      <p:nvGrpSpPr>
        <p:cNvPr id="1" name=""/>
        <p:cNvGrpSpPr/>
        <p:nvPr/>
      </p:nvGrpSpPr>
      <p:grpSpPr>
        <a:xfrm>
          <a:off x="0" y="0"/>
          <a:ext cx="0" cy="0"/>
          <a:chOff x="0" y="0"/>
          <a:chExt cx="0" cy="0"/>
        </a:xfrm>
      </p:grpSpPr>
      <p:sp>
        <p:nvSpPr>
          <p:cNvPr id="5" name="圖片版面配置區 4"/>
          <p:cNvSpPr>
            <a:spLocks noGrp="1"/>
          </p:cNvSpPr>
          <p:nvPr>
            <p:ph type="pic" sz="quarter" idx="10"/>
          </p:nvPr>
        </p:nvSpPr>
        <p:spPr>
          <a:xfrm>
            <a:off x="292100" y="1803400"/>
            <a:ext cx="1440000" cy="1440000"/>
          </a:xfrm>
        </p:spPr>
        <p:txBody>
          <a:bodyPr/>
          <a:lstStyle/>
          <a:p>
            <a:endParaRPr lang="zh-TW" altLang="en-US"/>
          </a:p>
        </p:txBody>
      </p:sp>
      <p:sp>
        <p:nvSpPr>
          <p:cNvPr id="6" name="圖片版面配置區 4"/>
          <p:cNvSpPr>
            <a:spLocks noGrp="1"/>
          </p:cNvSpPr>
          <p:nvPr>
            <p:ph type="pic" sz="quarter" idx="11"/>
          </p:nvPr>
        </p:nvSpPr>
        <p:spPr>
          <a:xfrm>
            <a:off x="1732100" y="1803400"/>
            <a:ext cx="1440000" cy="1440000"/>
          </a:xfrm>
        </p:spPr>
        <p:txBody>
          <a:bodyPr/>
          <a:lstStyle/>
          <a:p>
            <a:endParaRPr lang="zh-TW" altLang="en-US"/>
          </a:p>
        </p:txBody>
      </p:sp>
      <p:sp>
        <p:nvSpPr>
          <p:cNvPr id="7" name="圖片版面配置區 4"/>
          <p:cNvSpPr>
            <a:spLocks noGrp="1"/>
          </p:cNvSpPr>
          <p:nvPr>
            <p:ph type="pic" sz="quarter" idx="12"/>
          </p:nvPr>
        </p:nvSpPr>
        <p:spPr>
          <a:xfrm>
            <a:off x="3172100" y="1803400"/>
            <a:ext cx="1440000" cy="1440000"/>
          </a:xfrm>
        </p:spPr>
        <p:txBody>
          <a:bodyPr/>
          <a:lstStyle/>
          <a:p>
            <a:endParaRPr lang="zh-TW" altLang="en-US"/>
          </a:p>
        </p:txBody>
      </p:sp>
      <p:sp>
        <p:nvSpPr>
          <p:cNvPr id="8" name="圖片版面配置區 4"/>
          <p:cNvSpPr>
            <a:spLocks noGrp="1"/>
          </p:cNvSpPr>
          <p:nvPr>
            <p:ph type="pic" sz="quarter" idx="13"/>
          </p:nvPr>
        </p:nvSpPr>
        <p:spPr>
          <a:xfrm>
            <a:off x="292100" y="3243400"/>
            <a:ext cx="1440000" cy="1440000"/>
          </a:xfrm>
        </p:spPr>
        <p:txBody>
          <a:bodyPr/>
          <a:lstStyle/>
          <a:p>
            <a:endParaRPr lang="zh-TW" altLang="en-US"/>
          </a:p>
        </p:txBody>
      </p:sp>
      <p:sp>
        <p:nvSpPr>
          <p:cNvPr id="9" name="圖片版面配置區 4"/>
          <p:cNvSpPr>
            <a:spLocks noGrp="1"/>
          </p:cNvSpPr>
          <p:nvPr>
            <p:ph type="pic" sz="quarter" idx="14"/>
          </p:nvPr>
        </p:nvSpPr>
        <p:spPr>
          <a:xfrm>
            <a:off x="1732100" y="3243400"/>
            <a:ext cx="1440000" cy="1440000"/>
          </a:xfrm>
        </p:spPr>
        <p:txBody>
          <a:bodyPr/>
          <a:lstStyle/>
          <a:p>
            <a:endParaRPr lang="zh-TW" altLang="en-US"/>
          </a:p>
        </p:txBody>
      </p:sp>
      <p:sp>
        <p:nvSpPr>
          <p:cNvPr id="10" name="圖片版面配置區 4"/>
          <p:cNvSpPr>
            <a:spLocks noGrp="1"/>
          </p:cNvSpPr>
          <p:nvPr>
            <p:ph type="pic" sz="quarter" idx="15"/>
          </p:nvPr>
        </p:nvSpPr>
        <p:spPr>
          <a:xfrm>
            <a:off x="3172100" y="3243400"/>
            <a:ext cx="1440000" cy="1440000"/>
          </a:xfrm>
        </p:spPr>
        <p:txBody>
          <a:bodyPr/>
          <a:lstStyle/>
          <a:p>
            <a:endParaRPr lang="zh-TW" altLang="en-US"/>
          </a:p>
        </p:txBody>
      </p:sp>
      <p:sp>
        <p:nvSpPr>
          <p:cNvPr id="11" name="圖片版面配置區 4"/>
          <p:cNvSpPr>
            <a:spLocks noGrp="1"/>
          </p:cNvSpPr>
          <p:nvPr>
            <p:ph type="pic" sz="quarter" idx="16"/>
          </p:nvPr>
        </p:nvSpPr>
        <p:spPr>
          <a:xfrm>
            <a:off x="292100" y="4683400"/>
            <a:ext cx="1440000" cy="1440000"/>
          </a:xfrm>
        </p:spPr>
        <p:txBody>
          <a:bodyPr/>
          <a:lstStyle/>
          <a:p>
            <a:endParaRPr lang="zh-TW" altLang="en-US"/>
          </a:p>
        </p:txBody>
      </p:sp>
      <p:sp>
        <p:nvSpPr>
          <p:cNvPr id="12" name="圖片版面配置區 4"/>
          <p:cNvSpPr>
            <a:spLocks noGrp="1"/>
          </p:cNvSpPr>
          <p:nvPr>
            <p:ph type="pic" sz="quarter" idx="17"/>
          </p:nvPr>
        </p:nvSpPr>
        <p:spPr>
          <a:xfrm>
            <a:off x="1732100" y="4683400"/>
            <a:ext cx="1440000" cy="1440000"/>
          </a:xfrm>
        </p:spPr>
        <p:txBody>
          <a:bodyPr/>
          <a:lstStyle/>
          <a:p>
            <a:endParaRPr lang="zh-TW" altLang="en-US"/>
          </a:p>
        </p:txBody>
      </p:sp>
      <p:sp>
        <p:nvSpPr>
          <p:cNvPr id="13" name="圖片版面配置區 4"/>
          <p:cNvSpPr>
            <a:spLocks noGrp="1"/>
          </p:cNvSpPr>
          <p:nvPr>
            <p:ph type="pic" sz="quarter" idx="18"/>
          </p:nvPr>
        </p:nvSpPr>
        <p:spPr>
          <a:xfrm>
            <a:off x="3172100" y="4683400"/>
            <a:ext cx="1440000" cy="1440000"/>
          </a:xfrm>
        </p:spPr>
        <p:txBody>
          <a:bodyPr/>
          <a:lstStyle/>
          <a:p>
            <a:endParaRPr lang="zh-TW" altLang="en-US"/>
          </a:p>
        </p:txBody>
      </p:sp>
      <p:sp>
        <p:nvSpPr>
          <p:cNvPr id="2" name="頁尾版面配置區 1"/>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080766640"/>
      </p:ext>
    </p:extLst>
  </p:cSld>
  <p:clrMapOvr>
    <a:masterClrMapping/>
  </p:clrMapOvr>
  <p:timing>
    <p:tnLst>
      <p:par>
        <p:cT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圖片版面配置46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8" name="圖片版面配置區 7"/>
          <p:cNvSpPr>
            <a:spLocks noGrp="1"/>
          </p:cNvSpPr>
          <p:nvPr>
            <p:ph type="pic" sz="quarter" idx="12"/>
          </p:nvPr>
        </p:nvSpPr>
        <p:spPr>
          <a:xfrm>
            <a:off x="406527" y="2235200"/>
            <a:ext cx="1777841" cy="2248478"/>
          </a:xfrm>
          <a:custGeom>
            <a:avLst/>
            <a:gdLst>
              <a:gd name="connsiteX0" fmla="*/ 94204 w 1777841"/>
              <a:gd name="connsiteY0" fmla="*/ 0 h 2248478"/>
              <a:gd name="connsiteX1" fmla="*/ 1668473 w 1777841"/>
              <a:gd name="connsiteY1" fmla="*/ 0 h 2248478"/>
              <a:gd name="connsiteX2" fmla="*/ 1777841 w 1777841"/>
              <a:gd name="connsiteY2" fmla="*/ 2248478 h 2248478"/>
              <a:gd name="connsiteX3" fmla="*/ 0 w 1777841"/>
              <a:gd name="connsiteY3" fmla="*/ 1936737 h 2248478"/>
            </a:gdLst>
            <a:ahLst/>
            <a:cxnLst>
              <a:cxn ang="0">
                <a:pos x="connsiteX0" y="connsiteY0"/>
              </a:cxn>
              <a:cxn ang="0">
                <a:pos x="connsiteX1" y="connsiteY1"/>
              </a:cxn>
              <a:cxn ang="0">
                <a:pos x="connsiteX2" y="connsiteY2"/>
              </a:cxn>
              <a:cxn ang="0">
                <a:pos x="connsiteX3" y="connsiteY3"/>
              </a:cxn>
            </a:cxnLst>
            <a:rect l="l" t="t" r="r" b="b"/>
            <a:pathLst>
              <a:path w="1777841" h="2248478">
                <a:moveTo>
                  <a:pt x="94204" y="0"/>
                </a:moveTo>
                <a:lnTo>
                  <a:pt x="1668473" y="0"/>
                </a:lnTo>
                <a:lnTo>
                  <a:pt x="1777841" y="2248478"/>
                </a:lnTo>
                <a:lnTo>
                  <a:pt x="0" y="1936737"/>
                </a:lnTo>
                <a:close/>
              </a:path>
            </a:pathLst>
          </a:custGeom>
        </p:spPr>
        <p:txBody>
          <a:bodyPr wrap="square">
            <a:noAutofit/>
          </a:bodyPr>
          <a:lstStyle/>
          <a:p>
            <a:endParaRPr lang="zh-TW" altLang="en-US"/>
          </a:p>
        </p:txBody>
      </p:sp>
      <p:sp>
        <p:nvSpPr>
          <p:cNvPr id="9" name="圖片版面配置區 8"/>
          <p:cNvSpPr>
            <a:spLocks noGrp="1"/>
          </p:cNvSpPr>
          <p:nvPr>
            <p:ph type="pic" sz="quarter" idx="13"/>
          </p:nvPr>
        </p:nvSpPr>
        <p:spPr>
          <a:xfrm>
            <a:off x="2590895" y="2235200"/>
            <a:ext cx="1777841" cy="2248478"/>
          </a:xfrm>
          <a:custGeom>
            <a:avLst/>
            <a:gdLst>
              <a:gd name="connsiteX0" fmla="*/ 94204 w 1777841"/>
              <a:gd name="connsiteY0" fmla="*/ 0 h 2248478"/>
              <a:gd name="connsiteX1" fmla="*/ 1668473 w 1777841"/>
              <a:gd name="connsiteY1" fmla="*/ 0 h 2248478"/>
              <a:gd name="connsiteX2" fmla="*/ 1777841 w 1777841"/>
              <a:gd name="connsiteY2" fmla="*/ 2248478 h 2248478"/>
              <a:gd name="connsiteX3" fmla="*/ 0 w 1777841"/>
              <a:gd name="connsiteY3" fmla="*/ 1936737 h 2248478"/>
            </a:gdLst>
            <a:ahLst/>
            <a:cxnLst>
              <a:cxn ang="0">
                <a:pos x="connsiteX0" y="connsiteY0"/>
              </a:cxn>
              <a:cxn ang="0">
                <a:pos x="connsiteX1" y="connsiteY1"/>
              </a:cxn>
              <a:cxn ang="0">
                <a:pos x="connsiteX2" y="connsiteY2"/>
              </a:cxn>
              <a:cxn ang="0">
                <a:pos x="connsiteX3" y="connsiteY3"/>
              </a:cxn>
            </a:cxnLst>
            <a:rect l="l" t="t" r="r" b="b"/>
            <a:pathLst>
              <a:path w="1777841" h="2248478">
                <a:moveTo>
                  <a:pt x="94204" y="0"/>
                </a:moveTo>
                <a:lnTo>
                  <a:pt x="1668473" y="0"/>
                </a:lnTo>
                <a:lnTo>
                  <a:pt x="1777841" y="2248478"/>
                </a:lnTo>
                <a:lnTo>
                  <a:pt x="0" y="1936737"/>
                </a:lnTo>
                <a:close/>
              </a:path>
            </a:pathLst>
          </a:custGeom>
        </p:spPr>
        <p:txBody>
          <a:bodyPr wrap="square">
            <a:noAutofit/>
          </a:bodyPr>
          <a:lstStyle/>
          <a:p>
            <a:endParaRPr lang="zh-TW" altLang="en-US"/>
          </a:p>
        </p:txBody>
      </p:sp>
      <p:sp>
        <p:nvSpPr>
          <p:cNvPr id="10" name="圖片版面配置區 9"/>
          <p:cNvSpPr>
            <a:spLocks noGrp="1"/>
          </p:cNvSpPr>
          <p:nvPr>
            <p:ph type="pic" sz="quarter" idx="14"/>
          </p:nvPr>
        </p:nvSpPr>
        <p:spPr>
          <a:xfrm>
            <a:off x="4775263" y="2235200"/>
            <a:ext cx="1777841" cy="2248478"/>
          </a:xfrm>
          <a:custGeom>
            <a:avLst/>
            <a:gdLst>
              <a:gd name="connsiteX0" fmla="*/ 94204 w 1777841"/>
              <a:gd name="connsiteY0" fmla="*/ 0 h 2248478"/>
              <a:gd name="connsiteX1" fmla="*/ 1668473 w 1777841"/>
              <a:gd name="connsiteY1" fmla="*/ 0 h 2248478"/>
              <a:gd name="connsiteX2" fmla="*/ 1777841 w 1777841"/>
              <a:gd name="connsiteY2" fmla="*/ 2248478 h 2248478"/>
              <a:gd name="connsiteX3" fmla="*/ 0 w 1777841"/>
              <a:gd name="connsiteY3" fmla="*/ 1936737 h 2248478"/>
            </a:gdLst>
            <a:ahLst/>
            <a:cxnLst>
              <a:cxn ang="0">
                <a:pos x="connsiteX0" y="connsiteY0"/>
              </a:cxn>
              <a:cxn ang="0">
                <a:pos x="connsiteX1" y="connsiteY1"/>
              </a:cxn>
              <a:cxn ang="0">
                <a:pos x="connsiteX2" y="connsiteY2"/>
              </a:cxn>
              <a:cxn ang="0">
                <a:pos x="connsiteX3" y="connsiteY3"/>
              </a:cxn>
            </a:cxnLst>
            <a:rect l="l" t="t" r="r" b="b"/>
            <a:pathLst>
              <a:path w="1777841" h="2248478">
                <a:moveTo>
                  <a:pt x="94204" y="0"/>
                </a:moveTo>
                <a:lnTo>
                  <a:pt x="1668473" y="0"/>
                </a:lnTo>
                <a:lnTo>
                  <a:pt x="1777841" y="2248478"/>
                </a:lnTo>
                <a:lnTo>
                  <a:pt x="0" y="1936737"/>
                </a:lnTo>
                <a:close/>
              </a:path>
            </a:pathLst>
          </a:custGeom>
        </p:spPr>
        <p:txBody>
          <a:bodyPr wrap="square">
            <a:noAutofit/>
          </a:bodyPr>
          <a:lstStyle/>
          <a:p>
            <a:endParaRPr lang="zh-TW" altLang="en-US"/>
          </a:p>
        </p:txBody>
      </p:sp>
      <p:sp>
        <p:nvSpPr>
          <p:cNvPr id="11" name="圖片版面配置區 10"/>
          <p:cNvSpPr>
            <a:spLocks noGrp="1"/>
          </p:cNvSpPr>
          <p:nvPr>
            <p:ph type="pic" sz="quarter" idx="15"/>
          </p:nvPr>
        </p:nvSpPr>
        <p:spPr>
          <a:xfrm>
            <a:off x="6959631" y="2235200"/>
            <a:ext cx="1777841" cy="2248478"/>
          </a:xfrm>
          <a:custGeom>
            <a:avLst/>
            <a:gdLst>
              <a:gd name="connsiteX0" fmla="*/ 94204 w 1777841"/>
              <a:gd name="connsiteY0" fmla="*/ 0 h 2248478"/>
              <a:gd name="connsiteX1" fmla="*/ 1668473 w 1777841"/>
              <a:gd name="connsiteY1" fmla="*/ 0 h 2248478"/>
              <a:gd name="connsiteX2" fmla="*/ 1777841 w 1777841"/>
              <a:gd name="connsiteY2" fmla="*/ 2248478 h 2248478"/>
              <a:gd name="connsiteX3" fmla="*/ 0 w 1777841"/>
              <a:gd name="connsiteY3" fmla="*/ 1936737 h 2248478"/>
            </a:gdLst>
            <a:ahLst/>
            <a:cxnLst>
              <a:cxn ang="0">
                <a:pos x="connsiteX0" y="connsiteY0"/>
              </a:cxn>
              <a:cxn ang="0">
                <a:pos x="connsiteX1" y="connsiteY1"/>
              </a:cxn>
              <a:cxn ang="0">
                <a:pos x="connsiteX2" y="connsiteY2"/>
              </a:cxn>
              <a:cxn ang="0">
                <a:pos x="connsiteX3" y="connsiteY3"/>
              </a:cxn>
            </a:cxnLst>
            <a:rect l="l" t="t" r="r" b="b"/>
            <a:pathLst>
              <a:path w="1777841" h="2248478">
                <a:moveTo>
                  <a:pt x="94204" y="0"/>
                </a:moveTo>
                <a:lnTo>
                  <a:pt x="1668473" y="0"/>
                </a:lnTo>
                <a:lnTo>
                  <a:pt x="1777841" y="2248478"/>
                </a:lnTo>
                <a:lnTo>
                  <a:pt x="0" y="1936737"/>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572879796"/>
      </p:ext>
    </p:extLst>
  </p:cSld>
  <p:clrMapOvr>
    <a:masterClrMapping/>
  </p:clrMapOvr>
  <p:timing>
    <p:tnLst>
      <p:par>
        <p:cT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圖片版面配置47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4640263" y="3589338"/>
            <a:ext cx="1082675" cy="1084262"/>
          </a:xfrm>
        </p:spPr>
        <p:txBody>
          <a:bodyPr/>
          <a:lstStyle/>
          <a:p>
            <a:endParaRPr lang="zh-TW" altLang="en-US"/>
          </a:p>
        </p:txBody>
      </p:sp>
      <p:sp>
        <p:nvSpPr>
          <p:cNvPr id="6" name="圖片版面配置區 4"/>
          <p:cNvSpPr>
            <a:spLocks noGrp="1"/>
          </p:cNvSpPr>
          <p:nvPr>
            <p:ph type="pic" sz="quarter" idx="13"/>
          </p:nvPr>
        </p:nvSpPr>
        <p:spPr>
          <a:xfrm>
            <a:off x="5722938" y="2505076"/>
            <a:ext cx="1082675" cy="1084262"/>
          </a:xfrm>
        </p:spPr>
        <p:txBody>
          <a:bodyPr/>
          <a:lstStyle/>
          <a:p>
            <a:endParaRPr lang="zh-TW" altLang="en-US"/>
          </a:p>
        </p:txBody>
      </p:sp>
      <p:sp>
        <p:nvSpPr>
          <p:cNvPr id="7" name="圖片版面配置區 4"/>
          <p:cNvSpPr>
            <a:spLocks noGrp="1"/>
          </p:cNvSpPr>
          <p:nvPr>
            <p:ph type="pic" sz="quarter" idx="14"/>
          </p:nvPr>
        </p:nvSpPr>
        <p:spPr>
          <a:xfrm>
            <a:off x="6805613" y="1420814"/>
            <a:ext cx="1082675" cy="1084262"/>
          </a:xfrm>
        </p:spPr>
        <p:txBody>
          <a:bodyPr/>
          <a:lstStyle/>
          <a:p>
            <a:endParaRPr lang="zh-TW" altLang="en-US"/>
          </a:p>
        </p:txBody>
      </p:sp>
      <p:sp>
        <p:nvSpPr>
          <p:cNvPr id="8" name="圖片版面配置區 4"/>
          <p:cNvSpPr>
            <a:spLocks noGrp="1"/>
          </p:cNvSpPr>
          <p:nvPr>
            <p:ph type="pic" sz="quarter" idx="15"/>
          </p:nvPr>
        </p:nvSpPr>
        <p:spPr>
          <a:xfrm>
            <a:off x="7888288" y="336552"/>
            <a:ext cx="1082675" cy="1084262"/>
          </a:xfrm>
        </p:spPr>
        <p:txBody>
          <a:bodyPr/>
          <a:lstStyle/>
          <a:p>
            <a:endParaRPr lang="zh-TW" altLang="en-US"/>
          </a:p>
        </p:txBody>
      </p:sp>
      <p:sp>
        <p:nvSpPr>
          <p:cNvPr id="14" name="圖片版面配置區 13"/>
          <p:cNvSpPr>
            <a:spLocks noGrp="1"/>
          </p:cNvSpPr>
          <p:nvPr>
            <p:ph type="pic" sz="quarter" idx="16"/>
          </p:nvPr>
        </p:nvSpPr>
        <p:spPr>
          <a:xfrm>
            <a:off x="4640263" y="3589338"/>
            <a:ext cx="2165349" cy="3268661"/>
          </a:xfrm>
          <a:custGeom>
            <a:avLst/>
            <a:gdLst>
              <a:gd name="connsiteX0" fmla="*/ 1082674 w 2165349"/>
              <a:gd name="connsiteY0" fmla="*/ 0 h 3268661"/>
              <a:gd name="connsiteX1" fmla="*/ 2165349 w 2165349"/>
              <a:gd name="connsiteY1" fmla="*/ 0 h 3268661"/>
              <a:gd name="connsiteX2" fmla="*/ 2165349 w 2165349"/>
              <a:gd name="connsiteY2" fmla="*/ 3268661 h 3268661"/>
              <a:gd name="connsiteX3" fmla="*/ 1082675 w 2165349"/>
              <a:gd name="connsiteY3" fmla="*/ 3268661 h 3268661"/>
              <a:gd name="connsiteX4" fmla="*/ 1082674 w 2165349"/>
              <a:gd name="connsiteY4" fmla="*/ 3268661 h 3268661"/>
              <a:gd name="connsiteX5" fmla="*/ 0 w 2165349"/>
              <a:gd name="connsiteY5" fmla="*/ 3268661 h 3268661"/>
              <a:gd name="connsiteX6" fmla="*/ 0 w 2165349"/>
              <a:gd name="connsiteY6" fmla="*/ 1072972 h 3268661"/>
              <a:gd name="connsiteX7" fmla="*/ 1082674 w 2165349"/>
              <a:gd name="connsiteY7" fmla="*/ 1072972 h 326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349" h="3268661">
                <a:moveTo>
                  <a:pt x="1082674" y="0"/>
                </a:moveTo>
                <a:lnTo>
                  <a:pt x="2165349" y="0"/>
                </a:lnTo>
                <a:lnTo>
                  <a:pt x="2165349" y="3268661"/>
                </a:lnTo>
                <a:lnTo>
                  <a:pt x="1082675" y="3268661"/>
                </a:lnTo>
                <a:lnTo>
                  <a:pt x="1082674" y="3268661"/>
                </a:lnTo>
                <a:lnTo>
                  <a:pt x="0" y="3268661"/>
                </a:lnTo>
                <a:lnTo>
                  <a:pt x="0" y="1072972"/>
                </a:lnTo>
                <a:lnTo>
                  <a:pt x="1082674" y="1072972"/>
                </a:lnTo>
                <a:close/>
              </a:path>
            </a:pathLst>
          </a:custGeom>
        </p:spPr>
        <p:txBody>
          <a:bodyPr wrap="square">
            <a:noAutofit/>
          </a:bodyPr>
          <a:lstStyle/>
          <a:p>
            <a:endParaRPr lang="zh-TW" altLang="en-US"/>
          </a:p>
        </p:txBody>
      </p:sp>
      <p:sp>
        <p:nvSpPr>
          <p:cNvPr id="13" name="圖片版面配置區 12"/>
          <p:cNvSpPr>
            <a:spLocks noGrp="1"/>
          </p:cNvSpPr>
          <p:nvPr>
            <p:ph type="pic" sz="quarter" idx="18"/>
          </p:nvPr>
        </p:nvSpPr>
        <p:spPr>
          <a:xfrm>
            <a:off x="6805611" y="1420814"/>
            <a:ext cx="2165349" cy="5437185"/>
          </a:xfrm>
          <a:custGeom>
            <a:avLst/>
            <a:gdLst>
              <a:gd name="connsiteX0" fmla="*/ 1082674 w 2165349"/>
              <a:gd name="connsiteY0" fmla="*/ 0 h 5437185"/>
              <a:gd name="connsiteX1" fmla="*/ 2165349 w 2165349"/>
              <a:gd name="connsiteY1" fmla="*/ 0 h 5437185"/>
              <a:gd name="connsiteX2" fmla="*/ 2165349 w 2165349"/>
              <a:gd name="connsiteY2" fmla="*/ 5437185 h 5437185"/>
              <a:gd name="connsiteX3" fmla="*/ 1082675 w 2165349"/>
              <a:gd name="connsiteY3" fmla="*/ 5437185 h 5437185"/>
              <a:gd name="connsiteX4" fmla="*/ 1082674 w 2165349"/>
              <a:gd name="connsiteY4" fmla="*/ 5437185 h 5437185"/>
              <a:gd name="connsiteX5" fmla="*/ 0 w 2165349"/>
              <a:gd name="connsiteY5" fmla="*/ 5437185 h 5437185"/>
              <a:gd name="connsiteX6" fmla="*/ 0 w 2165349"/>
              <a:gd name="connsiteY6" fmla="*/ 1084262 h 5437185"/>
              <a:gd name="connsiteX7" fmla="*/ 1082674 w 2165349"/>
              <a:gd name="connsiteY7" fmla="*/ 1084262 h 543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349" h="5437185">
                <a:moveTo>
                  <a:pt x="1082674" y="0"/>
                </a:moveTo>
                <a:lnTo>
                  <a:pt x="2165349" y="0"/>
                </a:lnTo>
                <a:lnTo>
                  <a:pt x="2165349" y="5437185"/>
                </a:lnTo>
                <a:lnTo>
                  <a:pt x="1082675" y="5437185"/>
                </a:lnTo>
                <a:lnTo>
                  <a:pt x="1082674" y="5437185"/>
                </a:lnTo>
                <a:lnTo>
                  <a:pt x="0" y="5437185"/>
                </a:lnTo>
                <a:lnTo>
                  <a:pt x="0" y="1084262"/>
                </a:lnTo>
                <a:lnTo>
                  <a:pt x="1082674" y="108426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2786556306"/>
      </p:ext>
    </p:extLst>
  </p:cSld>
  <p:clrMapOvr>
    <a:masterClrMapping/>
  </p:clrMapOvr>
  <p:timing>
    <p:tnLst>
      <p:par>
        <p:cTn id="1" dur="indefinite" restart="never" nodeType="tmRoot"/>
      </p:par>
    </p:tnLst>
  </p:timing>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圖片版面配置47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4"/>
          </p:nvPr>
        </p:nvSpPr>
        <p:spPr>
          <a:xfrm>
            <a:off x="2407614" y="1896791"/>
            <a:ext cx="4328772" cy="4328772"/>
          </a:xfrm>
          <a:custGeom>
            <a:avLst/>
            <a:gdLst>
              <a:gd name="connsiteX0" fmla="*/ 1806612 w 3541224"/>
              <a:gd name="connsiteY0" fmla="*/ 1806612 h 3541224"/>
              <a:gd name="connsiteX1" fmla="*/ 3541224 w 3541224"/>
              <a:gd name="connsiteY1" fmla="*/ 1806612 h 3541224"/>
              <a:gd name="connsiteX2" fmla="*/ 1806612 w 3541224"/>
              <a:gd name="connsiteY2" fmla="*/ 3541224 h 3541224"/>
              <a:gd name="connsiteX3" fmla="*/ 0 w 3541224"/>
              <a:gd name="connsiteY3" fmla="*/ 1806612 h 3541224"/>
              <a:gd name="connsiteX4" fmla="*/ 1734612 w 3541224"/>
              <a:gd name="connsiteY4" fmla="*/ 1806612 h 3541224"/>
              <a:gd name="connsiteX5" fmla="*/ 1734612 w 3541224"/>
              <a:gd name="connsiteY5" fmla="*/ 3541224 h 3541224"/>
              <a:gd name="connsiteX6" fmla="*/ 1734612 w 3541224"/>
              <a:gd name="connsiteY6" fmla="*/ 0 h 3541224"/>
              <a:gd name="connsiteX7" fmla="*/ 1734612 w 3541224"/>
              <a:gd name="connsiteY7" fmla="*/ 1734612 h 3541224"/>
              <a:gd name="connsiteX8" fmla="*/ 0 w 3541224"/>
              <a:gd name="connsiteY8" fmla="*/ 1734612 h 3541224"/>
              <a:gd name="connsiteX9" fmla="*/ 1806612 w 3541224"/>
              <a:gd name="connsiteY9" fmla="*/ 0 h 3541224"/>
              <a:gd name="connsiteX10" fmla="*/ 3541224 w 3541224"/>
              <a:gd name="connsiteY10" fmla="*/ 1734612 h 3541224"/>
              <a:gd name="connsiteX11" fmla="*/ 1806612 w 3541224"/>
              <a:gd name="connsiteY11" fmla="*/ 1734612 h 354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1224" h="3541224">
                <a:moveTo>
                  <a:pt x="1806612" y="1806612"/>
                </a:moveTo>
                <a:lnTo>
                  <a:pt x="3541224" y="1806612"/>
                </a:lnTo>
                <a:lnTo>
                  <a:pt x="1806612" y="3541224"/>
                </a:lnTo>
                <a:close/>
                <a:moveTo>
                  <a:pt x="0" y="1806612"/>
                </a:moveTo>
                <a:lnTo>
                  <a:pt x="1734612" y="1806612"/>
                </a:lnTo>
                <a:lnTo>
                  <a:pt x="1734612" y="3541224"/>
                </a:lnTo>
                <a:close/>
                <a:moveTo>
                  <a:pt x="1734612" y="0"/>
                </a:moveTo>
                <a:lnTo>
                  <a:pt x="1734612" y="1734612"/>
                </a:lnTo>
                <a:lnTo>
                  <a:pt x="0" y="1734612"/>
                </a:lnTo>
                <a:close/>
                <a:moveTo>
                  <a:pt x="1806612" y="0"/>
                </a:moveTo>
                <a:lnTo>
                  <a:pt x="3541224" y="1734612"/>
                </a:lnTo>
                <a:lnTo>
                  <a:pt x="1806612" y="173461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77367719"/>
      </p:ext>
    </p:extLst>
  </p:cSld>
  <p:clrMapOvr>
    <a:masterClrMapping/>
  </p:clrMapOvr>
  <p:timing>
    <p:tnLst>
      <p:par>
        <p:cTn id="1" dur="indefinite" restart="never" nodeType="tmRoot"/>
      </p:par>
    </p:tnLst>
  </p:timing>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圖片版面配置47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2"/>
          <p:cNvSpPr>
            <a:spLocks noGrp="1"/>
          </p:cNvSpPr>
          <p:nvPr>
            <p:ph type="pic" sz="quarter" idx="12"/>
          </p:nvPr>
        </p:nvSpPr>
        <p:spPr>
          <a:xfrm>
            <a:off x="2702400" y="3476592"/>
            <a:ext cx="2520000" cy="2520000"/>
          </a:xfrm>
          <a:prstGeom prst="diamond">
            <a:avLst/>
          </a:prstGeom>
        </p:spPr>
        <p:txBody>
          <a:bodyPr/>
          <a:lstStyle/>
          <a:p>
            <a:endParaRPr lang="zh-TW" altLang="en-US"/>
          </a:p>
        </p:txBody>
      </p:sp>
      <p:sp>
        <p:nvSpPr>
          <p:cNvPr id="6" name="圖片版面配置區 2"/>
          <p:cNvSpPr>
            <a:spLocks noGrp="1"/>
          </p:cNvSpPr>
          <p:nvPr>
            <p:ph type="pic" sz="quarter" idx="13"/>
          </p:nvPr>
        </p:nvSpPr>
        <p:spPr>
          <a:xfrm>
            <a:off x="2702400" y="873214"/>
            <a:ext cx="2520000" cy="2520000"/>
          </a:xfrm>
          <a:prstGeom prst="diamond">
            <a:avLst/>
          </a:prstGeom>
        </p:spPr>
        <p:txBody>
          <a:bodyPr/>
          <a:lstStyle/>
          <a:p>
            <a:endParaRPr lang="zh-TW" altLang="en-US"/>
          </a:p>
        </p:txBody>
      </p:sp>
      <p:sp>
        <p:nvSpPr>
          <p:cNvPr id="11" name="圖片版面配置區 10"/>
          <p:cNvSpPr>
            <a:spLocks noGrp="1"/>
          </p:cNvSpPr>
          <p:nvPr>
            <p:ph type="pic" sz="quarter" idx="14"/>
          </p:nvPr>
        </p:nvSpPr>
        <p:spPr>
          <a:xfrm>
            <a:off x="303077" y="1664291"/>
            <a:ext cx="3541224" cy="3541224"/>
          </a:xfrm>
          <a:custGeom>
            <a:avLst/>
            <a:gdLst>
              <a:gd name="connsiteX0" fmla="*/ 1806612 w 3541224"/>
              <a:gd name="connsiteY0" fmla="*/ 1806612 h 3541224"/>
              <a:gd name="connsiteX1" fmla="*/ 3541224 w 3541224"/>
              <a:gd name="connsiteY1" fmla="*/ 1806612 h 3541224"/>
              <a:gd name="connsiteX2" fmla="*/ 1806612 w 3541224"/>
              <a:gd name="connsiteY2" fmla="*/ 3541224 h 3541224"/>
              <a:gd name="connsiteX3" fmla="*/ 0 w 3541224"/>
              <a:gd name="connsiteY3" fmla="*/ 1806612 h 3541224"/>
              <a:gd name="connsiteX4" fmla="*/ 1734612 w 3541224"/>
              <a:gd name="connsiteY4" fmla="*/ 1806612 h 3541224"/>
              <a:gd name="connsiteX5" fmla="*/ 1734612 w 3541224"/>
              <a:gd name="connsiteY5" fmla="*/ 3541224 h 3541224"/>
              <a:gd name="connsiteX6" fmla="*/ 1734612 w 3541224"/>
              <a:gd name="connsiteY6" fmla="*/ 0 h 3541224"/>
              <a:gd name="connsiteX7" fmla="*/ 1734612 w 3541224"/>
              <a:gd name="connsiteY7" fmla="*/ 1734612 h 3541224"/>
              <a:gd name="connsiteX8" fmla="*/ 0 w 3541224"/>
              <a:gd name="connsiteY8" fmla="*/ 1734612 h 3541224"/>
              <a:gd name="connsiteX9" fmla="*/ 1806612 w 3541224"/>
              <a:gd name="connsiteY9" fmla="*/ 0 h 3541224"/>
              <a:gd name="connsiteX10" fmla="*/ 3541224 w 3541224"/>
              <a:gd name="connsiteY10" fmla="*/ 1734612 h 3541224"/>
              <a:gd name="connsiteX11" fmla="*/ 1806612 w 3541224"/>
              <a:gd name="connsiteY11" fmla="*/ 1734612 h 354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1224" h="3541224">
                <a:moveTo>
                  <a:pt x="1806612" y="1806612"/>
                </a:moveTo>
                <a:lnTo>
                  <a:pt x="3541224" y="1806612"/>
                </a:lnTo>
                <a:lnTo>
                  <a:pt x="1806612" y="3541224"/>
                </a:lnTo>
                <a:close/>
                <a:moveTo>
                  <a:pt x="0" y="1806612"/>
                </a:moveTo>
                <a:lnTo>
                  <a:pt x="1734612" y="1806612"/>
                </a:lnTo>
                <a:lnTo>
                  <a:pt x="1734612" y="3541224"/>
                </a:lnTo>
                <a:close/>
                <a:moveTo>
                  <a:pt x="1734612" y="0"/>
                </a:moveTo>
                <a:lnTo>
                  <a:pt x="1734612" y="1734612"/>
                </a:lnTo>
                <a:lnTo>
                  <a:pt x="0" y="1734612"/>
                </a:lnTo>
                <a:close/>
                <a:moveTo>
                  <a:pt x="1806612" y="0"/>
                </a:moveTo>
                <a:lnTo>
                  <a:pt x="3541224" y="1734612"/>
                </a:lnTo>
                <a:lnTo>
                  <a:pt x="1806612" y="173461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07685516"/>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圖片版面配置47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1027469" y="1986313"/>
            <a:ext cx="1298575" cy="1298575"/>
          </a:xfrm>
        </p:spPr>
        <p:txBody>
          <a:bodyPr/>
          <a:lstStyle/>
          <a:p>
            <a:endParaRPr lang="zh-TW" altLang="en-US"/>
          </a:p>
        </p:txBody>
      </p:sp>
      <p:sp>
        <p:nvSpPr>
          <p:cNvPr id="6" name="圖片版面配置區 4"/>
          <p:cNvSpPr>
            <a:spLocks noGrp="1"/>
          </p:cNvSpPr>
          <p:nvPr>
            <p:ph type="pic" sz="quarter" idx="13"/>
          </p:nvPr>
        </p:nvSpPr>
        <p:spPr>
          <a:xfrm>
            <a:off x="1027469" y="3380931"/>
            <a:ext cx="1298575" cy="1298575"/>
          </a:xfrm>
        </p:spPr>
        <p:txBody>
          <a:bodyPr/>
          <a:lstStyle/>
          <a:p>
            <a:endParaRPr lang="zh-TW" altLang="en-US"/>
          </a:p>
        </p:txBody>
      </p:sp>
      <p:sp>
        <p:nvSpPr>
          <p:cNvPr id="7" name="圖片版面配置區 4"/>
          <p:cNvSpPr>
            <a:spLocks noGrp="1"/>
          </p:cNvSpPr>
          <p:nvPr>
            <p:ph type="pic" sz="quarter" idx="14"/>
          </p:nvPr>
        </p:nvSpPr>
        <p:spPr>
          <a:xfrm>
            <a:off x="2472447" y="1986313"/>
            <a:ext cx="1298575" cy="2693193"/>
          </a:xfrm>
        </p:spPr>
        <p:txBody>
          <a:bodyPr/>
          <a:lstStyle/>
          <a:p>
            <a:endParaRPr lang="zh-TW" altLang="en-US"/>
          </a:p>
        </p:txBody>
      </p:sp>
      <p:sp>
        <p:nvSpPr>
          <p:cNvPr id="8" name="圖片版面配置區 4"/>
          <p:cNvSpPr>
            <a:spLocks noGrp="1"/>
          </p:cNvSpPr>
          <p:nvPr>
            <p:ph type="pic" sz="quarter" idx="15"/>
          </p:nvPr>
        </p:nvSpPr>
        <p:spPr>
          <a:xfrm>
            <a:off x="3917425" y="3380931"/>
            <a:ext cx="1298575" cy="1298575"/>
          </a:xfrm>
        </p:spPr>
        <p:txBody>
          <a:bodyPr/>
          <a:lstStyle/>
          <a:p>
            <a:endParaRPr lang="zh-TW" altLang="en-US"/>
          </a:p>
        </p:txBody>
      </p:sp>
      <p:sp>
        <p:nvSpPr>
          <p:cNvPr id="9" name="圖片版面配置區 4"/>
          <p:cNvSpPr>
            <a:spLocks noGrp="1"/>
          </p:cNvSpPr>
          <p:nvPr>
            <p:ph type="pic" sz="quarter" idx="16"/>
          </p:nvPr>
        </p:nvSpPr>
        <p:spPr>
          <a:xfrm>
            <a:off x="5362403" y="3380931"/>
            <a:ext cx="1298575" cy="1298575"/>
          </a:xfrm>
        </p:spPr>
        <p:txBody>
          <a:bodyPr/>
          <a:lstStyle/>
          <a:p>
            <a:endParaRPr lang="zh-TW" altLang="en-US"/>
          </a:p>
        </p:txBody>
      </p:sp>
      <p:sp>
        <p:nvSpPr>
          <p:cNvPr id="10" name="圖片版面配置區 4"/>
          <p:cNvSpPr>
            <a:spLocks noGrp="1"/>
          </p:cNvSpPr>
          <p:nvPr>
            <p:ph type="pic" sz="quarter" idx="17"/>
          </p:nvPr>
        </p:nvSpPr>
        <p:spPr>
          <a:xfrm>
            <a:off x="3917425" y="1986313"/>
            <a:ext cx="2743553" cy="1298575"/>
          </a:xfrm>
        </p:spPr>
        <p:txBody>
          <a:bodyPr/>
          <a:lstStyle/>
          <a:p>
            <a:endParaRPr lang="zh-TW" altLang="en-US"/>
          </a:p>
        </p:txBody>
      </p:sp>
      <p:sp>
        <p:nvSpPr>
          <p:cNvPr id="11" name="圖片版面配置區 4"/>
          <p:cNvSpPr>
            <a:spLocks noGrp="1"/>
          </p:cNvSpPr>
          <p:nvPr>
            <p:ph type="pic" sz="quarter" idx="18"/>
          </p:nvPr>
        </p:nvSpPr>
        <p:spPr>
          <a:xfrm>
            <a:off x="6807381" y="3380931"/>
            <a:ext cx="1298575" cy="1298575"/>
          </a:xfrm>
        </p:spPr>
        <p:txBody>
          <a:bodyPr/>
          <a:lstStyle/>
          <a:p>
            <a:endParaRPr lang="zh-TW" altLang="en-US"/>
          </a:p>
        </p:txBody>
      </p:sp>
      <p:sp>
        <p:nvSpPr>
          <p:cNvPr id="12" name="圖片版面配置區 4"/>
          <p:cNvSpPr>
            <a:spLocks noGrp="1"/>
          </p:cNvSpPr>
          <p:nvPr>
            <p:ph type="pic" sz="quarter" idx="19"/>
          </p:nvPr>
        </p:nvSpPr>
        <p:spPr>
          <a:xfrm>
            <a:off x="6807381" y="1986312"/>
            <a:ext cx="1298575" cy="1298575"/>
          </a:xfrm>
        </p:spPr>
        <p:txBody>
          <a:bodyPr/>
          <a:lstStyle/>
          <a:p>
            <a:endParaRPr lang="zh-TW" altLang="en-US"/>
          </a:p>
        </p:txBody>
      </p:sp>
    </p:spTree>
    <p:extLst>
      <p:ext uri="{BB962C8B-B14F-4D97-AF65-F5344CB8AC3E}">
        <p14:creationId xmlns:p14="http://schemas.microsoft.com/office/powerpoint/2010/main" val="1758284618"/>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圖片版面配置47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4"/>
          </p:nvPr>
        </p:nvSpPr>
        <p:spPr>
          <a:xfrm>
            <a:off x="350133" y="2133773"/>
            <a:ext cx="1647997" cy="2693193"/>
          </a:xfrm>
        </p:spPr>
        <p:txBody>
          <a:bodyPr/>
          <a:lstStyle/>
          <a:p>
            <a:endParaRPr lang="zh-TW" altLang="en-US"/>
          </a:p>
        </p:txBody>
      </p:sp>
      <p:sp>
        <p:nvSpPr>
          <p:cNvPr id="6" name="圖片版面配置區 4"/>
          <p:cNvSpPr>
            <a:spLocks noGrp="1"/>
          </p:cNvSpPr>
          <p:nvPr>
            <p:ph type="pic" sz="quarter" idx="15"/>
          </p:nvPr>
        </p:nvSpPr>
        <p:spPr>
          <a:xfrm>
            <a:off x="2258181" y="3480369"/>
            <a:ext cx="1647997" cy="2693193"/>
          </a:xfrm>
        </p:spPr>
        <p:txBody>
          <a:bodyPr/>
          <a:lstStyle/>
          <a:p>
            <a:endParaRPr lang="zh-TW" altLang="en-US"/>
          </a:p>
        </p:txBody>
      </p:sp>
      <p:sp>
        <p:nvSpPr>
          <p:cNvPr id="7" name="圖片版面配置區 4"/>
          <p:cNvSpPr>
            <a:spLocks noGrp="1"/>
          </p:cNvSpPr>
          <p:nvPr>
            <p:ph type="pic" sz="quarter" idx="16"/>
          </p:nvPr>
        </p:nvSpPr>
        <p:spPr>
          <a:xfrm>
            <a:off x="2574044" y="1738662"/>
            <a:ext cx="3318753" cy="1535114"/>
          </a:xfrm>
        </p:spPr>
        <p:txBody>
          <a:bodyPr/>
          <a:lstStyle/>
          <a:p>
            <a:endParaRPr lang="zh-TW" altLang="en-US"/>
          </a:p>
        </p:txBody>
      </p:sp>
    </p:spTree>
    <p:extLst>
      <p:ext uri="{BB962C8B-B14F-4D97-AF65-F5344CB8AC3E}">
        <p14:creationId xmlns:p14="http://schemas.microsoft.com/office/powerpoint/2010/main" val="1156737580"/>
      </p:ext>
    </p:extLst>
  </p:cSld>
  <p:clrMapOvr>
    <a:masterClrMapping/>
  </p:clrMapOvr>
  <p:timing>
    <p:tnLst>
      <p:par>
        <p:cTn id="1" dur="indefinite" restart="never" nodeType="tmRoot"/>
      </p:par>
    </p:tnLst>
  </p:timing>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圖片版面配置47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2500840" y="2223911"/>
            <a:ext cx="4159250" cy="1704975"/>
          </a:xfrm>
        </p:spPr>
        <p:txBody>
          <a:bodyPr/>
          <a:lstStyle/>
          <a:p>
            <a:endParaRPr lang="zh-TW" altLang="en-US"/>
          </a:p>
        </p:txBody>
      </p:sp>
      <p:sp>
        <p:nvSpPr>
          <p:cNvPr id="12" name="圖片版面配置區 11"/>
          <p:cNvSpPr>
            <a:spLocks noGrp="1"/>
          </p:cNvSpPr>
          <p:nvPr>
            <p:ph type="pic" sz="quarter" idx="15"/>
          </p:nvPr>
        </p:nvSpPr>
        <p:spPr>
          <a:xfrm>
            <a:off x="2500840" y="4013906"/>
            <a:ext cx="4159250" cy="1314450"/>
          </a:xfrm>
          <a:custGeom>
            <a:avLst/>
            <a:gdLst>
              <a:gd name="connsiteX0" fmla="*/ 2844800 w 4159250"/>
              <a:gd name="connsiteY0" fmla="*/ 0 h 1314450"/>
              <a:gd name="connsiteX1" fmla="*/ 4159250 w 4159250"/>
              <a:gd name="connsiteY1" fmla="*/ 0 h 1314450"/>
              <a:gd name="connsiteX2" fmla="*/ 4159250 w 4159250"/>
              <a:gd name="connsiteY2" fmla="*/ 1314450 h 1314450"/>
              <a:gd name="connsiteX3" fmla="*/ 2844800 w 4159250"/>
              <a:gd name="connsiteY3" fmla="*/ 1314450 h 1314450"/>
              <a:gd name="connsiteX4" fmla="*/ 1422400 w 4159250"/>
              <a:gd name="connsiteY4" fmla="*/ 0 h 1314450"/>
              <a:gd name="connsiteX5" fmla="*/ 2736850 w 4159250"/>
              <a:gd name="connsiteY5" fmla="*/ 0 h 1314450"/>
              <a:gd name="connsiteX6" fmla="*/ 2736850 w 4159250"/>
              <a:gd name="connsiteY6" fmla="*/ 1314450 h 1314450"/>
              <a:gd name="connsiteX7" fmla="*/ 1422400 w 4159250"/>
              <a:gd name="connsiteY7" fmla="*/ 1314450 h 1314450"/>
              <a:gd name="connsiteX8" fmla="*/ 0 w 4159250"/>
              <a:gd name="connsiteY8" fmla="*/ 0 h 1314450"/>
              <a:gd name="connsiteX9" fmla="*/ 1314450 w 4159250"/>
              <a:gd name="connsiteY9" fmla="*/ 0 h 1314450"/>
              <a:gd name="connsiteX10" fmla="*/ 1314450 w 4159250"/>
              <a:gd name="connsiteY10" fmla="*/ 1314450 h 1314450"/>
              <a:gd name="connsiteX11" fmla="*/ 0 w 4159250"/>
              <a:gd name="connsiteY11" fmla="*/ 1314450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59250" h="1314450">
                <a:moveTo>
                  <a:pt x="2844800" y="0"/>
                </a:moveTo>
                <a:lnTo>
                  <a:pt x="4159250" y="0"/>
                </a:lnTo>
                <a:lnTo>
                  <a:pt x="4159250" y="1314450"/>
                </a:lnTo>
                <a:lnTo>
                  <a:pt x="2844800" y="1314450"/>
                </a:lnTo>
                <a:close/>
                <a:moveTo>
                  <a:pt x="1422400" y="0"/>
                </a:moveTo>
                <a:lnTo>
                  <a:pt x="2736850" y="0"/>
                </a:lnTo>
                <a:lnTo>
                  <a:pt x="2736850" y="1314450"/>
                </a:lnTo>
                <a:lnTo>
                  <a:pt x="1422400" y="1314450"/>
                </a:lnTo>
                <a:close/>
                <a:moveTo>
                  <a:pt x="0" y="0"/>
                </a:moveTo>
                <a:lnTo>
                  <a:pt x="1314450" y="0"/>
                </a:lnTo>
                <a:lnTo>
                  <a:pt x="1314450" y="1314450"/>
                </a:lnTo>
                <a:lnTo>
                  <a:pt x="0" y="1314450"/>
                </a:lnTo>
                <a:close/>
              </a:path>
            </a:pathLst>
          </a:custGeom>
        </p:spPr>
        <p:txBody>
          <a:bodyPr wrap="square">
            <a:noAutofit/>
          </a:bodyPr>
          <a:lstStyle/>
          <a:p>
            <a:endParaRPr lang="zh-TW" altLang="en-US"/>
          </a:p>
        </p:txBody>
      </p:sp>
      <p:sp>
        <p:nvSpPr>
          <p:cNvPr id="10" name="圖片版面配置區 6"/>
          <p:cNvSpPr>
            <a:spLocks noGrp="1"/>
          </p:cNvSpPr>
          <p:nvPr>
            <p:ph type="pic" sz="quarter" idx="16"/>
          </p:nvPr>
        </p:nvSpPr>
        <p:spPr>
          <a:xfrm>
            <a:off x="6768040" y="3652661"/>
            <a:ext cx="1918760" cy="2274005"/>
          </a:xfrm>
        </p:spPr>
        <p:txBody>
          <a:bodyPr/>
          <a:lstStyle/>
          <a:p>
            <a:endParaRPr lang="zh-TW" altLang="en-US"/>
          </a:p>
        </p:txBody>
      </p:sp>
      <p:sp>
        <p:nvSpPr>
          <p:cNvPr id="11" name="圖片版面配置區 6"/>
          <p:cNvSpPr>
            <a:spLocks noGrp="1"/>
          </p:cNvSpPr>
          <p:nvPr>
            <p:ph type="pic" sz="quarter" idx="17"/>
          </p:nvPr>
        </p:nvSpPr>
        <p:spPr>
          <a:xfrm>
            <a:off x="474130" y="1731610"/>
            <a:ext cx="1918760" cy="2274005"/>
          </a:xfrm>
        </p:spPr>
        <p:txBody>
          <a:bodyPr/>
          <a:lstStyle/>
          <a:p>
            <a:endParaRPr lang="zh-TW" altLang="en-US"/>
          </a:p>
        </p:txBody>
      </p:sp>
    </p:spTree>
    <p:extLst>
      <p:ext uri="{BB962C8B-B14F-4D97-AF65-F5344CB8AC3E}">
        <p14:creationId xmlns:p14="http://schemas.microsoft.com/office/powerpoint/2010/main" val="3036758720"/>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圖片版面配置47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4" name="圖片版面配置區 13"/>
          <p:cNvSpPr>
            <a:spLocks noGrp="1"/>
          </p:cNvSpPr>
          <p:nvPr>
            <p:ph type="pic" sz="quarter" idx="13"/>
          </p:nvPr>
        </p:nvSpPr>
        <p:spPr>
          <a:xfrm>
            <a:off x="1027469" y="1768601"/>
            <a:ext cx="1298575" cy="2693193"/>
          </a:xfrm>
          <a:custGeom>
            <a:avLst/>
            <a:gdLst>
              <a:gd name="connsiteX0" fmla="*/ 0 w 1298575"/>
              <a:gd name="connsiteY0" fmla="*/ 1394618 h 2693193"/>
              <a:gd name="connsiteX1" fmla="*/ 1298575 w 1298575"/>
              <a:gd name="connsiteY1" fmla="*/ 1394618 h 2693193"/>
              <a:gd name="connsiteX2" fmla="*/ 1298575 w 1298575"/>
              <a:gd name="connsiteY2" fmla="*/ 2693193 h 2693193"/>
              <a:gd name="connsiteX3" fmla="*/ 0 w 1298575"/>
              <a:gd name="connsiteY3" fmla="*/ 2693193 h 2693193"/>
              <a:gd name="connsiteX4" fmla="*/ 0 w 1298575"/>
              <a:gd name="connsiteY4" fmla="*/ 0 h 2693193"/>
              <a:gd name="connsiteX5" fmla="*/ 1298575 w 1298575"/>
              <a:gd name="connsiteY5" fmla="*/ 0 h 2693193"/>
              <a:gd name="connsiteX6" fmla="*/ 1298575 w 1298575"/>
              <a:gd name="connsiteY6" fmla="*/ 1298575 h 2693193"/>
              <a:gd name="connsiteX7" fmla="*/ 0 w 1298575"/>
              <a:gd name="connsiteY7" fmla="*/ 1298575 h 26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8575" h="2693193">
                <a:moveTo>
                  <a:pt x="0" y="1394618"/>
                </a:moveTo>
                <a:lnTo>
                  <a:pt x="1298575" y="1394618"/>
                </a:lnTo>
                <a:lnTo>
                  <a:pt x="1298575" y="2693193"/>
                </a:lnTo>
                <a:lnTo>
                  <a:pt x="0" y="2693193"/>
                </a:lnTo>
                <a:close/>
                <a:moveTo>
                  <a:pt x="0" y="0"/>
                </a:moveTo>
                <a:lnTo>
                  <a:pt x="1298575" y="0"/>
                </a:lnTo>
                <a:lnTo>
                  <a:pt x="1298575" y="1298575"/>
                </a:lnTo>
                <a:lnTo>
                  <a:pt x="0" y="1298575"/>
                </a:lnTo>
                <a:close/>
              </a:path>
            </a:pathLst>
          </a:custGeom>
        </p:spPr>
        <p:txBody>
          <a:bodyPr wrap="square">
            <a:noAutofit/>
          </a:bodyPr>
          <a:lstStyle/>
          <a:p>
            <a:endParaRPr lang="zh-TW" altLang="en-US"/>
          </a:p>
        </p:txBody>
      </p:sp>
      <p:sp>
        <p:nvSpPr>
          <p:cNvPr id="7" name="圖片版面配置區 4"/>
          <p:cNvSpPr>
            <a:spLocks noGrp="1"/>
          </p:cNvSpPr>
          <p:nvPr>
            <p:ph type="pic" sz="quarter" idx="14"/>
          </p:nvPr>
        </p:nvSpPr>
        <p:spPr>
          <a:xfrm>
            <a:off x="2472447" y="1768601"/>
            <a:ext cx="1298575" cy="2693193"/>
          </a:xfrm>
        </p:spPr>
        <p:txBody>
          <a:bodyPr/>
          <a:lstStyle/>
          <a:p>
            <a:endParaRPr lang="zh-TW" altLang="en-US"/>
          </a:p>
        </p:txBody>
      </p:sp>
      <p:sp>
        <p:nvSpPr>
          <p:cNvPr id="10" name="圖片版面配置區 4"/>
          <p:cNvSpPr>
            <a:spLocks noGrp="1"/>
          </p:cNvSpPr>
          <p:nvPr>
            <p:ph type="pic" sz="quarter" idx="17"/>
          </p:nvPr>
        </p:nvSpPr>
        <p:spPr>
          <a:xfrm>
            <a:off x="3917425" y="1768601"/>
            <a:ext cx="2743553" cy="1298575"/>
          </a:xfrm>
        </p:spPr>
        <p:txBody>
          <a:bodyPr/>
          <a:lstStyle/>
          <a:p>
            <a:endParaRPr lang="zh-TW" altLang="en-US"/>
          </a:p>
        </p:txBody>
      </p:sp>
      <p:sp>
        <p:nvSpPr>
          <p:cNvPr id="13" name="圖片版面配置區 12"/>
          <p:cNvSpPr>
            <a:spLocks noGrp="1"/>
          </p:cNvSpPr>
          <p:nvPr>
            <p:ph type="pic" sz="quarter" idx="18"/>
          </p:nvPr>
        </p:nvSpPr>
        <p:spPr>
          <a:xfrm>
            <a:off x="3917425" y="3163219"/>
            <a:ext cx="4188531" cy="1298575"/>
          </a:xfrm>
          <a:custGeom>
            <a:avLst/>
            <a:gdLst>
              <a:gd name="connsiteX0" fmla="*/ 2889956 w 4188531"/>
              <a:gd name="connsiteY0" fmla="*/ 0 h 1298575"/>
              <a:gd name="connsiteX1" fmla="*/ 4188531 w 4188531"/>
              <a:gd name="connsiteY1" fmla="*/ 0 h 1298575"/>
              <a:gd name="connsiteX2" fmla="*/ 4188531 w 4188531"/>
              <a:gd name="connsiteY2" fmla="*/ 1298575 h 1298575"/>
              <a:gd name="connsiteX3" fmla="*/ 2889956 w 4188531"/>
              <a:gd name="connsiteY3" fmla="*/ 1298575 h 1298575"/>
              <a:gd name="connsiteX4" fmla="*/ 1444978 w 4188531"/>
              <a:gd name="connsiteY4" fmla="*/ 0 h 1298575"/>
              <a:gd name="connsiteX5" fmla="*/ 2743553 w 4188531"/>
              <a:gd name="connsiteY5" fmla="*/ 0 h 1298575"/>
              <a:gd name="connsiteX6" fmla="*/ 2743553 w 4188531"/>
              <a:gd name="connsiteY6" fmla="*/ 1298575 h 1298575"/>
              <a:gd name="connsiteX7" fmla="*/ 1444978 w 4188531"/>
              <a:gd name="connsiteY7" fmla="*/ 1298575 h 1298575"/>
              <a:gd name="connsiteX8" fmla="*/ 0 w 4188531"/>
              <a:gd name="connsiteY8" fmla="*/ 0 h 1298575"/>
              <a:gd name="connsiteX9" fmla="*/ 1298575 w 4188531"/>
              <a:gd name="connsiteY9" fmla="*/ 0 h 1298575"/>
              <a:gd name="connsiteX10" fmla="*/ 1298575 w 4188531"/>
              <a:gd name="connsiteY10" fmla="*/ 1298575 h 1298575"/>
              <a:gd name="connsiteX11" fmla="*/ 0 w 4188531"/>
              <a:gd name="connsiteY11" fmla="*/ 1298575 h 129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88531" h="1298575">
                <a:moveTo>
                  <a:pt x="2889956" y="0"/>
                </a:moveTo>
                <a:lnTo>
                  <a:pt x="4188531" y="0"/>
                </a:lnTo>
                <a:lnTo>
                  <a:pt x="4188531" y="1298575"/>
                </a:lnTo>
                <a:lnTo>
                  <a:pt x="2889956" y="1298575"/>
                </a:lnTo>
                <a:close/>
                <a:moveTo>
                  <a:pt x="1444978" y="0"/>
                </a:moveTo>
                <a:lnTo>
                  <a:pt x="2743553" y="0"/>
                </a:lnTo>
                <a:lnTo>
                  <a:pt x="2743553" y="1298575"/>
                </a:lnTo>
                <a:lnTo>
                  <a:pt x="1444978" y="1298575"/>
                </a:lnTo>
                <a:close/>
                <a:moveTo>
                  <a:pt x="0" y="0"/>
                </a:moveTo>
                <a:lnTo>
                  <a:pt x="1298575" y="0"/>
                </a:lnTo>
                <a:lnTo>
                  <a:pt x="1298575" y="1298575"/>
                </a:lnTo>
                <a:lnTo>
                  <a:pt x="0" y="1298575"/>
                </a:lnTo>
                <a:close/>
              </a:path>
            </a:pathLst>
          </a:custGeom>
        </p:spPr>
        <p:txBody>
          <a:bodyPr wrap="square">
            <a:noAutofit/>
          </a:bodyPr>
          <a:lstStyle/>
          <a:p>
            <a:endParaRPr lang="zh-TW" altLang="en-US"/>
          </a:p>
        </p:txBody>
      </p:sp>
      <p:sp>
        <p:nvSpPr>
          <p:cNvPr id="12" name="圖片版面配置區 4"/>
          <p:cNvSpPr>
            <a:spLocks noGrp="1"/>
          </p:cNvSpPr>
          <p:nvPr>
            <p:ph type="pic" sz="quarter" idx="19"/>
          </p:nvPr>
        </p:nvSpPr>
        <p:spPr>
          <a:xfrm>
            <a:off x="6807381" y="1768600"/>
            <a:ext cx="1298575" cy="1298575"/>
          </a:xfrm>
        </p:spPr>
        <p:txBody>
          <a:bodyPr/>
          <a:lstStyle/>
          <a:p>
            <a:endParaRPr lang="zh-TW" altLang="en-US"/>
          </a:p>
        </p:txBody>
      </p:sp>
    </p:spTree>
    <p:extLst>
      <p:ext uri="{BB962C8B-B14F-4D97-AF65-F5344CB8AC3E}">
        <p14:creationId xmlns:p14="http://schemas.microsoft.com/office/powerpoint/2010/main" val="3776646903"/>
      </p:ext>
    </p:extLst>
  </p:cSld>
  <p:clrMapOvr>
    <a:masterClrMapping/>
  </p:clrMapOvr>
  <p:timing>
    <p:tnLst>
      <p:par>
        <p:cTn id="1" dur="indefinite" restart="never" nodeType="tmRoot"/>
      </p:par>
    </p:tnLst>
  </p:timing>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圖片版面配置47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13"/>
          <p:cNvSpPr>
            <a:spLocks noGrp="1"/>
          </p:cNvSpPr>
          <p:nvPr>
            <p:ph type="pic" sz="quarter" idx="13"/>
          </p:nvPr>
        </p:nvSpPr>
        <p:spPr>
          <a:xfrm>
            <a:off x="4645839" y="1681869"/>
            <a:ext cx="1874838" cy="1874838"/>
          </a:xfrm>
          <a:custGeom>
            <a:avLst/>
            <a:gdLst>
              <a:gd name="connsiteX0" fmla="*/ 937419 w 1874838"/>
              <a:gd name="connsiteY0" fmla="*/ 0 h 1874838"/>
              <a:gd name="connsiteX1" fmla="*/ 1869998 w 1874838"/>
              <a:gd name="connsiteY1" fmla="*/ 841573 h 1874838"/>
              <a:gd name="connsiteX2" fmla="*/ 1872004 w 1874838"/>
              <a:gd name="connsiteY2" fmla="*/ 881291 h 1874838"/>
              <a:gd name="connsiteX3" fmla="*/ 1874838 w 1874838"/>
              <a:gd name="connsiteY3" fmla="*/ 881291 h 1874838"/>
              <a:gd name="connsiteX4" fmla="*/ 1874838 w 1874838"/>
              <a:gd name="connsiteY4" fmla="*/ 937419 h 1874838"/>
              <a:gd name="connsiteX5" fmla="*/ 1874838 w 1874838"/>
              <a:gd name="connsiteY5" fmla="*/ 1874837 h 1874838"/>
              <a:gd name="connsiteX6" fmla="*/ 937439 w 1874838"/>
              <a:gd name="connsiteY6" fmla="*/ 1874837 h 1874838"/>
              <a:gd name="connsiteX7" fmla="*/ 937419 w 1874838"/>
              <a:gd name="connsiteY7" fmla="*/ 1874838 h 1874838"/>
              <a:gd name="connsiteX8" fmla="*/ 937399 w 1874838"/>
              <a:gd name="connsiteY8" fmla="*/ 1874837 h 1874838"/>
              <a:gd name="connsiteX9" fmla="*/ 881292 w 1874838"/>
              <a:gd name="connsiteY9" fmla="*/ 1874837 h 1874838"/>
              <a:gd name="connsiteX10" fmla="*/ 881292 w 1874838"/>
              <a:gd name="connsiteY10" fmla="*/ 1872004 h 1874838"/>
              <a:gd name="connsiteX11" fmla="*/ 841573 w 1874838"/>
              <a:gd name="connsiteY11" fmla="*/ 1869998 h 1874838"/>
              <a:gd name="connsiteX12" fmla="*/ 0 w 1874838"/>
              <a:gd name="connsiteY12" fmla="*/ 937419 h 1874838"/>
              <a:gd name="connsiteX13" fmla="*/ 937419 w 1874838"/>
              <a:gd name="connsiteY13" fmla="*/ 0 h 187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4838" h="1874838">
                <a:moveTo>
                  <a:pt x="937419" y="0"/>
                </a:moveTo>
                <a:cubicBezTo>
                  <a:pt x="1422784" y="0"/>
                  <a:pt x="1821993" y="368874"/>
                  <a:pt x="1869998" y="841573"/>
                </a:cubicBezTo>
                <a:lnTo>
                  <a:pt x="1872004" y="881291"/>
                </a:lnTo>
                <a:lnTo>
                  <a:pt x="1874838" y="881291"/>
                </a:lnTo>
                <a:lnTo>
                  <a:pt x="1874838" y="937419"/>
                </a:lnTo>
                <a:lnTo>
                  <a:pt x="1874838" y="1874837"/>
                </a:lnTo>
                <a:lnTo>
                  <a:pt x="937439" y="1874837"/>
                </a:lnTo>
                <a:lnTo>
                  <a:pt x="937419" y="1874838"/>
                </a:lnTo>
                <a:lnTo>
                  <a:pt x="937399" y="1874837"/>
                </a:lnTo>
                <a:lnTo>
                  <a:pt x="881292" y="1874837"/>
                </a:lnTo>
                <a:lnTo>
                  <a:pt x="881292" y="1872004"/>
                </a:lnTo>
                <a:lnTo>
                  <a:pt x="841573" y="1869998"/>
                </a:lnTo>
                <a:cubicBezTo>
                  <a:pt x="368874" y="1821993"/>
                  <a:pt x="0" y="1422784"/>
                  <a:pt x="0" y="937419"/>
                </a:cubicBezTo>
                <a:cubicBezTo>
                  <a:pt x="0" y="419697"/>
                  <a:pt x="419697" y="0"/>
                  <a:pt x="937419" y="0"/>
                </a:cubicBezTo>
                <a:close/>
              </a:path>
            </a:pathLst>
          </a:custGeom>
        </p:spPr>
        <p:txBody>
          <a:bodyPr wrap="square">
            <a:noAutofit/>
          </a:bodyPr>
          <a:lstStyle/>
          <a:p>
            <a:endParaRPr lang="zh-TW" altLang="en-US"/>
          </a:p>
        </p:txBody>
      </p:sp>
      <p:sp>
        <p:nvSpPr>
          <p:cNvPr id="6" name="圖片版面配置區 14"/>
          <p:cNvSpPr>
            <a:spLocks noGrp="1"/>
          </p:cNvSpPr>
          <p:nvPr>
            <p:ph type="pic" sz="quarter" idx="15"/>
          </p:nvPr>
        </p:nvSpPr>
        <p:spPr>
          <a:xfrm>
            <a:off x="6632682" y="1681869"/>
            <a:ext cx="1874838" cy="1874838"/>
          </a:xfrm>
          <a:custGeom>
            <a:avLst/>
            <a:gdLst>
              <a:gd name="connsiteX0" fmla="*/ 937419 w 1874838"/>
              <a:gd name="connsiteY0" fmla="*/ 0 h 1874838"/>
              <a:gd name="connsiteX1" fmla="*/ 1874838 w 1874838"/>
              <a:gd name="connsiteY1" fmla="*/ 937419 h 1874838"/>
              <a:gd name="connsiteX2" fmla="*/ 1033265 w 1874838"/>
              <a:gd name="connsiteY2" fmla="*/ 1869998 h 1874838"/>
              <a:gd name="connsiteX3" fmla="*/ 993546 w 1874838"/>
              <a:gd name="connsiteY3" fmla="*/ 1872004 h 1874838"/>
              <a:gd name="connsiteX4" fmla="*/ 993546 w 1874838"/>
              <a:gd name="connsiteY4" fmla="*/ 1874837 h 1874838"/>
              <a:gd name="connsiteX5" fmla="*/ 937439 w 1874838"/>
              <a:gd name="connsiteY5" fmla="*/ 1874837 h 1874838"/>
              <a:gd name="connsiteX6" fmla="*/ 937419 w 1874838"/>
              <a:gd name="connsiteY6" fmla="*/ 1874838 h 1874838"/>
              <a:gd name="connsiteX7" fmla="*/ 937399 w 1874838"/>
              <a:gd name="connsiteY7" fmla="*/ 1874837 h 1874838"/>
              <a:gd name="connsiteX8" fmla="*/ 0 w 1874838"/>
              <a:gd name="connsiteY8" fmla="*/ 1874837 h 1874838"/>
              <a:gd name="connsiteX9" fmla="*/ 0 w 1874838"/>
              <a:gd name="connsiteY9" fmla="*/ 937419 h 1874838"/>
              <a:gd name="connsiteX10" fmla="*/ 0 w 1874838"/>
              <a:gd name="connsiteY10" fmla="*/ 881291 h 1874838"/>
              <a:gd name="connsiteX11" fmla="*/ 2834 w 1874838"/>
              <a:gd name="connsiteY11" fmla="*/ 881291 h 1874838"/>
              <a:gd name="connsiteX12" fmla="*/ 4840 w 1874838"/>
              <a:gd name="connsiteY12" fmla="*/ 841573 h 1874838"/>
              <a:gd name="connsiteX13" fmla="*/ 937419 w 1874838"/>
              <a:gd name="connsiteY13" fmla="*/ 0 h 187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4838" h="1874838">
                <a:moveTo>
                  <a:pt x="937419" y="0"/>
                </a:moveTo>
                <a:cubicBezTo>
                  <a:pt x="1455141" y="0"/>
                  <a:pt x="1874838" y="419697"/>
                  <a:pt x="1874838" y="937419"/>
                </a:cubicBezTo>
                <a:cubicBezTo>
                  <a:pt x="1874838" y="1422784"/>
                  <a:pt x="1505964" y="1821993"/>
                  <a:pt x="1033265" y="1869998"/>
                </a:cubicBezTo>
                <a:lnTo>
                  <a:pt x="993546" y="1872004"/>
                </a:lnTo>
                <a:lnTo>
                  <a:pt x="993546" y="1874837"/>
                </a:lnTo>
                <a:lnTo>
                  <a:pt x="937439" y="1874837"/>
                </a:lnTo>
                <a:lnTo>
                  <a:pt x="937419" y="1874838"/>
                </a:lnTo>
                <a:lnTo>
                  <a:pt x="937399" y="1874837"/>
                </a:lnTo>
                <a:lnTo>
                  <a:pt x="0" y="1874837"/>
                </a:lnTo>
                <a:lnTo>
                  <a:pt x="0" y="937419"/>
                </a:lnTo>
                <a:lnTo>
                  <a:pt x="0" y="881291"/>
                </a:lnTo>
                <a:lnTo>
                  <a:pt x="2834" y="881291"/>
                </a:lnTo>
                <a:lnTo>
                  <a:pt x="4840" y="841573"/>
                </a:lnTo>
                <a:cubicBezTo>
                  <a:pt x="52845" y="368874"/>
                  <a:pt x="452055" y="0"/>
                  <a:pt x="937419" y="0"/>
                </a:cubicBezTo>
                <a:close/>
              </a:path>
            </a:pathLst>
          </a:custGeom>
        </p:spPr>
        <p:txBody>
          <a:bodyPr wrap="square">
            <a:noAutofit/>
          </a:bodyPr>
          <a:lstStyle/>
          <a:p>
            <a:endParaRPr lang="zh-TW" altLang="en-US"/>
          </a:p>
        </p:txBody>
      </p:sp>
      <p:sp>
        <p:nvSpPr>
          <p:cNvPr id="7" name="圖片版面配置區 15"/>
          <p:cNvSpPr>
            <a:spLocks noGrp="1"/>
          </p:cNvSpPr>
          <p:nvPr>
            <p:ph type="pic" sz="quarter" idx="17"/>
          </p:nvPr>
        </p:nvSpPr>
        <p:spPr>
          <a:xfrm>
            <a:off x="4059161" y="3668712"/>
            <a:ext cx="2461516" cy="2461516"/>
          </a:xfrm>
          <a:custGeom>
            <a:avLst/>
            <a:gdLst>
              <a:gd name="connsiteX0" fmla="*/ 881292 w 1874838"/>
              <a:gd name="connsiteY0" fmla="*/ 0 h 1874838"/>
              <a:gd name="connsiteX1" fmla="*/ 937419 w 1874838"/>
              <a:gd name="connsiteY1" fmla="*/ 0 h 1874838"/>
              <a:gd name="connsiteX2" fmla="*/ 1874838 w 1874838"/>
              <a:gd name="connsiteY2" fmla="*/ 0 h 1874838"/>
              <a:gd name="connsiteX3" fmla="*/ 1874838 w 1874838"/>
              <a:gd name="connsiteY3" fmla="*/ 937419 h 1874838"/>
              <a:gd name="connsiteX4" fmla="*/ 1874838 w 1874838"/>
              <a:gd name="connsiteY4" fmla="*/ 993546 h 1874838"/>
              <a:gd name="connsiteX5" fmla="*/ 1872004 w 1874838"/>
              <a:gd name="connsiteY5" fmla="*/ 993546 h 1874838"/>
              <a:gd name="connsiteX6" fmla="*/ 1869998 w 1874838"/>
              <a:gd name="connsiteY6" fmla="*/ 1033265 h 1874838"/>
              <a:gd name="connsiteX7" fmla="*/ 937419 w 1874838"/>
              <a:gd name="connsiteY7" fmla="*/ 1874838 h 1874838"/>
              <a:gd name="connsiteX8" fmla="*/ 0 w 1874838"/>
              <a:gd name="connsiteY8" fmla="*/ 937419 h 1874838"/>
              <a:gd name="connsiteX9" fmla="*/ 841573 w 1874838"/>
              <a:gd name="connsiteY9" fmla="*/ 4840 h 1874838"/>
              <a:gd name="connsiteX10" fmla="*/ 881292 w 1874838"/>
              <a:gd name="connsiteY10" fmla="*/ 2834 h 187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4838" h="1874838">
                <a:moveTo>
                  <a:pt x="881292" y="0"/>
                </a:moveTo>
                <a:lnTo>
                  <a:pt x="937419" y="0"/>
                </a:lnTo>
                <a:lnTo>
                  <a:pt x="1874838" y="0"/>
                </a:lnTo>
                <a:lnTo>
                  <a:pt x="1874838" y="937419"/>
                </a:lnTo>
                <a:lnTo>
                  <a:pt x="1874838" y="993546"/>
                </a:lnTo>
                <a:lnTo>
                  <a:pt x="1872004" y="993546"/>
                </a:lnTo>
                <a:lnTo>
                  <a:pt x="1869998" y="1033265"/>
                </a:lnTo>
                <a:cubicBezTo>
                  <a:pt x="1821993" y="1505964"/>
                  <a:pt x="1422784" y="1874838"/>
                  <a:pt x="937419" y="1874838"/>
                </a:cubicBezTo>
                <a:cubicBezTo>
                  <a:pt x="419697" y="1874838"/>
                  <a:pt x="0" y="1455141"/>
                  <a:pt x="0" y="937419"/>
                </a:cubicBezTo>
                <a:cubicBezTo>
                  <a:pt x="0" y="452055"/>
                  <a:pt x="368874" y="52845"/>
                  <a:pt x="841573" y="4840"/>
                </a:cubicBezTo>
                <a:lnTo>
                  <a:pt x="881292" y="2834"/>
                </a:lnTo>
                <a:close/>
              </a:path>
            </a:pathLst>
          </a:custGeom>
        </p:spPr>
        <p:txBody>
          <a:bodyPr wrap="square">
            <a:noAutofit/>
          </a:bodyPr>
          <a:lstStyle/>
          <a:p>
            <a:endParaRPr lang="zh-TW" altLang="en-US"/>
          </a:p>
        </p:txBody>
      </p:sp>
      <p:sp>
        <p:nvSpPr>
          <p:cNvPr id="8" name="圖片版面配置區 16"/>
          <p:cNvSpPr>
            <a:spLocks noGrp="1"/>
          </p:cNvSpPr>
          <p:nvPr>
            <p:ph type="pic" sz="quarter" idx="19"/>
          </p:nvPr>
        </p:nvSpPr>
        <p:spPr>
          <a:xfrm>
            <a:off x="6632682" y="3668712"/>
            <a:ext cx="1874838" cy="1874838"/>
          </a:xfrm>
          <a:custGeom>
            <a:avLst/>
            <a:gdLst>
              <a:gd name="connsiteX0" fmla="*/ 0 w 1874838"/>
              <a:gd name="connsiteY0" fmla="*/ 0 h 1874838"/>
              <a:gd name="connsiteX1" fmla="*/ 937419 w 1874838"/>
              <a:gd name="connsiteY1" fmla="*/ 0 h 1874838"/>
              <a:gd name="connsiteX2" fmla="*/ 993546 w 1874838"/>
              <a:gd name="connsiteY2" fmla="*/ 0 h 1874838"/>
              <a:gd name="connsiteX3" fmla="*/ 993546 w 1874838"/>
              <a:gd name="connsiteY3" fmla="*/ 2834 h 1874838"/>
              <a:gd name="connsiteX4" fmla="*/ 1033265 w 1874838"/>
              <a:gd name="connsiteY4" fmla="*/ 4840 h 1874838"/>
              <a:gd name="connsiteX5" fmla="*/ 1874838 w 1874838"/>
              <a:gd name="connsiteY5" fmla="*/ 937419 h 1874838"/>
              <a:gd name="connsiteX6" fmla="*/ 937419 w 1874838"/>
              <a:gd name="connsiteY6" fmla="*/ 1874838 h 1874838"/>
              <a:gd name="connsiteX7" fmla="*/ 4840 w 1874838"/>
              <a:gd name="connsiteY7" fmla="*/ 1033265 h 1874838"/>
              <a:gd name="connsiteX8" fmla="*/ 2834 w 1874838"/>
              <a:gd name="connsiteY8" fmla="*/ 993546 h 1874838"/>
              <a:gd name="connsiteX9" fmla="*/ 0 w 1874838"/>
              <a:gd name="connsiteY9" fmla="*/ 993546 h 1874838"/>
              <a:gd name="connsiteX10" fmla="*/ 0 w 1874838"/>
              <a:gd name="connsiteY10" fmla="*/ 937419 h 187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4838" h="1874838">
                <a:moveTo>
                  <a:pt x="0" y="0"/>
                </a:moveTo>
                <a:lnTo>
                  <a:pt x="937419" y="0"/>
                </a:lnTo>
                <a:lnTo>
                  <a:pt x="993546" y="0"/>
                </a:lnTo>
                <a:lnTo>
                  <a:pt x="993546" y="2834"/>
                </a:lnTo>
                <a:lnTo>
                  <a:pt x="1033265" y="4840"/>
                </a:lnTo>
                <a:cubicBezTo>
                  <a:pt x="1505964" y="52845"/>
                  <a:pt x="1874838" y="452055"/>
                  <a:pt x="1874838" y="937419"/>
                </a:cubicBezTo>
                <a:cubicBezTo>
                  <a:pt x="1874838" y="1455141"/>
                  <a:pt x="1455141" y="1874838"/>
                  <a:pt x="937419" y="1874838"/>
                </a:cubicBezTo>
                <a:cubicBezTo>
                  <a:pt x="452055" y="1874838"/>
                  <a:pt x="52845" y="1505964"/>
                  <a:pt x="4840" y="1033265"/>
                </a:cubicBezTo>
                <a:lnTo>
                  <a:pt x="2834" y="993546"/>
                </a:lnTo>
                <a:lnTo>
                  <a:pt x="0" y="993546"/>
                </a:lnTo>
                <a:lnTo>
                  <a:pt x="0" y="937419"/>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1597939772"/>
      </p:ext>
    </p:extLst>
  </p:cSld>
  <p:clrMapOvr>
    <a:masterClrMapping/>
  </p:clrMapOvr>
  <p:timing>
    <p:tnLst>
      <p:par>
        <p:cTn id="1" dur="indefinite" restart="never" nodeType="tmRoot"/>
      </p:par>
    </p:tnLst>
  </p:timing>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圖片版面配置47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632708" y="2708805"/>
            <a:ext cx="1974850" cy="1976437"/>
          </a:xfrm>
          <a:prstGeom prst="diamond">
            <a:avLst/>
          </a:prstGeom>
        </p:spPr>
        <p:txBody>
          <a:bodyPr/>
          <a:lstStyle/>
          <a:p>
            <a:endParaRPr lang="zh-TW" altLang="en-US"/>
          </a:p>
        </p:txBody>
      </p:sp>
      <p:sp>
        <p:nvSpPr>
          <p:cNvPr id="6" name="圖片版面配置區 4"/>
          <p:cNvSpPr>
            <a:spLocks noGrp="1"/>
          </p:cNvSpPr>
          <p:nvPr>
            <p:ph type="pic" sz="quarter" idx="13"/>
          </p:nvPr>
        </p:nvSpPr>
        <p:spPr>
          <a:xfrm>
            <a:off x="2607558" y="2708805"/>
            <a:ext cx="1974850" cy="1976437"/>
          </a:xfrm>
          <a:prstGeom prst="diamond">
            <a:avLst/>
          </a:prstGeom>
        </p:spPr>
        <p:txBody>
          <a:bodyPr/>
          <a:lstStyle/>
          <a:p>
            <a:endParaRPr lang="zh-TW" altLang="en-US"/>
          </a:p>
        </p:txBody>
      </p:sp>
      <p:sp>
        <p:nvSpPr>
          <p:cNvPr id="7" name="圖片版面配置區 4"/>
          <p:cNvSpPr>
            <a:spLocks noGrp="1"/>
          </p:cNvSpPr>
          <p:nvPr>
            <p:ph type="pic" sz="quarter" idx="14"/>
          </p:nvPr>
        </p:nvSpPr>
        <p:spPr>
          <a:xfrm>
            <a:off x="1620133" y="1725262"/>
            <a:ext cx="1974850" cy="1976437"/>
          </a:xfrm>
          <a:prstGeom prst="diamond">
            <a:avLst/>
          </a:prstGeom>
        </p:spPr>
        <p:txBody>
          <a:bodyPr/>
          <a:lstStyle/>
          <a:p>
            <a:endParaRPr lang="zh-TW" altLang="en-US"/>
          </a:p>
        </p:txBody>
      </p:sp>
      <p:sp>
        <p:nvSpPr>
          <p:cNvPr id="8" name="圖片版面配置區 4"/>
          <p:cNvSpPr>
            <a:spLocks noGrp="1"/>
          </p:cNvSpPr>
          <p:nvPr>
            <p:ph type="pic" sz="quarter" idx="15"/>
          </p:nvPr>
        </p:nvSpPr>
        <p:spPr>
          <a:xfrm>
            <a:off x="1620133" y="3697023"/>
            <a:ext cx="1974850" cy="1976437"/>
          </a:xfrm>
          <a:prstGeom prst="diamond">
            <a:avLst/>
          </a:prstGeom>
        </p:spPr>
        <p:txBody>
          <a:bodyPr/>
          <a:lstStyle/>
          <a:p>
            <a:endParaRPr lang="zh-TW" altLang="en-US"/>
          </a:p>
        </p:txBody>
      </p:sp>
      <p:sp>
        <p:nvSpPr>
          <p:cNvPr id="9" name="圖片版面配置區 4"/>
          <p:cNvSpPr>
            <a:spLocks noGrp="1"/>
          </p:cNvSpPr>
          <p:nvPr>
            <p:ph type="pic" sz="quarter" idx="16"/>
          </p:nvPr>
        </p:nvSpPr>
        <p:spPr>
          <a:xfrm>
            <a:off x="4582408" y="2708805"/>
            <a:ext cx="1974850" cy="1976437"/>
          </a:xfrm>
          <a:prstGeom prst="diamond">
            <a:avLst/>
          </a:prstGeom>
        </p:spPr>
        <p:txBody>
          <a:bodyPr/>
          <a:lstStyle/>
          <a:p>
            <a:endParaRPr lang="zh-TW" altLang="en-US"/>
          </a:p>
        </p:txBody>
      </p:sp>
      <p:sp>
        <p:nvSpPr>
          <p:cNvPr id="10" name="圖片版面配置區 4"/>
          <p:cNvSpPr>
            <a:spLocks noGrp="1"/>
          </p:cNvSpPr>
          <p:nvPr>
            <p:ph type="pic" sz="quarter" idx="17"/>
          </p:nvPr>
        </p:nvSpPr>
        <p:spPr>
          <a:xfrm>
            <a:off x="3594983" y="1725262"/>
            <a:ext cx="1974850" cy="1976437"/>
          </a:xfrm>
          <a:prstGeom prst="diamond">
            <a:avLst/>
          </a:prstGeom>
        </p:spPr>
        <p:txBody>
          <a:bodyPr/>
          <a:lstStyle/>
          <a:p>
            <a:endParaRPr lang="zh-TW" altLang="en-US"/>
          </a:p>
        </p:txBody>
      </p:sp>
      <p:sp>
        <p:nvSpPr>
          <p:cNvPr id="11" name="圖片版面配置區 4"/>
          <p:cNvSpPr>
            <a:spLocks noGrp="1"/>
          </p:cNvSpPr>
          <p:nvPr>
            <p:ph type="pic" sz="quarter" idx="18"/>
          </p:nvPr>
        </p:nvSpPr>
        <p:spPr>
          <a:xfrm>
            <a:off x="3594983" y="3697023"/>
            <a:ext cx="1974850" cy="1976437"/>
          </a:xfrm>
          <a:prstGeom prst="diamond">
            <a:avLst/>
          </a:prstGeom>
        </p:spPr>
        <p:txBody>
          <a:bodyPr/>
          <a:lstStyle/>
          <a:p>
            <a:endParaRPr lang="zh-TW" altLang="en-US"/>
          </a:p>
        </p:txBody>
      </p:sp>
      <p:sp>
        <p:nvSpPr>
          <p:cNvPr id="12" name="圖片版面配置區 4"/>
          <p:cNvSpPr>
            <a:spLocks noGrp="1"/>
          </p:cNvSpPr>
          <p:nvPr>
            <p:ph type="pic" sz="quarter" idx="19"/>
          </p:nvPr>
        </p:nvSpPr>
        <p:spPr>
          <a:xfrm>
            <a:off x="6557258" y="2708805"/>
            <a:ext cx="1974850" cy="1976437"/>
          </a:xfrm>
          <a:prstGeom prst="diamond">
            <a:avLst/>
          </a:prstGeom>
        </p:spPr>
        <p:txBody>
          <a:bodyPr/>
          <a:lstStyle/>
          <a:p>
            <a:endParaRPr lang="zh-TW" altLang="en-US"/>
          </a:p>
        </p:txBody>
      </p:sp>
      <p:sp>
        <p:nvSpPr>
          <p:cNvPr id="13" name="圖片版面配置區 4"/>
          <p:cNvSpPr>
            <a:spLocks noGrp="1"/>
          </p:cNvSpPr>
          <p:nvPr>
            <p:ph type="pic" sz="quarter" idx="20"/>
          </p:nvPr>
        </p:nvSpPr>
        <p:spPr>
          <a:xfrm>
            <a:off x="5569833" y="1725262"/>
            <a:ext cx="1974850" cy="1976437"/>
          </a:xfrm>
          <a:prstGeom prst="diamond">
            <a:avLst/>
          </a:prstGeom>
        </p:spPr>
        <p:txBody>
          <a:bodyPr/>
          <a:lstStyle/>
          <a:p>
            <a:endParaRPr lang="zh-TW" altLang="en-US"/>
          </a:p>
        </p:txBody>
      </p:sp>
      <p:sp>
        <p:nvSpPr>
          <p:cNvPr id="14" name="圖片版面配置區 4"/>
          <p:cNvSpPr>
            <a:spLocks noGrp="1"/>
          </p:cNvSpPr>
          <p:nvPr>
            <p:ph type="pic" sz="quarter" idx="21"/>
          </p:nvPr>
        </p:nvSpPr>
        <p:spPr>
          <a:xfrm>
            <a:off x="5569833" y="3697023"/>
            <a:ext cx="1974850" cy="1976437"/>
          </a:xfrm>
          <a:prstGeom prst="diamond">
            <a:avLst/>
          </a:prstGeom>
        </p:spPr>
        <p:txBody>
          <a:bodyPr/>
          <a:lstStyle/>
          <a:p>
            <a:endParaRPr lang="zh-TW" altLang="en-US"/>
          </a:p>
        </p:txBody>
      </p:sp>
    </p:spTree>
    <p:extLst>
      <p:ext uri="{BB962C8B-B14F-4D97-AF65-F5344CB8AC3E}">
        <p14:creationId xmlns:p14="http://schemas.microsoft.com/office/powerpoint/2010/main" val="1588720811"/>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圖片版面配置047">
    <p:spTree>
      <p:nvGrpSpPr>
        <p:cNvPr id="1" name=""/>
        <p:cNvGrpSpPr/>
        <p:nvPr/>
      </p:nvGrpSpPr>
      <p:grpSpPr>
        <a:xfrm>
          <a:off x="0" y="0"/>
          <a:ext cx="0" cy="0"/>
          <a:chOff x="0" y="0"/>
          <a:chExt cx="0" cy="0"/>
        </a:xfrm>
      </p:grpSpPr>
      <p:sp>
        <p:nvSpPr>
          <p:cNvPr id="7" name="圖片版面配置區 4"/>
          <p:cNvSpPr>
            <a:spLocks noGrp="1"/>
          </p:cNvSpPr>
          <p:nvPr>
            <p:ph type="pic" sz="quarter" idx="12"/>
          </p:nvPr>
        </p:nvSpPr>
        <p:spPr>
          <a:xfrm>
            <a:off x="3237600" y="1868900"/>
            <a:ext cx="1309000" cy="1309000"/>
          </a:xfrm>
        </p:spPr>
        <p:txBody>
          <a:bodyPr/>
          <a:lstStyle/>
          <a:p>
            <a:endParaRPr lang="zh-TW" altLang="en-US"/>
          </a:p>
        </p:txBody>
      </p:sp>
      <p:sp>
        <p:nvSpPr>
          <p:cNvPr id="14" name="圖片版面配置區 13"/>
          <p:cNvSpPr>
            <a:spLocks noGrp="1"/>
          </p:cNvSpPr>
          <p:nvPr>
            <p:ph type="pic" sz="quarter" idx="14"/>
          </p:nvPr>
        </p:nvSpPr>
        <p:spPr>
          <a:xfrm>
            <a:off x="357600" y="1868900"/>
            <a:ext cx="2749000" cy="2749000"/>
          </a:xfrm>
          <a:custGeom>
            <a:avLst/>
            <a:gdLst>
              <a:gd name="connsiteX0" fmla="*/ 1440000 w 2749000"/>
              <a:gd name="connsiteY0" fmla="*/ 1440000 h 2749000"/>
              <a:gd name="connsiteX1" fmla="*/ 2749000 w 2749000"/>
              <a:gd name="connsiteY1" fmla="*/ 1440000 h 2749000"/>
              <a:gd name="connsiteX2" fmla="*/ 2749000 w 2749000"/>
              <a:gd name="connsiteY2" fmla="*/ 2749000 h 2749000"/>
              <a:gd name="connsiteX3" fmla="*/ 1440000 w 2749000"/>
              <a:gd name="connsiteY3" fmla="*/ 2749000 h 2749000"/>
              <a:gd name="connsiteX4" fmla="*/ 0 w 2749000"/>
              <a:gd name="connsiteY4" fmla="*/ 1440000 h 2749000"/>
              <a:gd name="connsiteX5" fmla="*/ 1309000 w 2749000"/>
              <a:gd name="connsiteY5" fmla="*/ 1440000 h 2749000"/>
              <a:gd name="connsiteX6" fmla="*/ 1309000 w 2749000"/>
              <a:gd name="connsiteY6" fmla="*/ 2749000 h 2749000"/>
              <a:gd name="connsiteX7" fmla="*/ 0 w 2749000"/>
              <a:gd name="connsiteY7" fmla="*/ 2749000 h 2749000"/>
              <a:gd name="connsiteX8" fmla="*/ 1440000 w 2749000"/>
              <a:gd name="connsiteY8" fmla="*/ 0 h 2749000"/>
              <a:gd name="connsiteX9" fmla="*/ 2749000 w 2749000"/>
              <a:gd name="connsiteY9" fmla="*/ 0 h 2749000"/>
              <a:gd name="connsiteX10" fmla="*/ 2749000 w 2749000"/>
              <a:gd name="connsiteY10" fmla="*/ 1309000 h 2749000"/>
              <a:gd name="connsiteX11" fmla="*/ 1440000 w 2749000"/>
              <a:gd name="connsiteY11" fmla="*/ 1309000 h 2749000"/>
              <a:gd name="connsiteX12" fmla="*/ 0 w 2749000"/>
              <a:gd name="connsiteY12" fmla="*/ 0 h 2749000"/>
              <a:gd name="connsiteX13" fmla="*/ 1309000 w 2749000"/>
              <a:gd name="connsiteY13" fmla="*/ 0 h 2749000"/>
              <a:gd name="connsiteX14" fmla="*/ 1309000 w 2749000"/>
              <a:gd name="connsiteY14" fmla="*/ 1309000 h 2749000"/>
              <a:gd name="connsiteX15" fmla="*/ 0 w 2749000"/>
              <a:gd name="connsiteY15" fmla="*/ 1309000 h 274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9000" h="2749000">
                <a:moveTo>
                  <a:pt x="1440000" y="1440000"/>
                </a:moveTo>
                <a:lnTo>
                  <a:pt x="2749000" y="1440000"/>
                </a:lnTo>
                <a:lnTo>
                  <a:pt x="2749000" y="2749000"/>
                </a:lnTo>
                <a:lnTo>
                  <a:pt x="1440000" y="2749000"/>
                </a:lnTo>
                <a:close/>
                <a:moveTo>
                  <a:pt x="0" y="1440000"/>
                </a:moveTo>
                <a:lnTo>
                  <a:pt x="1309000" y="1440000"/>
                </a:lnTo>
                <a:lnTo>
                  <a:pt x="1309000" y="2749000"/>
                </a:lnTo>
                <a:lnTo>
                  <a:pt x="0" y="2749000"/>
                </a:lnTo>
                <a:close/>
                <a:moveTo>
                  <a:pt x="1440000" y="0"/>
                </a:moveTo>
                <a:lnTo>
                  <a:pt x="2749000" y="0"/>
                </a:lnTo>
                <a:lnTo>
                  <a:pt x="2749000" y="1309000"/>
                </a:lnTo>
                <a:lnTo>
                  <a:pt x="1440000" y="1309000"/>
                </a:lnTo>
                <a:close/>
                <a:moveTo>
                  <a:pt x="0" y="0"/>
                </a:moveTo>
                <a:lnTo>
                  <a:pt x="1309000" y="0"/>
                </a:lnTo>
                <a:lnTo>
                  <a:pt x="1309000" y="1309000"/>
                </a:lnTo>
                <a:lnTo>
                  <a:pt x="0" y="1309000"/>
                </a:lnTo>
                <a:close/>
              </a:path>
            </a:pathLst>
          </a:custGeom>
        </p:spPr>
        <p:txBody>
          <a:bodyPr wrap="square">
            <a:noAutofit/>
          </a:bodyPr>
          <a:lstStyle/>
          <a:p>
            <a:endParaRPr lang="zh-TW" altLang="en-US"/>
          </a:p>
        </p:txBody>
      </p:sp>
      <p:sp>
        <p:nvSpPr>
          <p:cNvPr id="10" name="圖片版面配置區 4"/>
          <p:cNvSpPr>
            <a:spLocks noGrp="1"/>
          </p:cNvSpPr>
          <p:nvPr>
            <p:ph type="pic" sz="quarter" idx="15"/>
          </p:nvPr>
        </p:nvSpPr>
        <p:spPr>
          <a:xfrm>
            <a:off x="3237600" y="3308900"/>
            <a:ext cx="1309000" cy="1309000"/>
          </a:xfrm>
        </p:spPr>
        <p:txBody>
          <a:bodyPr/>
          <a:lstStyle/>
          <a:p>
            <a:endParaRPr lang="zh-TW" altLang="en-US"/>
          </a:p>
        </p:txBody>
      </p:sp>
      <p:sp>
        <p:nvSpPr>
          <p:cNvPr id="11" name="圖片版面配置區 4"/>
          <p:cNvSpPr>
            <a:spLocks noGrp="1"/>
          </p:cNvSpPr>
          <p:nvPr>
            <p:ph type="pic" sz="quarter" idx="16"/>
          </p:nvPr>
        </p:nvSpPr>
        <p:spPr>
          <a:xfrm>
            <a:off x="357600" y="4748900"/>
            <a:ext cx="1309000" cy="1309000"/>
          </a:xfrm>
        </p:spPr>
        <p:txBody>
          <a:bodyPr/>
          <a:lstStyle/>
          <a:p>
            <a:endParaRPr lang="zh-TW" altLang="en-US"/>
          </a:p>
        </p:txBody>
      </p:sp>
      <p:sp>
        <p:nvSpPr>
          <p:cNvPr id="12" name="圖片版面配置區 4"/>
          <p:cNvSpPr>
            <a:spLocks noGrp="1"/>
          </p:cNvSpPr>
          <p:nvPr>
            <p:ph type="pic" sz="quarter" idx="17"/>
          </p:nvPr>
        </p:nvSpPr>
        <p:spPr>
          <a:xfrm>
            <a:off x="1797600" y="4748900"/>
            <a:ext cx="1309000" cy="1309000"/>
          </a:xfrm>
        </p:spPr>
        <p:txBody>
          <a:bodyPr/>
          <a:lstStyle/>
          <a:p>
            <a:endParaRPr lang="zh-TW" altLang="en-US"/>
          </a:p>
        </p:txBody>
      </p:sp>
      <p:sp>
        <p:nvSpPr>
          <p:cNvPr id="13" name="圖片版面配置區 4"/>
          <p:cNvSpPr>
            <a:spLocks noGrp="1"/>
          </p:cNvSpPr>
          <p:nvPr>
            <p:ph type="pic" sz="quarter" idx="18"/>
          </p:nvPr>
        </p:nvSpPr>
        <p:spPr>
          <a:xfrm>
            <a:off x="3237600" y="4748900"/>
            <a:ext cx="1309000" cy="1309000"/>
          </a:xfrm>
        </p:spPr>
        <p:txBody>
          <a:bodyPr/>
          <a:lstStyle/>
          <a:p>
            <a:endParaRPr lang="zh-TW" altLang="en-US"/>
          </a:p>
        </p:txBody>
      </p:sp>
      <p:sp>
        <p:nvSpPr>
          <p:cNvPr id="2" name="頁尾版面配置區 1"/>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20"/>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004765296"/>
      </p:ext>
    </p:extLst>
  </p:cSld>
  <p:clrMapOvr>
    <a:masterClrMapping/>
  </p:clrMapOvr>
  <p:timing>
    <p:tnLst>
      <p:par>
        <p:cTn id="1" dur="indefinite" restart="never" nodeType="tmRoot"/>
      </p:par>
    </p:tnLst>
  </p:timing>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圖片版面配置47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684260" y="2760398"/>
            <a:ext cx="1871746" cy="1873252"/>
          </a:xfrm>
          <a:prstGeom prst="diamond">
            <a:avLst/>
          </a:prstGeom>
        </p:spPr>
        <p:txBody>
          <a:bodyPr/>
          <a:lstStyle/>
          <a:p>
            <a:endParaRPr lang="zh-TW" altLang="en-US"/>
          </a:p>
        </p:txBody>
      </p:sp>
      <p:sp>
        <p:nvSpPr>
          <p:cNvPr id="7" name="圖片版面配置區 4"/>
          <p:cNvSpPr>
            <a:spLocks noGrp="1"/>
          </p:cNvSpPr>
          <p:nvPr>
            <p:ph type="pic" sz="quarter" idx="14"/>
          </p:nvPr>
        </p:nvSpPr>
        <p:spPr>
          <a:xfrm>
            <a:off x="1671685" y="1776855"/>
            <a:ext cx="1871746" cy="1873252"/>
          </a:xfrm>
          <a:prstGeom prst="diamond">
            <a:avLst/>
          </a:prstGeom>
        </p:spPr>
        <p:txBody>
          <a:bodyPr/>
          <a:lstStyle/>
          <a:p>
            <a:endParaRPr lang="zh-TW" altLang="en-US"/>
          </a:p>
        </p:txBody>
      </p:sp>
      <p:sp>
        <p:nvSpPr>
          <p:cNvPr id="8" name="圖片版面配置區 4"/>
          <p:cNvSpPr>
            <a:spLocks noGrp="1"/>
          </p:cNvSpPr>
          <p:nvPr>
            <p:ph type="pic" sz="quarter" idx="15"/>
          </p:nvPr>
        </p:nvSpPr>
        <p:spPr>
          <a:xfrm>
            <a:off x="1671685" y="3748616"/>
            <a:ext cx="1871746" cy="1873252"/>
          </a:xfrm>
          <a:prstGeom prst="diamond">
            <a:avLst/>
          </a:prstGeom>
        </p:spPr>
        <p:txBody>
          <a:bodyPr/>
          <a:lstStyle/>
          <a:p>
            <a:endParaRPr lang="zh-TW" altLang="en-US"/>
          </a:p>
        </p:txBody>
      </p:sp>
      <p:sp>
        <p:nvSpPr>
          <p:cNvPr id="16" name="圖片版面配置區 15"/>
          <p:cNvSpPr>
            <a:spLocks noGrp="1"/>
          </p:cNvSpPr>
          <p:nvPr>
            <p:ph type="pic" sz="quarter" idx="17"/>
          </p:nvPr>
        </p:nvSpPr>
        <p:spPr>
          <a:xfrm>
            <a:off x="2659110" y="1776855"/>
            <a:ext cx="3846596" cy="3845013"/>
          </a:xfrm>
          <a:custGeom>
            <a:avLst/>
            <a:gdLst>
              <a:gd name="connsiteX0" fmla="*/ 1923298 w 3846596"/>
              <a:gd name="connsiteY0" fmla="*/ 1971761 h 3845013"/>
              <a:gd name="connsiteX1" fmla="*/ 2859171 w 3846596"/>
              <a:gd name="connsiteY1" fmla="*/ 2908387 h 3845013"/>
              <a:gd name="connsiteX2" fmla="*/ 1923298 w 3846596"/>
              <a:gd name="connsiteY2" fmla="*/ 3845013 h 3845013"/>
              <a:gd name="connsiteX3" fmla="*/ 987425 w 3846596"/>
              <a:gd name="connsiteY3" fmla="*/ 2908387 h 3845013"/>
              <a:gd name="connsiteX4" fmla="*/ 2910723 w 3846596"/>
              <a:gd name="connsiteY4" fmla="*/ 983543 h 3845013"/>
              <a:gd name="connsiteX5" fmla="*/ 3846596 w 3846596"/>
              <a:gd name="connsiteY5" fmla="*/ 1920169 h 3845013"/>
              <a:gd name="connsiteX6" fmla="*/ 2910723 w 3846596"/>
              <a:gd name="connsiteY6" fmla="*/ 2856795 h 3845013"/>
              <a:gd name="connsiteX7" fmla="*/ 1974850 w 3846596"/>
              <a:gd name="connsiteY7" fmla="*/ 1920169 h 3845013"/>
              <a:gd name="connsiteX8" fmla="*/ 935873 w 3846596"/>
              <a:gd name="connsiteY8" fmla="*/ 983543 h 3845013"/>
              <a:gd name="connsiteX9" fmla="*/ 1871746 w 3846596"/>
              <a:gd name="connsiteY9" fmla="*/ 1920169 h 3845013"/>
              <a:gd name="connsiteX10" fmla="*/ 935873 w 3846596"/>
              <a:gd name="connsiteY10" fmla="*/ 2856795 h 3845013"/>
              <a:gd name="connsiteX11" fmla="*/ 0 w 3846596"/>
              <a:gd name="connsiteY11" fmla="*/ 1920169 h 3845013"/>
              <a:gd name="connsiteX12" fmla="*/ 1923298 w 3846596"/>
              <a:gd name="connsiteY12" fmla="*/ 0 h 3845013"/>
              <a:gd name="connsiteX13" fmla="*/ 2859171 w 3846596"/>
              <a:gd name="connsiteY13" fmla="*/ 936626 h 3845013"/>
              <a:gd name="connsiteX14" fmla="*/ 1923298 w 3846596"/>
              <a:gd name="connsiteY14" fmla="*/ 1873252 h 3845013"/>
              <a:gd name="connsiteX15" fmla="*/ 987425 w 3846596"/>
              <a:gd name="connsiteY15" fmla="*/ 936626 h 384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46596" h="3845013">
                <a:moveTo>
                  <a:pt x="1923298" y="1971761"/>
                </a:moveTo>
                <a:lnTo>
                  <a:pt x="2859171" y="2908387"/>
                </a:lnTo>
                <a:lnTo>
                  <a:pt x="1923298" y="3845013"/>
                </a:lnTo>
                <a:lnTo>
                  <a:pt x="987425" y="2908387"/>
                </a:lnTo>
                <a:close/>
                <a:moveTo>
                  <a:pt x="2910723" y="983543"/>
                </a:moveTo>
                <a:lnTo>
                  <a:pt x="3846596" y="1920169"/>
                </a:lnTo>
                <a:lnTo>
                  <a:pt x="2910723" y="2856795"/>
                </a:lnTo>
                <a:lnTo>
                  <a:pt x="1974850" y="1920169"/>
                </a:lnTo>
                <a:close/>
                <a:moveTo>
                  <a:pt x="935873" y="983543"/>
                </a:moveTo>
                <a:lnTo>
                  <a:pt x="1871746" y="1920169"/>
                </a:lnTo>
                <a:lnTo>
                  <a:pt x="935873" y="2856795"/>
                </a:lnTo>
                <a:lnTo>
                  <a:pt x="0" y="1920169"/>
                </a:lnTo>
                <a:close/>
                <a:moveTo>
                  <a:pt x="1923298" y="0"/>
                </a:moveTo>
                <a:lnTo>
                  <a:pt x="2859171" y="936626"/>
                </a:lnTo>
                <a:lnTo>
                  <a:pt x="1923298" y="1873252"/>
                </a:lnTo>
                <a:lnTo>
                  <a:pt x="987425" y="936626"/>
                </a:lnTo>
                <a:close/>
              </a:path>
            </a:pathLst>
          </a:custGeom>
        </p:spPr>
        <p:txBody>
          <a:bodyPr wrap="square">
            <a:noAutofit/>
          </a:bodyPr>
          <a:lstStyle/>
          <a:p>
            <a:endParaRPr lang="zh-TW" altLang="en-US"/>
          </a:p>
        </p:txBody>
      </p:sp>
      <p:sp>
        <p:nvSpPr>
          <p:cNvPr id="12" name="圖片版面配置區 4"/>
          <p:cNvSpPr>
            <a:spLocks noGrp="1"/>
          </p:cNvSpPr>
          <p:nvPr>
            <p:ph type="pic" sz="quarter" idx="19"/>
          </p:nvPr>
        </p:nvSpPr>
        <p:spPr>
          <a:xfrm>
            <a:off x="6608810" y="2760398"/>
            <a:ext cx="1871746" cy="1873252"/>
          </a:xfrm>
          <a:prstGeom prst="diamond">
            <a:avLst/>
          </a:prstGeom>
        </p:spPr>
        <p:txBody>
          <a:bodyPr/>
          <a:lstStyle/>
          <a:p>
            <a:endParaRPr lang="zh-TW" altLang="en-US"/>
          </a:p>
        </p:txBody>
      </p:sp>
      <p:sp>
        <p:nvSpPr>
          <p:cNvPr id="13" name="圖片版面配置區 4"/>
          <p:cNvSpPr>
            <a:spLocks noGrp="1"/>
          </p:cNvSpPr>
          <p:nvPr>
            <p:ph type="pic" sz="quarter" idx="20"/>
          </p:nvPr>
        </p:nvSpPr>
        <p:spPr>
          <a:xfrm>
            <a:off x="5621385" y="1776855"/>
            <a:ext cx="1871746" cy="1873252"/>
          </a:xfrm>
          <a:prstGeom prst="diamond">
            <a:avLst/>
          </a:prstGeom>
        </p:spPr>
        <p:txBody>
          <a:bodyPr/>
          <a:lstStyle/>
          <a:p>
            <a:endParaRPr lang="zh-TW" altLang="en-US"/>
          </a:p>
        </p:txBody>
      </p:sp>
      <p:sp>
        <p:nvSpPr>
          <p:cNvPr id="14" name="圖片版面配置區 4"/>
          <p:cNvSpPr>
            <a:spLocks noGrp="1"/>
          </p:cNvSpPr>
          <p:nvPr>
            <p:ph type="pic" sz="quarter" idx="21"/>
          </p:nvPr>
        </p:nvSpPr>
        <p:spPr>
          <a:xfrm>
            <a:off x="5621385" y="3748616"/>
            <a:ext cx="1871746" cy="1873252"/>
          </a:xfrm>
          <a:prstGeom prst="diamond">
            <a:avLst/>
          </a:prstGeom>
        </p:spPr>
        <p:txBody>
          <a:bodyPr/>
          <a:lstStyle/>
          <a:p>
            <a:endParaRPr lang="zh-TW" altLang="en-US"/>
          </a:p>
        </p:txBody>
      </p:sp>
    </p:spTree>
    <p:extLst>
      <p:ext uri="{BB962C8B-B14F-4D97-AF65-F5344CB8AC3E}">
        <p14:creationId xmlns:p14="http://schemas.microsoft.com/office/powerpoint/2010/main" val="1857483786"/>
      </p:ext>
    </p:extLst>
  </p:cSld>
  <p:clrMapOvr>
    <a:masterClrMapping/>
  </p:clrMapOvr>
  <p:timing>
    <p:tnLst>
      <p:par>
        <p:cT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圖片版面配置48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628036" y="1478314"/>
            <a:ext cx="3948469" cy="3949200"/>
          </a:xfrm>
          <a:prstGeom prst="diamond">
            <a:avLst/>
          </a:prstGeom>
        </p:spPr>
        <p:txBody>
          <a:bodyPr/>
          <a:lstStyle/>
          <a:p>
            <a:endParaRPr lang="zh-TW" altLang="en-US"/>
          </a:p>
        </p:txBody>
      </p:sp>
      <p:sp>
        <p:nvSpPr>
          <p:cNvPr id="6" name="圖片版面配置區 4"/>
          <p:cNvSpPr>
            <a:spLocks noGrp="1"/>
          </p:cNvSpPr>
          <p:nvPr>
            <p:ph type="pic" sz="quarter" idx="13"/>
          </p:nvPr>
        </p:nvSpPr>
        <p:spPr>
          <a:xfrm>
            <a:off x="3589696" y="1478315"/>
            <a:ext cx="1974850" cy="1976437"/>
          </a:xfrm>
          <a:prstGeom prst="diamond">
            <a:avLst/>
          </a:prstGeom>
        </p:spPr>
        <p:txBody>
          <a:bodyPr/>
          <a:lstStyle/>
          <a:p>
            <a:endParaRPr lang="zh-TW" altLang="en-US"/>
          </a:p>
        </p:txBody>
      </p:sp>
      <p:sp>
        <p:nvSpPr>
          <p:cNvPr id="7" name="圖片版面配置區 4"/>
          <p:cNvSpPr>
            <a:spLocks noGrp="1"/>
          </p:cNvSpPr>
          <p:nvPr>
            <p:ph type="pic" sz="quarter" idx="14"/>
          </p:nvPr>
        </p:nvSpPr>
        <p:spPr>
          <a:xfrm>
            <a:off x="2602271" y="494772"/>
            <a:ext cx="1974850" cy="1976437"/>
          </a:xfrm>
          <a:prstGeom prst="diamond">
            <a:avLst/>
          </a:prstGeom>
        </p:spPr>
        <p:txBody>
          <a:bodyPr/>
          <a:lstStyle/>
          <a:p>
            <a:endParaRPr lang="zh-TW" altLang="en-US"/>
          </a:p>
        </p:txBody>
      </p:sp>
      <p:sp>
        <p:nvSpPr>
          <p:cNvPr id="15" name="圖片版面配置區 4"/>
          <p:cNvSpPr>
            <a:spLocks noGrp="1"/>
          </p:cNvSpPr>
          <p:nvPr>
            <p:ph type="pic" sz="quarter" idx="15"/>
          </p:nvPr>
        </p:nvSpPr>
        <p:spPr>
          <a:xfrm>
            <a:off x="4577737" y="1478314"/>
            <a:ext cx="3948469" cy="3949200"/>
          </a:xfrm>
          <a:prstGeom prst="diamond">
            <a:avLst/>
          </a:prstGeom>
        </p:spPr>
        <p:txBody>
          <a:bodyPr/>
          <a:lstStyle/>
          <a:p>
            <a:endParaRPr lang="zh-TW" altLang="en-US"/>
          </a:p>
        </p:txBody>
      </p:sp>
      <p:sp>
        <p:nvSpPr>
          <p:cNvPr id="16" name="圖片版面配置區 4"/>
          <p:cNvSpPr>
            <a:spLocks noGrp="1"/>
          </p:cNvSpPr>
          <p:nvPr>
            <p:ph type="pic" sz="quarter" idx="16"/>
          </p:nvPr>
        </p:nvSpPr>
        <p:spPr>
          <a:xfrm>
            <a:off x="4575890" y="494772"/>
            <a:ext cx="1974850" cy="1976437"/>
          </a:xfrm>
          <a:prstGeom prst="diamond">
            <a:avLst/>
          </a:prstGeom>
        </p:spPr>
        <p:txBody>
          <a:bodyPr/>
          <a:lstStyle/>
          <a:p>
            <a:endParaRPr lang="zh-TW" altLang="en-US"/>
          </a:p>
        </p:txBody>
      </p:sp>
      <p:sp>
        <p:nvSpPr>
          <p:cNvPr id="17" name="圖片版面配置區 4"/>
          <p:cNvSpPr>
            <a:spLocks noGrp="1"/>
          </p:cNvSpPr>
          <p:nvPr>
            <p:ph type="pic" sz="quarter" idx="17"/>
          </p:nvPr>
        </p:nvSpPr>
        <p:spPr>
          <a:xfrm>
            <a:off x="3589696" y="3454752"/>
            <a:ext cx="1974850" cy="1976437"/>
          </a:xfrm>
          <a:prstGeom prst="diamond">
            <a:avLst/>
          </a:prstGeom>
        </p:spPr>
        <p:txBody>
          <a:bodyPr/>
          <a:lstStyle/>
          <a:p>
            <a:endParaRPr lang="zh-TW" altLang="en-US"/>
          </a:p>
        </p:txBody>
      </p:sp>
      <p:sp>
        <p:nvSpPr>
          <p:cNvPr id="18" name="圖片版面配置區 4"/>
          <p:cNvSpPr>
            <a:spLocks noGrp="1"/>
          </p:cNvSpPr>
          <p:nvPr>
            <p:ph type="pic" sz="quarter" idx="18"/>
          </p:nvPr>
        </p:nvSpPr>
        <p:spPr>
          <a:xfrm>
            <a:off x="2602271" y="4442970"/>
            <a:ext cx="1974850" cy="1976437"/>
          </a:xfrm>
          <a:prstGeom prst="diamond">
            <a:avLst/>
          </a:prstGeom>
        </p:spPr>
        <p:txBody>
          <a:bodyPr/>
          <a:lstStyle/>
          <a:p>
            <a:endParaRPr lang="zh-TW" altLang="en-US"/>
          </a:p>
        </p:txBody>
      </p:sp>
      <p:sp>
        <p:nvSpPr>
          <p:cNvPr id="19" name="圖片版面配置區 4"/>
          <p:cNvSpPr>
            <a:spLocks noGrp="1"/>
          </p:cNvSpPr>
          <p:nvPr>
            <p:ph type="pic" sz="quarter" idx="19"/>
          </p:nvPr>
        </p:nvSpPr>
        <p:spPr>
          <a:xfrm>
            <a:off x="4575890" y="4442970"/>
            <a:ext cx="1974850" cy="1976437"/>
          </a:xfrm>
          <a:prstGeom prst="diamond">
            <a:avLst/>
          </a:prstGeom>
        </p:spPr>
        <p:txBody>
          <a:bodyPr/>
          <a:lstStyle/>
          <a:p>
            <a:endParaRPr lang="zh-TW" altLang="en-US"/>
          </a:p>
        </p:txBody>
      </p:sp>
    </p:spTree>
    <p:extLst>
      <p:ext uri="{BB962C8B-B14F-4D97-AF65-F5344CB8AC3E}">
        <p14:creationId xmlns:p14="http://schemas.microsoft.com/office/powerpoint/2010/main" val="2116049522"/>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圖片版面配置48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30" name="圖片版面配置區 29"/>
          <p:cNvSpPr>
            <a:spLocks noGrp="1"/>
          </p:cNvSpPr>
          <p:nvPr>
            <p:ph type="pic" sz="quarter" idx="36"/>
          </p:nvPr>
        </p:nvSpPr>
        <p:spPr>
          <a:xfrm>
            <a:off x="606604" y="1904475"/>
            <a:ext cx="3750908" cy="3750908"/>
          </a:xfrm>
          <a:custGeom>
            <a:avLst/>
            <a:gdLst>
              <a:gd name="connsiteX0" fmla="*/ 3067052 w 3750908"/>
              <a:gd name="connsiteY0" fmla="*/ 3067052 h 3750908"/>
              <a:gd name="connsiteX1" fmla="*/ 3750908 w 3750908"/>
              <a:gd name="connsiteY1" fmla="*/ 3067052 h 3750908"/>
              <a:gd name="connsiteX2" fmla="*/ 3750908 w 3750908"/>
              <a:gd name="connsiteY2" fmla="*/ 3750908 h 3750908"/>
              <a:gd name="connsiteX3" fmla="*/ 3067052 w 3750908"/>
              <a:gd name="connsiteY3" fmla="*/ 3750908 h 3750908"/>
              <a:gd name="connsiteX4" fmla="*/ 2300289 w 3750908"/>
              <a:gd name="connsiteY4" fmla="*/ 3067052 h 3750908"/>
              <a:gd name="connsiteX5" fmla="*/ 2984145 w 3750908"/>
              <a:gd name="connsiteY5" fmla="*/ 3067052 h 3750908"/>
              <a:gd name="connsiteX6" fmla="*/ 2984145 w 3750908"/>
              <a:gd name="connsiteY6" fmla="*/ 3750908 h 3750908"/>
              <a:gd name="connsiteX7" fmla="*/ 2300289 w 3750908"/>
              <a:gd name="connsiteY7" fmla="*/ 3750908 h 3750908"/>
              <a:gd name="connsiteX8" fmla="*/ 1533526 w 3750908"/>
              <a:gd name="connsiteY8" fmla="*/ 3067052 h 3750908"/>
              <a:gd name="connsiteX9" fmla="*/ 2217382 w 3750908"/>
              <a:gd name="connsiteY9" fmla="*/ 3067052 h 3750908"/>
              <a:gd name="connsiteX10" fmla="*/ 2217382 w 3750908"/>
              <a:gd name="connsiteY10" fmla="*/ 3750908 h 3750908"/>
              <a:gd name="connsiteX11" fmla="*/ 1533526 w 3750908"/>
              <a:gd name="connsiteY11" fmla="*/ 3750908 h 3750908"/>
              <a:gd name="connsiteX12" fmla="*/ 766763 w 3750908"/>
              <a:gd name="connsiteY12" fmla="*/ 3067052 h 3750908"/>
              <a:gd name="connsiteX13" fmla="*/ 1450619 w 3750908"/>
              <a:gd name="connsiteY13" fmla="*/ 3067052 h 3750908"/>
              <a:gd name="connsiteX14" fmla="*/ 1450619 w 3750908"/>
              <a:gd name="connsiteY14" fmla="*/ 3750908 h 3750908"/>
              <a:gd name="connsiteX15" fmla="*/ 766763 w 3750908"/>
              <a:gd name="connsiteY15" fmla="*/ 3750908 h 3750908"/>
              <a:gd name="connsiteX16" fmla="*/ 0 w 3750908"/>
              <a:gd name="connsiteY16" fmla="*/ 3067052 h 3750908"/>
              <a:gd name="connsiteX17" fmla="*/ 683856 w 3750908"/>
              <a:gd name="connsiteY17" fmla="*/ 3067052 h 3750908"/>
              <a:gd name="connsiteX18" fmla="*/ 683856 w 3750908"/>
              <a:gd name="connsiteY18" fmla="*/ 3750908 h 3750908"/>
              <a:gd name="connsiteX19" fmla="*/ 0 w 3750908"/>
              <a:gd name="connsiteY19" fmla="*/ 3750908 h 3750908"/>
              <a:gd name="connsiteX20" fmla="*/ 3067052 w 3750908"/>
              <a:gd name="connsiteY20" fmla="*/ 2300289 h 3750908"/>
              <a:gd name="connsiteX21" fmla="*/ 3750908 w 3750908"/>
              <a:gd name="connsiteY21" fmla="*/ 2300289 h 3750908"/>
              <a:gd name="connsiteX22" fmla="*/ 3750908 w 3750908"/>
              <a:gd name="connsiteY22" fmla="*/ 2984145 h 3750908"/>
              <a:gd name="connsiteX23" fmla="*/ 3067052 w 3750908"/>
              <a:gd name="connsiteY23" fmla="*/ 2984145 h 3750908"/>
              <a:gd name="connsiteX24" fmla="*/ 2300289 w 3750908"/>
              <a:gd name="connsiteY24" fmla="*/ 2300289 h 3750908"/>
              <a:gd name="connsiteX25" fmla="*/ 2984145 w 3750908"/>
              <a:gd name="connsiteY25" fmla="*/ 2300289 h 3750908"/>
              <a:gd name="connsiteX26" fmla="*/ 2984145 w 3750908"/>
              <a:gd name="connsiteY26" fmla="*/ 2984145 h 3750908"/>
              <a:gd name="connsiteX27" fmla="*/ 2300289 w 3750908"/>
              <a:gd name="connsiteY27" fmla="*/ 2984145 h 3750908"/>
              <a:gd name="connsiteX28" fmla="*/ 1533526 w 3750908"/>
              <a:gd name="connsiteY28" fmla="*/ 2300289 h 3750908"/>
              <a:gd name="connsiteX29" fmla="*/ 2217382 w 3750908"/>
              <a:gd name="connsiteY29" fmla="*/ 2300289 h 3750908"/>
              <a:gd name="connsiteX30" fmla="*/ 2217382 w 3750908"/>
              <a:gd name="connsiteY30" fmla="*/ 2984145 h 3750908"/>
              <a:gd name="connsiteX31" fmla="*/ 1533526 w 3750908"/>
              <a:gd name="connsiteY31" fmla="*/ 2984145 h 3750908"/>
              <a:gd name="connsiteX32" fmla="*/ 766763 w 3750908"/>
              <a:gd name="connsiteY32" fmla="*/ 2300289 h 3750908"/>
              <a:gd name="connsiteX33" fmla="*/ 1450620 w 3750908"/>
              <a:gd name="connsiteY33" fmla="*/ 2300289 h 3750908"/>
              <a:gd name="connsiteX34" fmla="*/ 1450620 w 3750908"/>
              <a:gd name="connsiteY34" fmla="*/ 2984145 h 3750908"/>
              <a:gd name="connsiteX35" fmla="*/ 766763 w 3750908"/>
              <a:gd name="connsiteY35" fmla="*/ 2984145 h 3750908"/>
              <a:gd name="connsiteX36" fmla="*/ 0 w 3750908"/>
              <a:gd name="connsiteY36" fmla="*/ 2300289 h 3750908"/>
              <a:gd name="connsiteX37" fmla="*/ 683856 w 3750908"/>
              <a:gd name="connsiteY37" fmla="*/ 2300289 h 3750908"/>
              <a:gd name="connsiteX38" fmla="*/ 683856 w 3750908"/>
              <a:gd name="connsiteY38" fmla="*/ 2984145 h 3750908"/>
              <a:gd name="connsiteX39" fmla="*/ 0 w 3750908"/>
              <a:gd name="connsiteY39" fmla="*/ 2984145 h 3750908"/>
              <a:gd name="connsiteX40" fmla="*/ 3067052 w 3750908"/>
              <a:gd name="connsiteY40" fmla="*/ 1533526 h 3750908"/>
              <a:gd name="connsiteX41" fmla="*/ 3750908 w 3750908"/>
              <a:gd name="connsiteY41" fmla="*/ 1533526 h 3750908"/>
              <a:gd name="connsiteX42" fmla="*/ 3750908 w 3750908"/>
              <a:gd name="connsiteY42" fmla="*/ 2217382 h 3750908"/>
              <a:gd name="connsiteX43" fmla="*/ 3067052 w 3750908"/>
              <a:gd name="connsiteY43" fmla="*/ 2217382 h 3750908"/>
              <a:gd name="connsiteX44" fmla="*/ 2300289 w 3750908"/>
              <a:gd name="connsiteY44" fmla="*/ 1533526 h 3750908"/>
              <a:gd name="connsiteX45" fmla="*/ 2984145 w 3750908"/>
              <a:gd name="connsiteY45" fmla="*/ 1533526 h 3750908"/>
              <a:gd name="connsiteX46" fmla="*/ 2984145 w 3750908"/>
              <a:gd name="connsiteY46" fmla="*/ 2217382 h 3750908"/>
              <a:gd name="connsiteX47" fmla="*/ 2300289 w 3750908"/>
              <a:gd name="connsiteY47" fmla="*/ 2217382 h 3750908"/>
              <a:gd name="connsiteX48" fmla="*/ 1533526 w 3750908"/>
              <a:gd name="connsiteY48" fmla="*/ 1533526 h 3750908"/>
              <a:gd name="connsiteX49" fmla="*/ 2217382 w 3750908"/>
              <a:gd name="connsiteY49" fmla="*/ 1533526 h 3750908"/>
              <a:gd name="connsiteX50" fmla="*/ 2217382 w 3750908"/>
              <a:gd name="connsiteY50" fmla="*/ 2217382 h 3750908"/>
              <a:gd name="connsiteX51" fmla="*/ 1533526 w 3750908"/>
              <a:gd name="connsiteY51" fmla="*/ 2217382 h 3750908"/>
              <a:gd name="connsiteX52" fmla="*/ 766764 w 3750908"/>
              <a:gd name="connsiteY52" fmla="*/ 1533526 h 3750908"/>
              <a:gd name="connsiteX53" fmla="*/ 1450620 w 3750908"/>
              <a:gd name="connsiteY53" fmla="*/ 1533526 h 3750908"/>
              <a:gd name="connsiteX54" fmla="*/ 1450620 w 3750908"/>
              <a:gd name="connsiteY54" fmla="*/ 2217382 h 3750908"/>
              <a:gd name="connsiteX55" fmla="*/ 766764 w 3750908"/>
              <a:gd name="connsiteY55" fmla="*/ 2217382 h 3750908"/>
              <a:gd name="connsiteX56" fmla="*/ 1 w 3750908"/>
              <a:gd name="connsiteY56" fmla="*/ 1533526 h 3750908"/>
              <a:gd name="connsiteX57" fmla="*/ 683857 w 3750908"/>
              <a:gd name="connsiteY57" fmla="*/ 1533526 h 3750908"/>
              <a:gd name="connsiteX58" fmla="*/ 683857 w 3750908"/>
              <a:gd name="connsiteY58" fmla="*/ 2217382 h 3750908"/>
              <a:gd name="connsiteX59" fmla="*/ 1 w 3750908"/>
              <a:gd name="connsiteY59" fmla="*/ 2217382 h 3750908"/>
              <a:gd name="connsiteX60" fmla="*/ 3067052 w 3750908"/>
              <a:gd name="connsiteY60" fmla="*/ 766763 h 3750908"/>
              <a:gd name="connsiteX61" fmla="*/ 3750908 w 3750908"/>
              <a:gd name="connsiteY61" fmla="*/ 766763 h 3750908"/>
              <a:gd name="connsiteX62" fmla="*/ 3750908 w 3750908"/>
              <a:gd name="connsiteY62" fmla="*/ 1450619 h 3750908"/>
              <a:gd name="connsiteX63" fmla="*/ 3067052 w 3750908"/>
              <a:gd name="connsiteY63" fmla="*/ 1450619 h 3750908"/>
              <a:gd name="connsiteX64" fmla="*/ 2300289 w 3750908"/>
              <a:gd name="connsiteY64" fmla="*/ 766763 h 3750908"/>
              <a:gd name="connsiteX65" fmla="*/ 2984145 w 3750908"/>
              <a:gd name="connsiteY65" fmla="*/ 766763 h 3750908"/>
              <a:gd name="connsiteX66" fmla="*/ 2984145 w 3750908"/>
              <a:gd name="connsiteY66" fmla="*/ 1450619 h 3750908"/>
              <a:gd name="connsiteX67" fmla="*/ 2300289 w 3750908"/>
              <a:gd name="connsiteY67" fmla="*/ 1450619 h 3750908"/>
              <a:gd name="connsiteX68" fmla="*/ 1533526 w 3750908"/>
              <a:gd name="connsiteY68" fmla="*/ 766763 h 3750908"/>
              <a:gd name="connsiteX69" fmla="*/ 2217382 w 3750908"/>
              <a:gd name="connsiteY69" fmla="*/ 766763 h 3750908"/>
              <a:gd name="connsiteX70" fmla="*/ 2217382 w 3750908"/>
              <a:gd name="connsiteY70" fmla="*/ 1450619 h 3750908"/>
              <a:gd name="connsiteX71" fmla="*/ 1533526 w 3750908"/>
              <a:gd name="connsiteY71" fmla="*/ 1450619 h 3750908"/>
              <a:gd name="connsiteX72" fmla="*/ 766764 w 3750908"/>
              <a:gd name="connsiteY72" fmla="*/ 766763 h 3750908"/>
              <a:gd name="connsiteX73" fmla="*/ 1450620 w 3750908"/>
              <a:gd name="connsiteY73" fmla="*/ 766763 h 3750908"/>
              <a:gd name="connsiteX74" fmla="*/ 1450620 w 3750908"/>
              <a:gd name="connsiteY74" fmla="*/ 1450619 h 3750908"/>
              <a:gd name="connsiteX75" fmla="*/ 766764 w 3750908"/>
              <a:gd name="connsiteY75" fmla="*/ 1450619 h 3750908"/>
              <a:gd name="connsiteX76" fmla="*/ 1 w 3750908"/>
              <a:gd name="connsiteY76" fmla="*/ 766763 h 3750908"/>
              <a:gd name="connsiteX77" fmla="*/ 683857 w 3750908"/>
              <a:gd name="connsiteY77" fmla="*/ 766763 h 3750908"/>
              <a:gd name="connsiteX78" fmla="*/ 683857 w 3750908"/>
              <a:gd name="connsiteY78" fmla="*/ 1450619 h 3750908"/>
              <a:gd name="connsiteX79" fmla="*/ 1 w 3750908"/>
              <a:gd name="connsiteY79" fmla="*/ 1450619 h 3750908"/>
              <a:gd name="connsiteX80" fmla="*/ 2300289 w 3750908"/>
              <a:gd name="connsiteY80" fmla="*/ 0 h 3750908"/>
              <a:gd name="connsiteX81" fmla="*/ 2984145 w 3750908"/>
              <a:gd name="connsiteY81" fmla="*/ 0 h 3750908"/>
              <a:gd name="connsiteX82" fmla="*/ 2984145 w 3750908"/>
              <a:gd name="connsiteY82" fmla="*/ 683856 h 3750908"/>
              <a:gd name="connsiteX83" fmla="*/ 2300289 w 3750908"/>
              <a:gd name="connsiteY83" fmla="*/ 683856 h 3750908"/>
              <a:gd name="connsiteX84" fmla="*/ 1533526 w 3750908"/>
              <a:gd name="connsiteY84" fmla="*/ 0 h 3750908"/>
              <a:gd name="connsiteX85" fmla="*/ 2217382 w 3750908"/>
              <a:gd name="connsiteY85" fmla="*/ 0 h 3750908"/>
              <a:gd name="connsiteX86" fmla="*/ 2217382 w 3750908"/>
              <a:gd name="connsiteY86" fmla="*/ 683856 h 3750908"/>
              <a:gd name="connsiteX87" fmla="*/ 1533526 w 3750908"/>
              <a:gd name="connsiteY87" fmla="*/ 683856 h 3750908"/>
              <a:gd name="connsiteX88" fmla="*/ 766764 w 3750908"/>
              <a:gd name="connsiteY88" fmla="*/ 0 h 3750908"/>
              <a:gd name="connsiteX89" fmla="*/ 1450621 w 3750908"/>
              <a:gd name="connsiteY89" fmla="*/ 0 h 3750908"/>
              <a:gd name="connsiteX90" fmla="*/ 1450621 w 3750908"/>
              <a:gd name="connsiteY90" fmla="*/ 683856 h 3750908"/>
              <a:gd name="connsiteX91" fmla="*/ 766764 w 3750908"/>
              <a:gd name="connsiteY91" fmla="*/ 683856 h 3750908"/>
              <a:gd name="connsiteX92" fmla="*/ 1 w 3750908"/>
              <a:gd name="connsiteY92" fmla="*/ 0 h 3750908"/>
              <a:gd name="connsiteX93" fmla="*/ 683857 w 3750908"/>
              <a:gd name="connsiteY93" fmla="*/ 0 h 3750908"/>
              <a:gd name="connsiteX94" fmla="*/ 683857 w 3750908"/>
              <a:gd name="connsiteY94" fmla="*/ 683856 h 3750908"/>
              <a:gd name="connsiteX95" fmla="*/ 1 w 3750908"/>
              <a:gd name="connsiteY95" fmla="*/ 683856 h 3750908"/>
              <a:gd name="connsiteX96" fmla="*/ 3067052 w 3750908"/>
              <a:gd name="connsiteY96" fmla="*/ 0 h 3750908"/>
              <a:gd name="connsiteX97" fmla="*/ 3750908 w 3750908"/>
              <a:gd name="connsiteY97" fmla="*/ 0 h 3750908"/>
              <a:gd name="connsiteX98" fmla="*/ 3750908 w 3750908"/>
              <a:gd name="connsiteY98" fmla="*/ 683856 h 3750908"/>
              <a:gd name="connsiteX99" fmla="*/ 3067052 w 3750908"/>
              <a:gd name="connsiteY99" fmla="*/ 683856 h 375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3750908" h="3750908">
                <a:moveTo>
                  <a:pt x="3067052" y="3067052"/>
                </a:moveTo>
                <a:lnTo>
                  <a:pt x="3750908" y="3067052"/>
                </a:lnTo>
                <a:lnTo>
                  <a:pt x="3750908" y="3750908"/>
                </a:lnTo>
                <a:lnTo>
                  <a:pt x="3067052" y="3750908"/>
                </a:lnTo>
                <a:close/>
                <a:moveTo>
                  <a:pt x="2300289" y="3067052"/>
                </a:moveTo>
                <a:lnTo>
                  <a:pt x="2984145" y="3067052"/>
                </a:lnTo>
                <a:lnTo>
                  <a:pt x="2984145" y="3750908"/>
                </a:lnTo>
                <a:lnTo>
                  <a:pt x="2300289" y="3750908"/>
                </a:lnTo>
                <a:close/>
                <a:moveTo>
                  <a:pt x="1533526" y="3067052"/>
                </a:moveTo>
                <a:lnTo>
                  <a:pt x="2217382" y="3067052"/>
                </a:lnTo>
                <a:lnTo>
                  <a:pt x="2217382" y="3750908"/>
                </a:lnTo>
                <a:lnTo>
                  <a:pt x="1533526" y="3750908"/>
                </a:lnTo>
                <a:close/>
                <a:moveTo>
                  <a:pt x="766763" y="3067052"/>
                </a:moveTo>
                <a:lnTo>
                  <a:pt x="1450619" y="3067052"/>
                </a:lnTo>
                <a:lnTo>
                  <a:pt x="1450619" y="3750908"/>
                </a:lnTo>
                <a:lnTo>
                  <a:pt x="766763" y="3750908"/>
                </a:lnTo>
                <a:close/>
                <a:moveTo>
                  <a:pt x="0" y="3067052"/>
                </a:moveTo>
                <a:lnTo>
                  <a:pt x="683856" y="3067052"/>
                </a:lnTo>
                <a:lnTo>
                  <a:pt x="683856" y="3750908"/>
                </a:lnTo>
                <a:lnTo>
                  <a:pt x="0" y="3750908"/>
                </a:lnTo>
                <a:close/>
                <a:moveTo>
                  <a:pt x="3067052" y="2300289"/>
                </a:moveTo>
                <a:lnTo>
                  <a:pt x="3750908" y="2300289"/>
                </a:lnTo>
                <a:lnTo>
                  <a:pt x="3750908" y="2984145"/>
                </a:lnTo>
                <a:lnTo>
                  <a:pt x="3067052" y="2984145"/>
                </a:lnTo>
                <a:close/>
                <a:moveTo>
                  <a:pt x="2300289" y="2300289"/>
                </a:moveTo>
                <a:lnTo>
                  <a:pt x="2984145" y="2300289"/>
                </a:lnTo>
                <a:lnTo>
                  <a:pt x="2984145" y="2984145"/>
                </a:lnTo>
                <a:lnTo>
                  <a:pt x="2300289" y="2984145"/>
                </a:lnTo>
                <a:close/>
                <a:moveTo>
                  <a:pt x="1533526" y="2300289"/>
                </a:moveTo>
                <a:lnTo>
                  <a:pt x="2217382" y="2300289"/>
                </a:lnTo>
                <a:lnTo>
                  <a:pt x="2217382" y="2984145"/>
                </a:lnTo>
                <a:lnTo>
                  <a:pt x="1533526" y="2984145"/>
                </a:lnTo>
                <a:close/>
                <a:moveTo>
                  <a:pt x="766763" y="2300289"/>
                </a:moveTo>
                <a:lnTo>
                  <a:pt x="1450620" y="2300289"/>
                </a:lnTo>
                <a:lnTo>
                  <a:pt x="1450620" y="2984145"/>
                </a:lnTo>
                <a:lnTo>
                  <a:pt x="766763" y="2984145"/>
                </a:lnTo>
                <a:close/>
                <a:moveTo>
                  <a:pt x="0" y="2300289"/>
                </a:moveTo>
                <a:lnTo>
                  <a:pt x="683856" y="2300289"/>
                </a:lnTo>
                <a:lnTo>
                  <a:pt x="683856" y="2984145"/>
                </a:lnTo>
                <a:lnTo>
                  <a:pt x="0" y="2984145"/>
                </a:lnTo>
                <a:close/>
                <a:moveTo>
                  <a:pt x="3067052" y="1533526"/>
                </a:moveTo>
                <a:lnTo>
                  <a:pt x="3750908" y="1533526"/>
                </a:lnTo>
                <a:lnTo>
                  <a:pt x="3750908" y="2217382"/>
                </a:lnTo>
                <a:lnTo>
                  <a:pt x="3067052" y="2217382"/>
                </a:lnTo>
                <a:close/>
                <a:moveTo>
                  <a:pt x="2300289" y="1533526"/>
                </a:moveTo>
                <a:lnTo>
                  <a:pt x="2984145" y="1533526"/>
                </a:lnTo>
                <a:lnTo>
                  <a:pt x="2984145" y="2217382"/>
                </a:lnTo>
                <a:lnTo>
                  <a:pt x="2300289" y="2217382"/>
                </a:lnTo>
                <a:close/>
                <a:moveTo>
                  <a:pt x="1533526" y="1533526"/>
                </a:moveTo>
                <a:lnTo>
                  <a:pt x="2217382" y="1533526"/>
                </a:lnTo>
                <a:lnTo>
                  <a:pt x="2217382" y="2217382"/>
                </a:lnTo>
                <a:lnTo>
                  <a:pt x="1533526" y="2217382"/>
                </a:lnTo>
                <a:close/>
                <a:moveTo>
                  <a:pt x="766764" y="1533526"/>
                </a:moveTo>
                <a:lnTo>
                  <a:pt x="1450620" y="1533526"/>
                </a:lnTo>
                <a:lnTo>
                  <a:pt x="1450620" y="2217382"/>
                </a:lnTo>
                <a:lnTo>
                  <a:pt x="766764" y="2217382"/>
                </a:lnTo>
                <a:close/>
                <a:moveTo>
                  <a:pt x="1" y="1533526"/>
                </a:moveTo>
                <a:lnTo>
                  <a:pt x="683857" y="1533526"/>
                </a:lnTo>
                <a:lnTo>
                  <a:pt x="683857" y="2217382"/>
                </a:lnTo>
                <a:lnTo>
                  <a:pt x="1" y="2217382"/>
                </a:lnTo>
                <a:close/>
                <a:moveTo>
                  <a:pt x="3067052" y="766763"/>
                </a:moveTo>
                <a:lnTo>
                  <a:pt x="3750908" y="766763"/>
                </a:lnTo>
                <a:lnTo>
                  <a:pt x="3750908" y="1450619"/>
                </a:lnTo>
                <a:lnTo>
                  <a:pt x="3067052" y="1450619"/>
                </a:lnTo>
                <a:close/>
                <a:moveTo>
                  <a:pt x="2300289" y="766763"/>
                </a:moveTo>
                <a:lnTo>
                  <a:pt x="2984145" y="766763"/>
                </a:lnTo>
                <a:lnTo>
                  <a:pt x="2984145" y="1450619"/>
                </a:lnTo>
                <a:lnTo>
                  <a:pt x="2300289" y="1450619"/>
                </a:lnTo>
                <a:close/>
                <a:moveTo>
                  <a:pt x="1533526" y="766763"/>
                </a:moveTo>
                <a:lnTo>
                  <a:pt x="2217382" y="766763"/>
                </a:lnTo>
                <a:lnTo>
                  <a:pt x="2217382" y="1450619"/>
                </a:lnTo>
                <a:lnTo>
                  <a:pt x="1533526" y="1450619"/>
                </a:lnTo>
                <a:close/>
                <a:moveTo>
                  <a:pt x="766764" y="766763"/>
                </a:moveTo>
                <a:lnTo>
                  <a:pt x="1450620" y="766763"/>
                </a:lnTo>
                <a:lnTo>
                  <a:pt x="1450620" y="1450619"/>
                </a:lnTo>
                <a:lnTo>
                  <a:pt x="766764" y="1450619"/>
                </a:lnTo>
                <a:close/>
                <a:moveTo>
                  <a:pt x="1" y="766763"/>
                </a:moveTo>
                <a:lnTo>
                  <a:pt x="683857" y="766763"/>
                </a:lnTo>
                <a:lnTo>
                  <a:pt x="683857" y="1450619"/>
                </a:lnTo>
                <a:lnTo>
                  <a:pt x="1" y="1450619"/>
                </a:lnTo>
                <a:close/>
                <a:moveTo>
                  <a:pt x="2300289" y="0"/>
                </a:moveTo>
                <a:lnTo>
                  <a:pt x="2984145" y="0"/>
                </a:lnTo>
                <a:lnTo>
                  <a:pt x="2984145" y="683856"/>
                </a:lnTo>
                <a:lnTo>
                  <a:pt x="2300289" y="683856"/>
                </a:lnTo>
                <a:close/>
                <a:moveTo>
                  <a:pt x="1533526" y="0"/>
                </a:moveTo>
                <a:lnTo>
                  <a:pt x="2217382" y="0"/>
                </a:lnTo>
                <a:lnTo>
                  <a:pt x="2217382" y="683856"/>
                </a:lnTo>
                <a:lnTo>
                  <a:pt x="1533526" y="683856"/>
                </a:lnTo>
                <a:close/>
                <a:moveTo>
                  <a:pt x="766764" y="0"/>
                </a:moveTo>
                <a:lnTo>
                  <a:pt x="1450621" y="0"/>
                </a:lnTo>
                <a:lnTo>
                  <a:pt x="1450621" y="683856"/>
                </a:lnTo>
                <a:lnTo>
                  <a:pt x="766764" y="683856"/>
                </a:lnTo>
                <a:close/>
                <a:moveTo>
                  <a:pt x="1" y="0"/>
                </a:moveTo>
                <a:lnTo>
                  <a:pt x="683857" y="0"/>
                </a:lnTo>
                <a:lnTo>
                  <a:pt x="683857" y="683856"/>
                </a:lnTo>
                <a:lnTo>
                  <a:pt x="1" y="683856"/>
                </a:lnTo>
                <a:close/>
                <a:moveTo>
                  <a:pt x="3067052" y="0"/>
                </a:moveTo>
                <a:lnTo>
                  <a:pt x="3750908" y="0"/>
                </a:lnTo>
                <a:lnTo>
                  <a:pt x="3750908" y="683856"/>
                </a:lnTo>
                <a:lnTo>
                  <a:pt x="3067052" y="683856"/>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417048389"/>
      </p:ext>
    </p:extLst>
  </p:cSld>
  <p:clrMapOvr>
    <a:masterClrMapping/>
  </p:clrMapOvr>
  <p:timing>
    <p:tnLst>
      <p:par>
        <p:cTn id="1" dur="indefinite" restart="never" nodeType="tmRoot"/>
      </p:par>
    </p:tnLst>
  </p:timing>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圖片版面配置48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6884988" y="4018320"/>
            <a:ext cx="2259012" cy="2259012"/>
          </a:xfrm>
        </p:spPr>
        <p:txBody>
          <a:bodyPr/>
          <a:lstStyle/>
          <a:p>
            <a:endParaRPr lang="zh-TW" altLang="en-US"/>
          </a:p>
        </p:txBody>
      </p:sp>
      <p:sp>
        <p:nvSpPr>
          <p:cNvPr id="6" name="圖片版面配置區 4"/>
          <p:cNvSpPr>
            <a:spLocks noGrp="1"/>
          </p:cNvSpPr>
          <p:nvPr>
            <p:ph type="pic" sz="quarter" idx="13"/>
          </p:nvPr>
        </p:nvSpPr>
        <p:spPr>
          <a:xfrm>
            <a:off x="4514321" y="4018320"/>
            <a:ext cx="2259012" cy="2259012"/>
          </a:xfrm>
        </p:spPr>
        <p:txBody>
          <a:bodyPr/>
          <a:lstStyle/>
          <a:p>
            <a:endParaRPr lang="zh-TW" altLang="en-US"/>
          </a:p>
        </p:txBody>
      </p:sp>
      <p:sp>
        <p:nvSpPr>
          <p:cNvPr id="7" name="圖片版面配置區 4"/>
          <p:cNvSpPr>
            <a:spLocks noGrp="1"/>
          </p:cNvSpPr>
          <p:nvPr>
            <p:ph type="pic" sz="quarter" idx="14"/>
          </p:nvPr>
        </p:nvSpPr>
        <p:spPr>
          <a:xfrm>
            <a:off x="2143654" y="4018320"/>
            <a:ext cx="2259012" cy="2259012"/>
          </a:xfrm>
        </p:spPr>
        <p:txBody>
          <a:bodyPr/>
          <a:lstStyle/>
          <a:p>
            <a:endParaRPr lang="zh-TW" altLang="en-US"/>
          </a:p>
        </p:txBody>
      </p:sp>
      <p:sp>
        <p:nvSpPr>
          <p:cNvPr id="8" name="圖片版面配置區 4"/>
          <p:cNvSpPr>
            <a:spLocks noGrp="1"/>
          </p:cNvSpPr>
          <p:nvPr>
            <p:ph type="pic" sz="quarter" idx="15"/>
          </p:nvPr>
        </p:nvSpPr>
        <p:spPr>
          <a:xfrm>
            <a:off x="0" y="1658942"/>
            <a:ext cx="4402666" cy="2259012"/>
          </a:xfrm>
        </p:spPr>
        <p:txBody>
          <a:bodyPr/>
          <a:lstStyle/>
          <a:p>
            <a:endParaRPr lang="zh-TW" altLang="en-US"/>
          </a:p>
        </p:txBody>
      </p:sp>
    </p:spTree>
    <p:extLst>
      <p:ext uri="{BB962C8B-B14F-4D97-AF65-F5344CB8AC3E}">
        <p14:creationId xmlns:p14="http://schemas.microsoft.com/office/powerpoint/2010/main" val="2962735097"/>
      </p:ext>
    </p:extLst>
  </p:cSld>
  <p:clrMapOvr>
    <a:masterClrMapping/>
  </p:clrMapOvr>
  <p:timing>
    <p:tnLst>
      <p:par>
        <p:cTn id="1" dur="indefinite" restart="never" nodeType="tmRoot"/>
      </p:par>
    </p:tnLst>
  </p:timing>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圖片版面配置48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1" name="圖片版面配置區 10"/>
          <p:cNvSpPr>
            <a:spLocks noGrp="1"/>
          </p:cNvSpPr>
          <p:nvPr>
            <p:ph type="pic" sz="quarter" idx="13"/>
          </p:nvPr>
        </p:nvSpPr>
        <p:spPr>
          <a:xfrm>
            <a:off x="0" y="1756744"/>
            <a:ext cx="6320542" cy="4150622"/>
          </a:xfrm>
          <a:custGeom>
            <a:avLst/>
            <a:gdLst>
              <a:gd name="connsiteX0" fmla="*/ 2370667 w 7000346"/>
              <a:gd name="connsiteY0" fmla="*/ 2338030 h 4597042"/>
              <a:gd name="connsiteX1" fmla="*/ 4629679 w 7000346"/>
              <a:gd name="connsiteY1" fmla="*/ 2338030 h 4597042"/>
              <a:gd name="connsiteX2" fmla="*/ 4629679 w 7000346"/>
              <a:gd name="connsiteY2" fmla="*/ 4597042 h 4597042"/>
              <a:gd name="connsiteX3" fmla="*/ 2370667 w 7000346"/>
              <a:gd name="connsiteY3" fmla="*/ 4597042 h 4597042"/>
              <a:gd name="connsiteX4" fmla="*/ 0 w 7000346"/>
              <a:gd name="connsiteY4" fmla="*/ 2338030 h 4597042"/>
              <a:gd name="connsiteX5" fmla="*/ 2259012 w 7000346"/>
              <a:gd name="connsiteY5" fmla="*/ 2338030 h 4597042"/>
              <a:gd name="connsiteX6" fmla="*/ 2259012 w 7000346"/>
              <a:gd name="connsiteY6" fmla="*/ 4597042 h 4597042"/>
              <a:gd name="connsiteX7" fmla="*/ 0 w 7000346"/>
              <a:gd name="connsiteY7" fmla="*/ 4597042 h 4597042"/>
              <a:gd name="connsiteX8" fmla="*/ 4741334 w 7000346"/>
              <a:gd name="connsiteY8" fmla="*/ 0 h 4597042"/>
              <a:gd name="connsiteX9" fmla="*/ 7000346 w 7000346"/>
              <a:gd name="connsiteY9" fmla="*/ 0 h 4597042"/>
              <a:gd name="connsiteX10" fmla="*/ 7000346 w 7000346"/>
              <a:gd name="connsiteY10" fmla="*/ 2259012 h 4597042"/>
              <a:gd name="connsiteX11" fmla="*/ 4741334 w 7000346"/>
              <a:gd name="connsiteY11" fmla="*/ 2259012 h 4597042"/>
              <a:gd name="connsiteX12" fmla="*/ 2370667 w 7000346"/>
              <a:gd name="connsiteY12" fmla="*/ 0 h 4597042"/>
              <a:gd name="connsiteX13" fmla="*/ 4629679 w 7000346"/>
              <a:gd name="connsiteY13" fmla="*/ 0 h 4597042"/>
              <a:gd name="connsiteX14" fmla="*/ 4629679 w 7000346"/>
              <a:gd name="connsiteY14" fmla="*/ 2259012 h 4597042"/>
              <a:gd name="connsiteX15" fmla="*/ 2370667 w 7000346"/>
              <a:gd name="connsiteY15" fmla="*/ 2259012 h 4597042"/>
              <a:gd name="connsiteX16" fmla="*/ 0 w 7000346"/>
              <a:gd name="connsiteY16" fmla="*/ 0 h 4597042"/>
              <a:gd name="connsiteX17" fmla="*/ 2259012 w 7000346"/>
              <a:gd name="connsiteY17" fmla="*/ 0 h 4597042"/>
              <a:gd name="connsiteX18" fmla="*/ 2259012 w 7000346"/>
              <a:gd name="connsiteY18" fmla="*/ 2259012 h 4597042"/>
              <a:gd name="connsiteX19" fmla="*/ 0 w 7000346"/>
              <a:gd name="connsiteY19" fmla="*/ 2259012 h 459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00346" h="4597042">
                <a:moveTo>
                  <a:pt x="2370667" y="2338030"/>
                </a:moveTo>
                <a:lnTo>
                  <a:pt x="4629679" y="2338030"/>
                </a:lnTo>
                <a:lnTo>
                  <a:pt x="4629679" y="4597042"/>
                </a:lnTo>
                <a:lnTo>
                  <a:pt x="2370667" y="4597042"/>
                </a:lnTo>
                <a:close/>
                <a:moveTo>
                  <a:pt x="0" y="2338030"/>
                </a:moveTo>
                <a:lnTo>
                  <a:pt x="2259012" y="2338030"/>
                </a:lnTo>
                <a:lnTo>
                  <a:pt x="2259012" y="4597042"/>
                </a:lnTo>
                <a:lnTo>
                  <a:pt x="0" y="4597042"/>
                </a:lnTo>
                <a:close/>
                <a:moveTo>
                  <a:pt x="4741334" y="0"/>
                </a:moveTo>
                <a:lnTo>
                  <a:pt x="7000346" y="0"/>
                </a:lnTo>
                <a:lnTo>
                  <a:pt x="7000346" y="2259012"/>
                </a:lnTo>
                <a:lnTo>
                  <a:pt x="4741334" y="2259012"/>
                </a:lnTo>
                <a:close/>
                <a:moveTo>
                  <a:pt x="2370667" y="0"/>
                </a:moveTo>
                <a:lnTo>
                  <a:pt x="4629679" y="0"/>
                </a:lnTo>
                <a:lnTo>
                  <a:pt x="4629679" y="2259012"/>
                </a:lnTo>
                <a:lnTo>
                  <a:pt x="2370667" y="2259012"/>
                </a:lnTo>
                <a:close/>
                <a:moveTo>
                  <a:pt x="0" y="0"/>
                </a:moveTo>
                <a:lnTo>
                  <a:pt x="2259012" y="0"/>
                </a:lnTo>
                <a:lnTo>
                  <a:pt x="2259012" y="2259012"/>
                </a:lnTo>
                <a:lnTo>
                  <a:pt x="0" y="2259012"/>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527044875"/>
      </p:ext>
    </p:extLst>
  </p:cSld>
  <p:clrMapOvr>
    <a:masterClrMapping/>
  </p:clrMapOvr>
  <p:timing>
    <p:tnLst>
      <p:par>
        <p:cTn id="1" dur="indefinite" restart="never" nodeType="tmRoot"/>
      </p:par>
    </p:tnLst>
  </p:timing>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圖片版面配置48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0" y="1625600"/>
            <a:ext cx="3206750" cy="1963738"/>
          </a:xfrm>
        </p:spPr>
        <p:txBody>
          <a:bodyPr/>
          <a:lstStyle/>
          <a:p>
            <a:endParaRPr lang="zh-TW" altLang="en-US"/>
          </a:p>
        </p:txBody>
      </p:sp>
      <p:sp>
        <p:nvSpPr>
          <p:cNvPr id="6" name="圖片版面配置區 4"/>
          <p:cNvSpPr>
            <a:spLocks noGrp="1"/>
          </p:cNvSpPr>
          <p:nvPr>
            <p:ph type="pic" sz="quarter" idx="13"/>
          </p:nvPr>
        </p:nvSpPr>
        <p:spPr>
          <a:xfrm>
            <a:off x="3296355" y="1625600"/>
            <a:ext cx="1972498" cy="1207911"/>
          </a:xfrm>
        </p:spPr>
        <p:txBody>
          <a:bodyPr/>
          <a:lstStyle/>
          <a:p>
            <a:endParaRPr lang="zh-TW" altLang="en-US"/>
          </a:p>
        </p:txBody>
      </p:sp>
      <p:sp>
        <p:nvSpPr>
          <p:cNvPr id="7" name="圖片版面配置區 4"/>
          <p:cNvSpPr>
            <a:spLocks noGrp="1"/>
          </p:cNvSpPr>
          <p:nvPr>
            <p:ph type="pic" sz="quarter" idx="14"/>
          </p:nvPr>
        </p:nvSpPr>
        <p:spPr>
          <a:xfrm>
            <a:off x="0" y="4154311"/>
            <a:ext cx="3206750" cy="1963738"/>
          </a:xfrm>
        </p:spPr>
        <p:txBody>
          <a:bodyPr/>
          <a:lstStyle/>
          <a:p>
            <a:endParaRPr lang="zh-TW" altLang="en-US"/>
          </a:p>
        </p:txBody>
      </p:sp>
      <p:sp>
        <p:nvSpPr>
          <p:cNvPr id="8" name="圖片版面配置區 4"/>
          <p:cNvSpPr>
            <a:spLocks noGrp="1"/>
          </p:cNvSpPr>
          <p:nvPr>
            <p:ph type="pic" sz="quarter" idx="15"/>
          </p:nvPr>
        </p:nvSpPr>
        <p:spPr>
          <a:xfrm>
            <a:off x="3296355" y="4154311"/>
            <a:ext cx="1972498" cy="1207911"/>
          </a:xfrm>
        </p:spPr>
        <p:txBody>
          <a:bodyPr/>
          <a:lstStyle/>
          <a:p>
            <a:endParaRPr lang="zh-TW" altLang="en-US"/>
          </a:p>
        </p:txBody>
      </p:sp>
    </p:spTree>
    <p:extLst>
      <p:ext uri="{BB962C8B-B14F-4D97-AF65-F5344CB8AC3E}">
        <p14:creationId xmlns:p14="http://schemas.microsoft.com/office/powerpoint/2010/main" val="3445923112"/>
      </p:ext>
    </p:extLst>
  </p:cSld>
  <p:clrMapOvr>
    <a:masterClrMapping/>
  </p:clrMapOvr>
  <p:timing>
    <p:tnLst>
      <p:par>
        <p:cTn id="1" dur="indefinite" restart="never" nodeType="tmRoot"/>
      </p:par>
    </p:tnLst>
  </p:timing>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圖片版面配置48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3" name="圖片版面配置區 12"/>
          <p:cNvSpPr>
            <a:spLocks noGrp="1"/>
          </p:cNvSpPr>
          <p:nvPr>
            <p:ph type="pic" sz="quarter" idx="12"/>
          </p:nvPr>
        </p:nvSpPr>
        <p:spPr>
          <a:xfrm>
            <a:off x="482600" y="1817512"/>
            <a:ext cx="1682750" cy="3228975"/>
          </a:xfrm>
          <a:custGeom>
            <a:avLst/>
            <a:gdLst>
              <a:gd name="connsiteX0" fmla="*/ 1675816 w 1682750"/>
              <a:gd name="connsiteY0" fmla="*/ 0 h 3228975"/>
              <a:gd name="connsiteX1" fmla="*/ 1682750 w 1682750"/>
              <a:gd name="connsiteY1" fmla="*/ 0 h 3228975"/>
              <a:gd name="connsiteX2" fmla="*/ 1682750 w 1682750"/>
              <a:gd name="connsiteY2" fmla="*/ 3228975 h 3228975"/>
              <a:gd name="connsiteX3" fmla="*/ 1675816 w 1682750"/>
              <a:gd name="connsiteY3" fmla="*/ 3228975 h 3228975"/>
              <a:gd name="connsiteX4" fmla="*/ 0 w 1682750"/>
              <a:gd name="connsiteY4" fmla="*/ 2789670 h 3228975"/>
              <a:gd name="connsiteX5" fmla="*/ 0 w 1682750"/>
              <a:gd name="connsiteY5" fmla="*/ 439306 h 322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2750" h="3228975">
                <a:moveTo>
                  <a:pt x="1675816" y="0"/>
                </a:moveTo>
                <a:lnTo>
                  <a:pt x="1682750" y="0"/>
                </a:lnTo>
                <a:lnTo>
                  <a:pt x="1682750" y="3228975"/>
                </a:lnTo>
                <a:lnTo>
                  <a:pt x="1675816" y="3228975"/>
                </a:lnTo>
                <a:lnTo>
                  <a:pt x="0" y="2789670"/>
                </a:lnTo>
                <a:lnTo>
                  <a:pt x="0" y="439306"/>
                </a:lnTo>
                <a:close/>
              </a:path>
            </a:pathLst>
          </a:custGeom>
        </p:spPr>
        <p:txBody>
          <a:bodyPr wrap="square">
            <a:noAutofit/>
          </a:bodyPr>
          <a:lstStyle/>
          <a:p>
            <a:endParaRPr lang="zh-TW" altLang="en-US"/>
          </a:p>
        </p:txBody>
      </p:sp>
      <p:sp>
        <p:nvSpPr>
          <p:cNvPr id="14" name="圖片版面配置區 13"/>
          <p:cNvSpPr>
            <a:spLocks noGrp="1"/>
          </p:cNvSpPr>
          <p:nvPr>
            <p:ph type="pic" sz="quarter" idx="13"/>
          </p:nvPr>
        </p:nvSpPr>
        <p:spPr>
          <a:xfrm>
            <a:off x="2647950" y="1817512"/>
            <a:ext cx="1682750" cy="3228975"/>
          </a:xfrm>
          <a:custGeom>
            <a:avLst/>
            <a:gdLst>
              <a:gd name="connsiteX0" fmla="*/ 1675816 w 1682750"/>
              <a:gd name="connsiteY0" fmla="*/ 0 h 3228975"/>
              <a:gd name="connsiteX1" fmla="*/ 1682750 w 1682750"/>
              <a:gd name="connsiteY1" fmla="*/ 0 h 3228975"/>
              <a:gd name="connsiteX2" fmla="*/ 1682750 w 1682750"/>
              <a:gd name="connsiteY2" fmla="*/ 3228975 h 3228975"/>
              <a:gd name="connsiteX3" fmla="*/ 1675816 w 1682750"/>
              <a:gd name="connsiteY3" fmla="*/ 3228975 h 3228975"/>
              <a:gd name="connsiteX4" fmla="*/ 0 w 1682750"/>
              <a:gd name="connsiteY4" fmla="*/ 2789670 h 3228975"/>
              <a:gd name="connsiteX5" fmla="*/ 0 w 1682750"/>
              <a:gd name="connsiteY5" fmla="*/ 439306 h 322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2750" h="3228975">
                <a:moveTo>
                  <a:pt x="1675816" y="0"/>
                </a:moveTo>
                <a:lnTo>
                  <a:pt x="1682750" y="0"/>
                </a:lnTo>
                <a:lnTo>
                  <a:pt x="1682750" y="3228975"/>
                </a:lnTo>
                <a:lnTo>
                  <a:pt x="1675816" y="3228975"/>
                </a:lnTo>
                <a:lnTo>
                  <a:pt x="0" y="2789670"/>
                </a:lnTo>
                <a:lnTo>
                  <a:pt x="0" y="439306"/>
                </a:lnTo>
                <a:close/>
              </a:path>
            </a:pathLst>
          </a:custGeom>
        </p:spPr>
        <p:txBody>
          <a:bodyPr wrap="square">
            <a:noAutofit/>
          </a:bodyPr>
          <a:lstStyle/>
          <a:p>
            <a:endParaRPr lang="zh-TW" altLang="en-US"/>
          </a:p>
        </p:txBody>
      </p:sp>
      <p:sp>
        <p:nvSpPr>
          <p:cNvPr id="15" name="圖片版面配置區 14"/>
          <p:cNvSpPr>
            <a:spLocks noGrp="1"/>
          </p:cNvSpPr>
          <p:nvPr>
            <p:ph type="pic" sz="quarter" idx="14"/>
          </p:nvPr>
        </p:nvSpPr>
        <p:spPr>
          <a:xfrm>
            <a:off x="4813300" y="1817512"/>
            <a:ext cx="1682750" cy="3228975"/>
          </a:xfrm>
          <a:custGeom>
            <a:avLst/>
            <a:gdLst>
              <a:gd name="connsiteX0" fmla="*/ 1675816 w 1682750"/>
              <a:gd name="connsiteY0" fmla="*/ 0 h 3228975"/>
              <a:gd name="connsiteX1" fmla="*/ 1682750 w 1682750"/>
              <a:gd name="connsiteY1" fmla="*/ 0 h 3228975"/>
              <a:gd name="connsiteX2" fmla="*/ 1682750 w 1682750"/>
              <a:gd name="connsiteY2" fmla="*/ 3228975 h 3228975"/>
              <a:gd name="connsiteX3" fmla="*/ 1675816 w 1682750"/>
              <a:gd name="connsiteY3" fmla="*/ 3228975 h 3228975"/>
              <a:gd name="connsiteX4" fmla="*/ 0 w 1682750"/>
              <a:gd name="connsiteY4" fmla="*/ 2789670 h 3228975"/>
              <a:gd name="connsiteX5" fmla="*/ 0 w 1682750"/>
              <a:gd name="connsiteY5" fmla="*/ 439306 h 322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2750" h="3228975">
                <a:moveTo>
                  <a:pt x="1675816" y="0"/>
                </a:moveTo>
                <a:lnTo>
                  <a:pt x="1682750" y="0"/>
                </a:lnTo>
                <a:lnTo>
                  <a:pt x="1682750" y="3228975"/>
                </a:lnTo>
                <a:lnTo>
                  <a:pt x="1675816" y="3228975"/>
                </a:lnTo>
                <a:lnTo>
                  <a:pt x="0" y="2789670"/>
                </a:lnTo>
                <a:lnTo>
                  <a:pt x="0" y="439306"/>
                </a:lnTo>
                <a:close/>
              </a:path>
            </a:pathLst>
          </a:custGeom>
        </p:spPr>
        <p:txBody>
          <a:bodyPr wrap="square">
            <a:noAutofit/>
          </a:bodyPr>
          <a:lstStyle/>
          <a:p>
            <a:endParaRPr lang="zh-TW" altLang="en-US"/>
          </a:p>
        </p:txBody>
      </p:sp>
      <p:sp>
        <p:nvSpPr>
          <p:cNvPr id="16" name="圖片版面配置區 15"/>
          <p:cNvSpPr>
            <a:spLocks noGrp="1"/>
          </p:cNvSpPr>
          <p:nvPr>
            <p:ph type="pic" sz="quarter" idx="15"/>
          </p:nvPr>
        </p:nvSpPr>
        <p:spPr>
          <a:xfrm>
            <a:off x="6978650" y="1817512"/>
            <a:ext cx="1682750" cy="3228975"/>
          </a:xfrm>
          <a:custGeom>
            <a:avLst/>
            <a:gdLst>
              <a:gd name="connsiteX0" fmla="*/ 1675816 w 1682750"/>
              <a:gd name="connsiteY0" fmla="*/ 0 h 3228975"/>
              <a:gd name="connsiteX1" fmla="*/ 1682750 w 1682750"/>
              <a:gd name="connsiteY1" fmla="*/ 0 h 3228975"/>
              <a:gd name="connsiteX2" fmla="*/ 1682750 w 1682750"/>
              <a:gd name="connsiteY2" fmla="*/ 3228975 h 3228975"/>
              <a:gd name="connsiteX3" fmla="*/ 1675816 w 1682750"/>
              <a:gd name="connsiteY3" fmla="*/ 3228975 h 3228975"/>
              <a:gd name="connsiteX4" fmla="*/ 0 w 1682750"/>
              <a:gd name="connsiteY4" fmla="*/ 2789670 h 3228975"/>
              <a:gd name="connsiteX5" fmla="*/ 0 w 1682750"/>
              <a:gd name="connsiteY5" fmla="*/ 439306 h 322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2750" h="3228975">
                <a:moveTo>
                  <a:pt x="1675816" y="0"/>
                </a:moveTo>
                <a:lnTo>
                  <a:pt x="1682750" y="0"/>
                </a:lnTo>
                <a:lnTo>
                  <a:pt x="1682750" y="3228975"/>
                </a:lnTo>
                <a:lnTo>
                  <a:pt x="1675816" y="3228975"/>
                </a:lnTo>
                <a:lnTo>
                  <a:pt x="0" y="2789670"/>
                </a:lnTo>
                <a:lnTo>
                  <a:pt x="0" y="439306"/>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3186861751"/>
      </p:ext>
    </p:extLst>
  </p:cSld>
  <p:clrMapOvr>
    <a:masterClrMapping/>
  </p:clrMapOvr>
  <p:timing>
    <p:tnLst>
      <p:par>
        <p:cTn id="1" dur="indefinite" restart="never" nodeType="tmRoot"/>
      </p:par>
    </p:tnLst>
  </p:timing>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圖片版面配置48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61602" y="2166938"/>
            <a:ext cx="1524000" cy="2473325"/>
          </a:xfrm>
        </p:spPr>
        <p:txBody>
          <a:bodyPr/>
          <a:lstStyle/>
          <a:p>
            <a:endParaRPr lang="zh-TW" altLang="en-US"/>
          </a:p>
        </p:txBody>
      </p:sp>
      <p:sp>
        <p:nvSpPr>
          <p:cNvPr id="6" name="圖片版面配置區 4"/>
          <p:cNvSpPr>
            <a:spLocks noGrp="1"/>
          </p:cNvSpPr>
          <p:nvPr>
            <p:ph type="pic" sz="quarter" idx="13"/>
          </p:nvPr>
        </p:nvSpPr>
        <p:spPr>
          <a:xfrm>
            <a:off x="2088802" y="2697516"/>
            <a:ext cx="1524000" cy="2473325"/>
          </a:xfrm>
        </p:spPr>
        <p:txBody>
          <a:bodyPr/>
          <a:lstStyle/>
          <a:p>
            <a:endParaRPr lang="zh-TW" altLang="en-US"/>
          </a:p>
        </p:txBody>
      </p:sp>
      <p:sp>
        <p:nvSpPr>
          <p:cNvPr id="7" name="圖片版面配置區 4"/>
          <p:cNvSpPr>
            <a:spLocks noGrp="1"/>
          </p:cNvSpPr>
          <p:nvPr>
            <p:ph type="pic" sz="quarter" idx="14"/>
          </p:nvPr>
        </p:nvSpPr>
        <p:spPr>
          <a:xfrm>
            <a:off x="3816002" y="1602494"/>
            <a:ext cx="1524000" cy="2473325"/>
          </a:xfrm>
        </p:spPr>
        <p:txBody>
          <a:bodyPr/>
          <a:lstStyle/>
          <a:p>
            <a:endParaRPr lang="zh-TW" altLang="en-US"/>
          </a:p>
        </p:txBody>
      </p:sp>
      <p:sp>
        <p:nvSpPr>
          <p:cNvPr id="8" name="圖片版面配置區 4"/>
          <p:cNvSpPr>
            <a:spLocks noGrp="1"/>
          </p:cNvSpPr>
          <p:nvPr>
            <p:ph type="pic" sz="quarter" idx="15"/>
          </p:nvPr>
        </p:nvSpPr>
        <p:spPr>
          <a:xfrm>
            <a:off x="5543202" y="2144890"/>
            <a:ext cx="1524000" cy="2473325"/>
          </a:xfrm>
        </p:spPr>
        <p:txBody>
          <a:bodyPr/>
          <a:lstStyle/>
          <a:p>
            <a:endParaRPr lang="zh-TW" altLang="en-US"/>
          </a:p>
        </p:txBody>
      </p:sp>
      <p:sp>
        <p:nvSpPr>
          <p:cNvPr id="9" name="圖片版面配置區 4"/>
          <p:cNvSpPr>
            <a:spLocks noGrp="1"/>
          </p:cNvSpPr>
          <p:nvPr>
            <p:ph type="pic" sz="quarter" idx="16"/>
          </p:nvPr>
        </p:nvSpPr>
        <p:spPr>
          <a:xfrm>
            <a:off x="7270402" y="3239913"/>
            <a:ext cx="1524000" cy="2473325"/>
          </a:xfrm>
        </p:spPr>
        <p:txBody>
          <a:bodyPr/>
          <a:lstStyle/>
          <a:p>
            <a:endParaRPr lang="zh-TW" altLang="en-US"/>
          </a:p>
        </p:txBody>
      </p:sp>
    </p:spTree>
    <p:extLst>
      <p:ext uri="{BB962C8B-B14F-4D97-AF65-F5344CB8AC3E}">
        <p14:creationId xmlns:p14="http://schemas.microsoft.com/office/powerpoint/2010/main" val="1130813526"/>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圖片版面配置48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812623" y="1952978"/>
            <a:ext cx="3465512" cy="1749425"/>
          </a:xfrm>
          <a:prstGeom prst="rtTriangle">
            <a:avLst/>
          </a:prstGeom>
        </p:spPr>
        <p:txBody>
          <a:bodyPr/>
          <a:lstStyle/>
          <a:p>
            <a:endParaRPr lang="zh-TW" altLang="en-US"/>
          </a:p>
        </p:txBody>
      </p:sp>
      <p:sp>
        <p:nvSpPr>
          <p:cNvPr id="6" name="圖片版面配置區 4"/>
          <p:cNvSpPr>
            <a:spLocks noGrp="1"/>
          </p:cNvSpPr>
          <p:nvPr>
            <p:ph type="pic" sz="quarter" idx="13"/>
          </p:nvPr>
        </p:nvSpPr>
        <p:spPr>
          <a:xfrm>
            <a:off x="812623" y="4154312"/>
            <a:ext cx="3465512" cy="1749425"/>
          </a:xfrm>
          <a:prstGeom prst="rtTriangle">
            <a:avLst/>
          </a:prstGeom>
        </p:spPr>
        <p:txBody>
          <a:bodyPr/>
          <a:lstStyle/>
          <a:p>
            <a:endParaRPr lang="zh-TW" altLang="en-US"/>
          </a:p>
        </p:txBody>
      </p:sp>
      <p:sp>
        <p:nvSpPr>
          <p:cNvPr id="7" name="圖片版面配置區 4"/>
          <p:cNvSpPr>
            <a:spLocks noGrp="1"/>
          </p:cNvSpPr>
          <p:nvPr>
            <p:ph type="pic" sz="quarter" idx="14"/>
          </p:nvPr>
        </p:nvSpPr>
        <p:spPr>
          <a:xfrm>
            <a:off x="4944357" y="1952978"/>
            <a:ext cx="3465512" cy="1749425"/>
          </a:xfrm>
          <a:prstGeom prst="rtTriangle">
            <a:avLst/>
          </a:prstGeom>
        </p:spPr>
        <p:txBody>
          <a:bodyPr/>
          <a:lstStyle/>
          <a:p>
            <a:endParaRPr lang="zh-TW" altLang="en-US"/>
          </a:p>
        </p:txBody>
      </p:sp>
      <p:sp>
        <p:nvSpPr>
          <p:cNvPr id="8" name="圖片版面配置區 4"/>
          <p:cNvSpPr>
            <a:spLocks noGrp="1"/>
          </p:cNvSpPr>
          <p:nvPr>
            <p:ph type="pic" sz="quarter" idx="15"/>
          </p:nvPr>
        </p:nvSpPr>
        <p:spPr>
          <a:xfrm>
            <a:off x="4944357" y="4154312"/>
            <a:ext cx="3465512" cy="1749425"/>
          </a:xfrm>
          <a:prstGeom prst="rtTriangle">
            <a:avLst/>
          </a:prstGeom>
        </p:spPr>
        <p:txBody>
          <a:bodyPr/>
          <a:lstStyle/>
          <a:p>
            <a:endParaRPr lang="zh-TW" altLang="en-US"/>
          </a:p>
        </p:txBody>
      </p:sp>
    </p:spTree>
    <p:extLst>
      <p:ext uri="{BB962C8B-B14F-4D97-AF65-F5344CB8AC3E}">
        <p14:creationId xmlns:p14="http://schemas.microsoft.com/office/powerpoint/2010/main" val="2171980592"/>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圖片版面配置488">
    <p:spTree>
      <p:nvGrpSpPr>
        <p:cNvPr id="1" name=""/>
        <p:cNvGrpSpPr/>
        <p:nvPr/>
      </p:nvGrpSpPr>
      <p:grpSpPr>
        <a:xfrm>
          <a:off x="0" y="0"/>
          <a:ext cx="0" cy="0"/>
          <a:chOff x="0" y="0"/>
          <a:chExt cx="0" cy="0"/>
        </a:xfrm>
      </p:grpSpPr>
      <p:sp>
        <p:nvSpPr>
          <p:cNvPr id="13" name="圖片版面配置區 12"/>
          <p:cNvSpPr>
            <a:spLocks noGrp="1"/>
          </p:cNvSpPr>
          <p:nvPr>
            <p:ph type="pic" sz="quarter" idx="16"/>
          </p:nvPr>
        </p:nvSpPr>
        <p:spPr>
          <a:xfrm>
            <a:off x="812623" y="1940985"/>
            <a:ext cx="3465512" cy="1749425"/>
          </a:xfrm>
          <a:custGeom>
            <a:avLst/>
            <a:gdLst>
              <a:gd name="connsiteX0" fmla="*/ 0 w 3465512"/>
              <a:gd name="connsiteY0" fmla="*/ 0 h 1749425"/>
              <a:gd name="connsiteX1" fmla="*/ 3465512 w 3465512"/>
              <a:gd name="connsiteY1" fmla="*/ 0 h 1749425"/>
              <a:gd name="connsiteX2" fmla="*/ 3465512 w 3465512"/>
              <a:gd name="connsiteY2" fmla="*/ 1749425 h 1749425"/>
            </a:gdLst>
            <a:ahLst/>
            <a:cxnLst>
              <a:cxn ang="0">
                <a:pos x="connsiteX0" y="connsiteY0"/>
              </a:cxn>
              <a:cxn ang="0">
                <a:pos x="connsiteX1" y="connsiteY1"/>
              </a:cxn>
              <a:cxn ang="0">
                <a:pos x="connsiteX2" y="connsiteY2"/>
              </a:cxn>
            </a:cxnLst>
            <a:rect l="l" t="t" r="r" b="b"/>
            <a:pathLst>
              <a:path w="3465512" h="1749425">
                <a:moveTo>
                  <a:pt x="0" y="0"/>
                </a:moveTo>
                <a:lnTo>
                  <a:pt x="3465512" y="0"/>
                </a:lnTo>
                <a:lnTo>
                  <a:pt x="3465512" y="1749425"/>
                </a:lnTo>
                <a:close/>
              </a:path>
            </a:pathLst>
          </a:custGeom>
        </p:spPr>
        <p:txBody>
          <a:bodyPr wrap="square">
            <a:noAutofit/>
          </a:bodyPr>
          <a:lstStyle/>
          <a:p>
            <a:endParaRPr lang="zh-TW" altLang="en-US"/>
          </a:p>
        </p:txBody>
      </p:sp>
      <p:sp>
        <p:nvSpPr>
          <p:cNvPr id="14" name="圖片版面配置區 13"/>
          <p:cNvSpPr>
            <a:spLocks noGrp="1"/>
          </p:cNvSpPr>
          <p:nvPr>
            <p:ph type="pic" sz="quarter" idx="17"/>
          </p:nvPr>
        </p:nvSpPr>
        <p:spPr>
          <a:xfrm>
            <a:off x="4944357" y="1940985"/>
            <a:ext cx="3465512" cy="1749425"/>
          </a:xfrm>
          <a:custGeom>
            <a:avLst/>
            <a:gdLst>
              <a:gd name="connsiteX0" fmla="*/ 0 w 3465512"/>
              <a:gd name="connsiteY0" fmla="*/ 0 h 1749425"/>
              <a:gd name="connsiteX1" fmla="*/ 3465512 w 3465512"/>
              <a:gd name="connsiteY1" fmla="*/ 0 h 1749425"/>
              <a:gd name="connsiteX2" fmla="*/ 3465512 w 3465512"/>
              <a:gd name="connsiteY2" fmla="*/ 1749425 h 1749425"/>
            </a:gdLst>
            <a:ahLst/>
            <a:cxnLst>
              <a:cxn ang="0">
                <a:pos x="connsiteX0" y="connsiteY0"/>
              </a:cxn>
              <a:cxn ang="0">
                <a:pos x="connsiteX1" y="connsiteY1"/>
              </a:cxn>
              <a:cxn ang="0">
                <a:pos x="connsiteX2" y="connsiteY2"/>
              </a:cxn>
            </a:cxnLst>
            <a:rect l="l" t="t" r="r" b="b"/>
            <a:pathLst>
              <a:path w="3465512" h="1749425">
                <a:moveTo>
                  <a:pt x="0" y="0"/>
                </a:moveTo>
                <a:lnTo>
                  <a:pt x="3465512" y="0"/>
                </a:lnTo>
                <a:lnTo>
                  <a:pt x="3465512" y="1749425"/>
                </a:lnTo>
                <a:close/>
              </a:path>
            </a:pathLst>
          </a:custGeom>
        </p:spPr>
        <p:txBody>
          <a:bodyPr wrap="square">
            <a:noAutofit/>
          </a:bodyPr>
          <a:lstStyle/>
          <a:p>
            <a:endParaRPr lang="zh-TW" altLang="en-US"/>
          </a:p>
        </p:txBody>
      </p:sp>
      <p:sp>
        <p:nvSpPr>
          <p:cNvPr id="16" name="圖片版面配置區 15"/>
          <p:cNvSpPr>
            <a:spLocks noGrp="1"/>
          </p:cNvSpPr>
          <p:nvPr>
            <p:ph type="pic" sz="quarter" idx="18"/>
          </p:nvPr>
        </p:nvSpPr>
        <p:spPr>
          <a:xfrm>
            <a:off x="812623" y="4142319"/>
            <a:ext cx="3465512" cy="1749425"/>
          </a:xfrm>
          <a:custGeom>
            <a:avLst/>
            <a:gdLst>
              <a:gd name="connsiteX0" fmla="*/ 0 w 3465512"/>
              <a:gd name="connsiteY0" fmla="*/ 0 h 1749425"/>
              <a:gd name="connsiteX1" fmla="*/ 3465512 w 3465512"/>
              <a:gd name="connsiteY1" fmla="*/ 0 h 1749425"/>
              <a:gd name="connsiteX2" fmla="*/ 3465512 w 3465512"/>
              <a:gd name="connsiteY2" fmla="*/ 1749425 h 1749425"/>
            </a:gdLst>
            <a:ahLst/>
            <a:cxnLst>
              <a:cxn ang="0">
                <a:pos x="connsiteX0" y="connsiteY0"/>
              </a:cxn>
              <a:cxn ang="0">
                <a:pos x="connsiteX1" y="connsiteY1"/>
              </a:cxn>
              <a:cxn ang="0">
                <a:pos x="connsiteX2" y="connsiteY2"/>
              </a:cxn>
            </a:cxnLst>
            <a:rect l="l" t="t" r="r" b="b"/>
            <a:pathLst>
              <a:path w="3465512" h="1749425">
                <a:moveTo>
                  <a:pt x="0" y="0"/>
                </a:moveTo>
                <a:lnTo>
                  <a:pt x="3465512" y="0"/>
                </a:lnTo>
                <a:lnTo>
                  <a:pt x="3465512" y="1749425"/>
                </a:lnTo>
                <a:close/>
              </a:path>
            </a:pathLst>
          </a:custGeom>
        </p:spPr>
        <p:txBody>
          <a:bodyPr wrap="square">
            <a:noAutofit/>
          </a:bodyPr>
          <a:lstStyle/>
          <a:p>
            <a:endParaRPr lang="zh-TW" altLang="en-US"/>
          </a:p>
        </p:txBody>
      </p:sp>
      <p:sp>
        <p:nvSpPr>
          <p:cNvPr id="15" name="圖片版面配置區 14"/>
          <p:cNvSpPr>
            <a:spLocks noGrp="1"/>
          </p:cNvSpPr>
          <p:nvPr>
            <p:ph type="pic" sz="quarter" idx="19"/>
          </p:nvPr>
        </p:nvSpPr>
        <p:spPr>
          <a:xfrm>
            <a:off x="4944357" y="4142319"/>
            <a:ext cx="3465512" cy="1749425"/>
          </a:xfrm>
          <a:custGeom>
            <a:avLst/>
            <a:gdLst>
              <a:gd name="connsiteX0" fmla="*/ 0 w 3465512"/>
              <a:gd name="connsiteY0" fmla="*/ 0 h 1749425"/>
              <a:gd name="connsiteX1" fmla="*/ 3465512 w 3465512"/>
              <a:gd name="connsiteY1" fmla="*/ 0 h 1749425"/>
              <a:gd name="connsiteX2" fmla="*/ 3465512 w 3465512"/>
              <a:gd name="connsiteY2" fmla="*/ 1749425 h 1749425"/>
            </a:gdLst>
            <a:ahLst/>
            <a:cxnLst>
              <a:cxn ang="0">
                <a:pos x="connsiteX0" y="connsiteY0"/>
              </a:cxn>
              <a:cxn ang="0">
                <a:pos x="connsiteX1" y="connsiteY1"/>
              </a:cxn>
              <a:cxn ang="0">
                <a:pos x="connsiteX2" y="connsiteY2"/>
              </a:cxn>
            </a:cxnLst>
            <a:rect l="l" t="t" r="r" b="b"/>
            <a:pathLst>
              <a:path w="3465512" h="1749425">
                <a:moveTo>
                  <a:pt x="0" y="0"/>
                </a:moveTo>
                <a:lnTo>
                  <a:pt x="3465512" y="0"/>
                </a:lnTo>
                <a:lnTo>
                  <a:pt x="3465512" y="1749425"/>
                </a:lnTo>
                <a:close/>
              </a:path>
            </a:pathLst>
          </a:custGeom>
        </p:spPr>
        <p:txBody>
          <a:bodyPr wrap="square">
            <a:noAutofit/>
          </a:bodyPr>
          <a:lstStyle/>
          <a:p>
            <a:endParaRPr lang="zh-TW" altLang="en-US"/>
          </a:p>
        </p:txBody>
      </p:sp>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Tree>
    <p:extLst>
      <p:ext uri="{BB962C8B-B14F-4D97-AF65-F5344CB8AC3E}">
        <p14:creationId xmlns:p14="http://schemas.microsoft.com/office/powerpoint/2010/main" val="2953718970"/>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圖片版面配置048">
    <p:spTree>
      <p:nvGrpSpPr>
        <p:cNvPr id="1" name=""/>
        <p:cNvGrpSpPr/>
        <p:nvPr/>
      </p:nvGrpSpPr>
      <p:grpSpPr>
        <a:xfrm>
          <a:off x="0" y="0"/>
          <a:ext cx="0" cy="0"/>
          <a:chOff x="0" y="0"/>
          <a:chExt cx="0" cy="0"/>
        </a:xfrm>
      </p:grpSpPr>
      <p:sp>
        <p:nvSpPr>
          <p:cNvPr id="13" name="圖片版面配置區 8"/>
          <p:cNvSpPr>
            <a:spLocks noGrp="1"/>
          </p:cNvSpPr>
          <p:nvPr>
            <p:ph type="pic" sz="quarter" idx="13"/>
          </p:nvPr>
        </p:nvSpPr>
        <p:spPr>
          <a:xfrm>
            <a:off x="571500" y="805816"/>
            <a:ext cx="2879725" cy="3656588"/>
          </a:xfrm>
        </p:spPr>
        <p:txBody>
          <a:bodyPr/>
          <a:lstStyle/>
          <a:p>
            <a:endParaRPr lang="zh-TW" altLang="en-US"/>
          </a:p>
        </p:txBody>
      </p:sp>
      <p:sp>
        <p:nvSpPr>
          <p:cNvPr id="14" name="圖片版面配置區 8"/>
          <p:cNvSpPr>
            <a:spLocks noGrp="1"/>
          </p:cNvSpPr>
          <p:nvPr>
            <p:ph type="pic" sz="quarter" idx="14"/>
          </p:nvPr>
        </p:nvSpPr>
        <p:spPr>
          <a:xfrm>
            <a:off x="3587832" y="805816"/>
            <a:ext cx="2879725" cy="3656588"/>
          </a:xfrm>
        </p:spPr>
        <p:txBody>
          <a:bodyPr/>
          <a:lstStyle/>
          <a:p>
            <a:endParaRPr lang="zh-TW" altLang="en-US"/>
          </a:p>
        </p:txBody>
      </p:sp>
      <p:sp>
        <p:nvSpPr>
          <p:cNvPr id="9" name="圖片版面配置區 8"/>
          <p:cNvSpPr>
            <a:spLocks noGrp="1"/>
          </p:cNvSpPr>
          <p:nvPr>
            <p:ph type="pic" sz="quarter" idx="10"/>
          </p:nvPr>
        </p:nvSpPr>
        <p:spPr>
          <a:xfrm>
            <a:off x="571500" y="4619625"/>
            <a:ext cx="2879725" cy="1431925"/>
          </a:xfrm>
        </p:spPr>
        <p:txBody>
          <a:bodyPr/>
          <a:lstStyle/>
          <a:p>
            <a:endParaRPr lang="zh-TW" altLang="en-US"/>
          </a:p>
        </p:txBody>
      </p:sp>
      <p:sp>
        <p:nvSpPr>
          <p:cNvPr id="10" name="圖片版面配置區 8"/>
          <p:cNvSpPr>
            <a:spLocks noGrp="1"/>
          </p:cNvSpPr>
          <p:nvPr>
            <p:ph type="pic" sz="quarter" idx="11"/>
          </p:nvPr>
        </p:nvSpPr>
        <p:spPr>
          <a:xfrm>
            <a:off x="3587832" y="4619625"/>
            <a:ext cx="2879725" cy="1431925"/>
          </a:xfrm>
        </p:spPr>
        <p:txBody>
          <a:bodyPr/>
          <a:lstStyle/>
          <a:p>
            <a:endParaRPr lang="zh-TW" altLang="en-US"/>
          </a:p>
        </p:txBody>
      </p:sp>
      <p:sp>
        <p:nvSpPr>
          <p:cNvPr id="11" name="圖片版面配置區 8"/>
          <p:cNvSpPr>
            <a:spLocks noGrp="1"/>
          </p:cNvSpPr>
          <p:nvPr>
            <p:ph type="pic" sz="quarter" idx="12"/>
          </p:nvPr>
        </p:nvSpPr>
        <p:spPr>
          <a:xfrm>
            <a:off x="6616041" y="4619625"/>
            <a:ext cx="1956460" cy="1431925"/>
          </a:xfrm>
        </p:spPr>
        <p:txBody>
          <a:bodyPr/>
          <a:lstStyle/>
          <a:p>
            <a:endParaRPr lang="zh-TW" altLang="en-US"/>
          </a:p>
        </p:txBody>
      </p:sp>
      <p:sp>
        <p:nvSpPr>
          <p:cNvPr id="15" name="圖片版面配置區 8"/>
          <p:cNvSpPr>
            <a:spLocks noGrp="1"/>
          </p:cNvSpPr>
          <p:nvPr>
            <p:ph type="pic" sz="quarter" idx="15"/>
          </p:nvPr>
        </p:nvSpPr>
        <p:spPr>
          <a:xfrm>
            <a:off x="6616041" y="805816"/>
            <a:ext cx="1956460" cy="3656588"/>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534468049"/>
      </p:ext>
    </p:extLst>
  </p:cSld>
  <p:clrMapOvr>
    <a:masterClrMapping/>
  </p:clrMapOvr>
  <p:timing>
    <p:tnLst>
      <p:par>
        <p:cTn id="1" dur="indefinite" restart="never" nodeType="tmRoot"/>
      </p:par>
    </p:tnLst>
  </p:timing>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圖片版面配置48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2471737" y="1851025"/>
            <a:ext cx="2100263" cy="2100263"/>
          </a:xfrm>
        </p:spPr>
        <p:txBody>
          <a:bodyPr/>
          <a:lstStyle/>
          <a:p>
            <a:endParaRPr lang="zh-TW" altLang="en-US"/>
          </a:p>
        </p:txBody>
      </p:sp>
      <p:sp>
        <p:nvSpPr>
          <p:cNvPr id="6" name="圖片版面配置區 4"/>
          <p:cNvSpPr>
            <a:spLocks noGrp="1"/>
          </p:cNvSpPr>
          <p:nvPr>
            <p:ph type="pic" sz="quarter" idx="13"/>
          </p:nvPr>
        </p:nvSpPr>
        <p:spPr>
          <a:xfrm>
            <a:off x="4572000" y="3951288"/>
            <a:ext cx="2100263" cy="2100263"/>
          </a:xfrm>
        </p:spPr>
        <p:txBody>
          <a:bodyPr/>
          <a:lstStyle/>
          <a:p>
            <a:endParaRPr lang="zh-TW" altLang="en-US"/>
          </a:p>
        </p:txBody>
      </p:sp>
    </p:spTree>
    <p:extLst>
      <p:ext uri="{BB962C8B-B14F-4D97-AF65-F5344CB8AC3E}">
        <p14:creationId xmlns:p14="http://schemas.microsoft.com/office/powerpoint/2010/main" val="1930074913"/>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圖片版面配置49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307340" y="1647999"/>
            <a:ext cx="1901825" cy="2078037"/>
          </a:xfrm>
          <a:prstGeom prst="round1Rect">
            <a:avLst/>
          </a:prstGeom>
        </p:spPr>
        <p:txBody>
          <a:bodyPr/>
          <a:lstStyle/>
          <a:p>
            <a:endParaRPr lang="zh-TW" altLang="en-US"/>
          </a:p>
        </p:txBody>
      </p:sp>
      <p:sp>
        <p:nvSpPr>
          <p:cNvPr id="9" name="圖片版面配置區 8"/>
          <p:cNvSpPr>
            <a:spLocks noGrp="1"/>
          </p:cNvSpPr>
          <p:nvPr>
            <p:ph type="pic" sz="quarter" idx="14"/>
          </p:nvPr>
        </p:nvSpPr>
        <p:spPr>
          <a:xfrm>
            <a:off x="2516505" y="1647999"/>
            <a:ext cx="1901825" cy="2078037"/>
          </a:xfrm>
          <a:custGeom>
            <a:avLst/>
            <a:gdLst>
              <a:gd name="connsiteX0" fmla="*/ 0 w 1901825"/>
              <a:gd name="connsiteY0" fmla="*/ 0 h 2078037"/>
              <a:gd name="connsiteX1" fmla="*/ 1901825 w 1901825"/>
              <a:gd name="connsiteY1" fmla="*/ 0 h 2078037"/>
              <a:gd name="connsiteX2" fmla="*/ 1901825 w 1901825"/>
              <a:gd name="connsiteY2" fmla="*/ 2078037 h 2078037"/>
              <a:gd name="connsiteX3" fmla="*/ 316977 w 1901825"/>
              <a:gd name="connsiteY3" fmla="*/ 2078037 h 2078037"/>
              <a:gd name="connsiteX4" fmla="*/ 0 w 1901825"/>
              <a:gd name="connsiteY4" fmla="*/ 1761060 h 2078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825" h="2078037">
                <a:moveTo>
                  <a:pt x="0" y="0"/>
                </a:moveTo>
                <a:lnTo>
                  <a:pt x="1901825" y="0"/>
                </a:lnTo>
                <a:lnTo>
                  <a:pt x="1901825" y="2078037"/>
                </a:lnTo>
                <a:lnTo>
                  <a:pt x="316977" y="2078037"/>
                </a:lnTo>
                <a:cubicBezTo>
                  <a:pt x="141915" y="2078037"/>
                  <a:pt x="0" y="1936122"/>
                  <a:pt x="0" y="1761060"/>
                </a:cubicBezTo>
                <a:close/>
              </a:path>
            </a:pathLst>
          </a:custGeom>
        </p:spPr>
        <p:txBody>
          <a:bodyPr wrap="square">
            <a:noAutofit/>
          </a:bodyPr>
          <a:lstStyle/>
          <a:p>
            <a:endParaRPr lang="zh-TW" altLang="en-US"/>
          </a:p>
        </p:txBody>
      </p:sp>
      <p:sp>
        <p:nvSpPr>
          <p:cNvPr id="10" name="圖片版面配置區 4"/>
          <p:cNvSpPr>
            <a:spLocks noGrp="1"/>
          </p:cNvSpPr>
          <p:nvPr>
            <p:ph type="pic" sz="quarter" idx="15"/>
          </p:nvPr>
        </p:nvSpPr>
        <p:spPr>
          <a:xfrm>
            <a:off x="4725670" y="1647999"/>
            <a:ext cx="1901825" cy="2078037"/>
          </a:xfrm>
          <a:prstGeom prst="round1Rect">
            <a:avLst/>
          </a:prstGeom>
        </p:spPr>
        <p:txBody>
          <a:bodyPr/>
          <a:lstStyle/>
          <a:p>
            <a:endParaRPr lang="zh-TW" altLang="en-US"/>
          </a:p>
        </p:txBody>
      </p:sp>
      <p:sp>
        <p:nvSpPr>
          <p:cNvPr id="11" name="圖片版面配置區 10"/>
          <p:cNvSpPr>
            <a:spLocks noGrp="1"/>
          </p:cNvSpPr>
          <p:nvPr>
            <p:ph type="pic" sz="quarter" idx="16"/>
          </p:nvPr>
        </p:nvSpPr>
        <p:spPr>
          <a:xfrm>
            <a:off x="6934835" y="1647999"/>
            <a:ext cx="1901825" cy="2078037"/>
          </a:xfrm>
          <a:custGeom>
            <a:avLst/>
            <a:gdLst>
              <a:gd name="connsiteX0" fmla="*/ 0 w 1901825"/>
              <a:gd name="connsiteY0" fmla="*/ 0 h 2078037"/>
              <a:gd name="connsiteX1" fmla="*/ 1901825 w 1901825"/>
              <a:gd name="connsiteY1" fmla="*/ 0 h 2078037"/>
              <a:gd name="connsiteX2" fmla="*/ 1901825 w 1901825"/>
              <a:gd name="connsiteY2" fmla="*/ 2078037 h 2078037"/>
              <a:gd name="connsiteX3" fmla="*/ 316977 w 1901825"/>
              <a:gd name="connsiteY3" fmla="*/ 2078037 h 2078037"/>
              <a:gd name="connsiteX4" fmla="*/ 0 w 1901825"/>
              <a:gd name="connsiteY4" fmla="*/ 1761060 h 2078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825" h="2078037">
                <a:moveTo>
                  <a:pt x="0" y="0"/>
                </a:moveTo>
                <a:lnTo>
                  <a:pt x="1901825" y="0"/>
                </a:lnTo>
                <a:lnTo>
                  <a:pt x="1901825" y="2078037"/>
                </a:lnTo>
                <a:lnTo>
                  <a:pt x="316977" y="2078037"/>
                </a:lnTo>
                <a:cubicBezTo>
                  <a:pt x="141915" y="2078037"/>
                  <a:pt x="0" y="1936122"/>
                  <a:pt x="0" y="1761060"/>
                </a:cubicBezTo>
                <a:close/>
              </a:path>
            </a:pathLst>
          </a:custGeom>
        </p:spPr>
        <p:txBody>
          <a:bodyPr wrap="square">
            <a:noAutofit/>
          </a:bodyPr>
          <a:lstStyle/>
          <a:p>
            <a:endParaRPr lang="zh-TW" altLang="en-US"/>
          </a:p>
        </p:txBody>
      </p:sp>
    </p:spTree>
    <p:extLst>
      <p:ext uri="{BB962C8B-B14F-4D97-AF65-F5344CB8AC3E}">
        <p14:creationId xmlns:p14="http://schemas.microsoft.com/office/powerpoint/2010/main" val="3554115463"/>
      </p:ext>
    </p:extLst>
  </p:cSld>
  <p:clrMapOvr>
    <a:masterClrMapping/>
  </p:clrMapOvr>
  <p:timing>
    <p:tnLst>
      <p:par>
        <p:cT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圖片版面配置49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6" name="圖片版面配置區 15"/>
          <p:cNvSpPr>
            <a:spLocks noGrp="1"/>
          </p:cNvSpPr>
          <p:nvPr>
            <p:ph type="pic" sz="quarter" idx="12"/>
          </p:nvPr>
        </p:nvSpPr>
        <p:spPr>
          <a:xfrm>
            <a:off x="675077" y="2415116"/>
            <a:ext cx="1625600" cy="2157413"/>
          </a:xfrm>
          <a:custGeom>
            <a:avLst/>
            <a:gdLst>
              <a:gd name="connsiteX0" fmla="*/ 0 w 1625600"/>
              <a:gd name="connsiteY0" fmla="*/ 0 h 2157413"/>
              <a:gd name="connsiteX1" fmla="*/ 11929 w 1625600"/>
              <a:gd name="connsiteY1" fmla="*/ 0 h 2157413"/>
              <a:gd name="connsiteX2" fmla="*/ 110670 w 1625600"/>
              <a:gd name="connsiteY2" fmla="*/ 59987 h 2157413"/>
              <a:gd name="connsiteX3" fmla="*/ 812801 w 1625600"/>
              <a:gd name="connsiteY3" fmla="*/ 237773 h 2157413"/>
              <a:gd name="connsiteX4" fmla="*/ 1514932 w 1625600"/>
              <a:gd name="connsiteY4" fmla="*/ 59987 h 2157413"/>
              <a:gd name="connsiteX5" fmla="*/ 1613674 w 1625600"/>
              <a:gd name="connsiteY5" fmla="*/ 0 h 2157413"/>
              <a:gd name="connsiteX6" fmla="*/ 1625600 w 1625600"/>
              <a:gd name="connsiteY6" fmla="*/ 0 h 2157413"/>
              <a:gd name="connsiteX7" fmla="*/ 1625600 w 1625600"/>
              <a:gd name="connsiteY7" fmla="*/ 2157413 h 2157413"/>
              <a:gd name="connsiteX8" fmla="*/ 0 w 1625600"/>
              <a:gd name="connsiteY8" fmla="*/ 2157413 h 21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600" h="2157413">
                <a:moveTo>
                  <a:pt x="0" y="0"/>
                </a:moveTo>
                <a:lnTo>
                  <a:pt x="11929" y="0"/>
                </a:lnTo>
                <a:lnTo>
                  <a:pt x="110670" y="59987"/>
                </a:lnTo>
                <a:cubicBezTo>
                  <a:pt x="319388" y="173369"/>
                  <a:pt x="558573" y="237773"/>
                  <a:pt x="812801" y="237773"/>
                </a:cubicBezTo>
                <a:cubicBezTo>
                  <a:pt x="1067029" y="237773"/>
                  <a:pt x="1306214" y="173369"/>
                  <a:pt x="1514932" y="59987"/>
                </a:cubicBezTo>
                <a:lnTo>
                  <a:pt x="1613674" y="0"/>
                </a:lnTo>
                <a:lnTo>
                  <a:pt x="1625600" y="0"/>
                </a:lnTo>
                <a:lnTo>
                  <a:pt x="1625600" y="2157413"/>
                </a:lnTo>
                <a:lnTo>
                  <a:pt x="0" y="2157413"/>
                </a:lnTo>
                <a:close/>
              </a:path>
            </a:pathLst>
          </a:custGeom>
        </p:spPr>
        <p:txBody>
          <a:bodyPr wrap="square">
            <a:noAutofit/>
          </a:bodyPr>
          <a:lstStyle/>
          <a:p>
            <a:endParaRPr lang="zh-TW" altLang="en-US"/>
          </a:p>
        </p:txBody>
      </p:sp>
      <p:sp>
        <p:nvSpPr>
          <p:cNvPr id="17" name="圖片版面配置區 16"/>
          <p:cNvSpPr>
            <a:spLocks noGrp="1"/>
          </p:cNvSpPr>
          <p:nvPr>
            <p:ph type="pic" sz="quarter" idx="13"/>
          </p:nvPr>
        </p:nvSpPr>
        <p:spPr>
          <a:xfrm>
            <a:off x="2738685" y="2415116"/>
            <a:ext cx="1625600" cy="1761773"/>
          </a:xfrm>
          <a:custGeom>
            <a:avLst/>
            <a:gdLst>
              <a:gd name="connsiteX0" fmla="*/ 0 w 1625600"/>
              <a:gd name="connsiteY0" fmla="*/ 0 h 1761773"/>
              <a:gd name="connsiteX1" fmla="*/ 11928 w 1625600"/>
              <a:gd name="connsiteY1" fmla="*/ 0 h 1761773"/>
              <a:gd name="connsiteX2" fmla="*/ 110669 w 1625600"/>
              <a:gd name="connsiteY2" fmla="*/ 59987 h 1761773"/>
              <a:gd name="connsiteX3" fmla="*/ 812800 w 1625600"/>
              <a:gd name="connsiteY3" fmla="*/ 237773 h 1761773"/>
              <a:gd name="connsiteX4" fmla="*/ 1514931 w 1625600"/>
              <a:gd name="connsiteY4" fmla="*/ 59987 h 1761773"/>
              <a:gd name="connsiteX5" fmla="*/ 1613673 w 1625600"/>
              <a:gd name="connsiteY5" fmla="*/ 0 h 1761773"/>
              <a:gd name="connsiteX6" fmla="*/ 1625600 w 1625600"/>
              <a:gd name="connsiteY6" fmla="*/ 0 h 1761773"/>
              <a:gd name="connsiteX7" fmla="*/ 1625600 w 1625600"/>
              <a:gd name="connsiteY7" fmla="*/ 1761773 h 1761773"/>
              <a:gd name="connsiteX8" fmla="*/ 0 w 1625600"/>
              <a:gd name="connsiteY8" fmla="*/ 1761773 h 1761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600" h="1761773">
                <a:moveTo>
                  <a:pt x="0" y="0"/>
                </a:moveTo>
                <a:lnTo>
                  <a:pt x="11928" y="0"/>
                </a:lnTo>
                <a:lnTo>
                  <a:pt x="110669" y="59987"/>
                </a:lnTo>
                <a:cubicBezTo>
                  <a:pt x="319387" y="173369"/>
                  <a:pt x="558572" y="237773"/>
                  <a:pt x="812800" y="237773"/>
                </a:cubicBezTo>
                <a:cubicBezTo>
                  <a:pt x="1067028" y="237773"/>
                  <a:pt x="1306213" y="173369"/>
                  <a:pt x="1514931" y="59987"/>
                </a:cubicBezTo>
                <a:lnTo>
                  <a:pt x="1613673" y="0"/>
                </a:lnTo>
                <a:lnTo>
                  <a:pt x="1625600" y="0"/>
                </a:lnTo>
                <a:lnTo>
                  <a:pt x="1625600" y="1761773"/>
                </a:lnTo>
                <a:lnTo>
                  <a:pt x="0" y="1761773"/>
                </a:lnTo>
                <a:close/>
              </a:path>
            </a:pathLst>
          </a:custGeom>
        </p:spPr>
        <p:txBody>
          <a:bodyPr wrap="square">
            <a:noAutofit/>
          </a:bodyPr>
          <a:lstStyle/>
          <a:p>
            <a:endParaRPr lang="zh-TW" altLang="en-US"/>
          </a:p>
        </p:txBody>
      </p:sp>
      <p:sp>
        <p:nvSpPr>
          <p:cNvPr id="18" name="圖片版面配置區 17"/>
          <p:cNvSpPr>
            <a:spLocks noGrp="1"/>
          </p:cNvSpPr>
          <p:nvPr>
            <p:ph type="pic" sz="quarter" idx="14"/>
          </p:nvPr>
        </p:nvSpPr>
        <p:spPr>
          <a:xfrm>
            <a:off x="4802293" y="2415116"/>
            <a:ext cx="1625600" cy="2157413"/>
          </a:xfrm>
          <a:custGeom>
            <a:avLst/>
            <a:gdLst>
              <a:gd name="connsiteX0" fmla="*/ 0 w 1625600"/>
              <a:gd name="connsiteY0" fmla="*/ 0 h 2157413"/>
              <a:gd name="connsiteX1" fmla="*/ 11927 w 1625600"/>
              <a:gd name="connsiteY1" fmla="*/ 0 h 2157413"/>
              <a:gd name="connsiteX2" fmla="*/ 110668 w 1625600"/>
              <a:gd name="connsiteY2" fmla="*/ 59987 h 2157413"/>
              <a:gd name="connsiteX3" fmla="*/ 812799 w 1625600"/>
              <a:gd name="connsiteY3" fmla="*/ 237773 h 2157413"/>
              <a:gd name="connsiteX4" fmla="*/ 1514930 w 1625600"/>
              <a:gd name="connsiteY4" fmla="*/ 59987 h 2157413"/>
              <a:gd name="connsiteX5" fmla="*/ 1613672 w 1625600"/>
              <a:gd name="connsiteY5" fmla="*/ 0 h 2157413"/>
              <a:gd name="connsiteX6" fmla="*/ 1625600 w 1625600"/>
              <a:gd name="connsiteY6" fmla="*/ 0 h 2157413"/>
              <a:gd name="connsiteX7" fmla="*/ 1625600 w 1625600"/>
              <a:gd name="connsiteY7" fmla="*/ 2157413 h 2157413"/>
              <a:gd name="connsiteX8" fmla="*/ 0 w 1625600"/>
              <a:gd name="connsiteY8" fmla="*/ 2157413 h 21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600" h="2157413">
                <a:moveTo>
                  <a:pt x="0" y="0"/>
                </a:moveTo>
                <a:lnTo>
                  <a:pt x="11927" y="0"/>
                </a:lnTo>
                <a:lnTo>
                  <a:pt x="110668" y="59987"/>
                </a:lnTo>
                <a:cubicBezTo>
                  <a:pt x="319386" y="173369"/>
                  <a:pt x="558571" y="237773"/>
                  <a:pt x="812799" y="237773"/>
                </a:cubicBezTo>
                <a:cubicBezTo>
                  <a:pt x="1067027" y="237773"/>
                  <a:pt x="1306212" y="173369"/>
                  <a:pt x="1514930" y="59987"/>
                </a:cubicBezTo>
                <a:lnTo>
                  <a:pt x="1613672" y="0"/>
                </a:lnTo>
                <a:lnTo>
                  <a:pt x="1625600" y="0"/>
                </a:lnTo>
                <a:lnTo>
                  <a:pt x="1625600" y="2157413"/>
                </a:lnTo>
                <a:lnTo>
                  <a:pt x="0" y="2157413"/>
                </a:lnTo>
                <a:close/>
              </a:path>
            </a:pathLst>
          </a:custGeom>
        </p:spPr>
        <p:txBody>
          <a:bodyPr wrap="square">
            <a:noAutofit/>
          </a:bodyPr>
          <a:lstStyle/>
          <a:p>
            <a:endParaRPr lang="zh-TW" altLang="en-US"/>
          </a:p>
        </p:txBody>
      </p:sp>
      <p:sp>
        <p:nvSpPr>
          <p:cNvPr id="19" name="圖片版面配置區 18"/>
          <p:cNvSpPr>
            <a:spLocks noGrp="1"/>
          </p:cNvSpPr>
          <p:nvPr>
            <p:ph type="pic" sz="quarter" idx="15"/>
          </p:nvPr>
        </p:nvSpPr>
        <p:spPr>
          <a:xfrm>
            <a:off x="6865901" y="2415116"/>
            <a:ext cx="1625600" cy="2947106"/>
          </a:xfrm>
          <a:custGeom>
            <a:avLst/>
            <a:gdLst>
              <a:gd name="connsiteX0" fmla="*/ 0 w 1625600"/>
              <a:gd name="connsiteY0" fmla="*/ 0 h 2947106"/>
              <a:gd name="connsiteX1" fmla="*/ 11926 w 1625600"/>
              <a:gd name="connsiteY1" fmla="*/ 0 h 2947106"/>
              <a:gd name="connsiteX2" fmla="*/ 110667 w 1625600"/>
              <a:gd name="connsiteY2" fmla="*/ 59987 h 2947106"/>
              <a:gd name="connsiteX3" fmla="*/ 812798 w 1625600"/>
              <a:gd name="connsiteY3" fmla="*/ 237773 h 2947106"/>
              <a:gd name="connsiteX4" fmla="*/ 1514929 w 1625600"/>
              <a:gd name="connsiteY4" fmla="*/ 59987 h 2947106"/>
              <a:gd name="connsiteX5" fmla="*/ 1613670 w 1625600"/>
              <a:gd name="connsiteY5" fmla="*/ 0 h 2947106"/>
              <a:gd name="connsiteX6" fmla="*/ 1625600 w 1625600"/>
              <a:gd name="connsiteY6" fmla="*/ 0 h 2947106"/>
              <a:gd name="connsiteX7" fmla="*/ 1625600 w 1625600"/>
              <a:gd name="connsiteY7" fmla="*/ 2947106 h 2947106"/>
              <a:gd name="connsiteX8" fmla="*/ 0 w 1625600"/>
              <a:gd name="connsiteY8" fmla="*/ 2947106 h 29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5600" h="2947106">
                <a:moveTo>
                  <a:pt x="0" y="0"/>
                </a:moveTo>
                <a:lnTo>
                  <a:pt x="11926" y="0"/>
                </a:lnTo>
                <a:lnTo>
                  <a:pt x="110667" y="59987"/>
                </a:lnTo>
                <a:cubicBezTo>
                  <a:pt x="319385" y="173369"/>
                  <a:pt x="558570" y="237773"/>
                  <a:pt x="812798" y="237773"/>
                </a:cubicBezTo>
                <a:cubicBezTo>
                  <a:pt x="1067026" y="237773"/>
                  <a:pt x="1306211" y="173369"/>
                  <a:pt x="1514929" y="59987"/>
                </a:cubicBezTo>
                <a:lnTo>
                  <a:pt x="1613670" y="0"/>
                </a:lnTo>
                <a:lnTo>
                  <a:pt x="1625600" y="0"/>
                </a:lnTo>
                <a:lnTo>
                  <a:pt x="1625600" y="2947106"/>
                </a:lnTo>
                <a:lnTo>
                  <a:pt x="0" y="2947106"/>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4107234150"/>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圖片版面配置492">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1487718" y="2131218"/>
            <a:ext cx="1806575" cy="2595563"/>
          </a:xfrm>
        </p:spPr>
        <p:txBody>
          <a:bodyPr/>
          <a:lstStyle/>
          <a:p>
            <a:endParaRPr lang="zh-TW" altLang="en-US"/>
          </a:p>
        </p:txBody>
      </p:sp>
      <p:sp>
        <p:nvSpPr>
          <p:cNvPr id="6" name="圖片版面配置區 4"/>
          <p:cNvSpPr>
            <a:spLocks noGrp="1"/>
          </p:cNvSpPr>
          <p:nvPr>
            <p:ph type="pic" sz="quarter" idx="13"/>
          </p:nvPr>
        </p:nvSpPr>
        <p:spPr>
          <a:xfrm>
            <a:off x="3677763" y="2131218"/>
            <a:ext cx="1806575" cy="2595563"/>
          </a:xfrm>
        </p:spPr>
        <p:txBody>
          <a:bodyPr/>
          <a:lstStyle/>
          <a:p>
            <a:endParaRPr lang="zh-TW" altLang="en-US"/>
          </a:p>
        </p:txBody>
      </p:sp>
      <p:sp>
        <p:nvSpPr>
          <p:cNvPr id="7" name="圖片版面配置區 4"/>
          <p:cNvSpPr>
            <a:spLocks noGrp="1"/>
          </p:cNvSpPr>
          <p:nvPr>
            <p:ph type="pic" sz="quarter" idx="14"/>
          </p:nvPr>
        </p:nvSpPr>
        <p:spPr>
          <a:xfrm>
            <a:off x="5867808" y="2131218"/>
            <a:ext cx="1806575" cy="2595563"/>
          </a:xfrm>
          <a:prstGeom prst="snip2DiagRect">
            <a:avLst>
              <a:gd name="adj1" fmla="val 0"/>
              <a:gd name="adj2" fmla="val 15417"/>
            </a:avLst>
          </a:prstGeom>
        </p:spPr>
        <p:txBody>
          <a:bodyPr/>
          <a:lstStyle/>
          <a:p>
            <a:endParaRPr lang="zh-TW" altLang="en-US"/>
          </a:p>
        </p:txBody>
      </p:sp>
    </p:spTree>
    <p:extLst>
      <p:ext uri="{BB962C8B-B14F-4D97-AF65-F5344CB8AC3E}">
        <p14:creationId xmlns:p14="http://schemas.microsoft.com/office/powerpoint/2010/main" val="3234126797"/>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圖片版面配置493">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1444636" y="1936407"/>
            <a:ext cx="2020348" cy="1253224"/>
          </a:xfrm>
        </p:spPr>
        <p:txBody>
          <a:bodyPr/>
          <a:lstStyle/>
          <a:p>
            <a:endParaRPr lang="zh-TW" altLang="en-US"/>
          </a:p>
        </p:txBody>
      </p:sp>
      <p:sp>
        <p:nvSpPr>
          <p:cNvPr id="6" name="圖片版面配置區 4"/>
          <p:cNvSpPr>
            <a:spLocks noGrp="1"/>
          </p:cNvSpPr>
          <p:nvPr>
            <p:ph type="pic" sz="quarter" idx="13"/>
          </p:nvPr>
        </p:nvSpPr>
        <p:spPr>
          <a:xfrm>
            <a:off x="3556011" y="1936407"/>
            <a:ext cx="2020348" cy="1253224"/>
          </a:xfrm>
        </p:spPr>
        <p:txBody>
          <a:bodyPr/>
          <a:lstStyle/>
          <a:p>
            <a:endParaRPr lang="zh-TW" altLang="en-US"/>
          </a:p>
        </p:txBody>
      </p:sp>
      <p:sp>
        <p:nvSpPr>
          <p:cNvPr id="7" name="圖片版面配置區 4"/>
          <p:cNvSpPr>
            <a:spLocks noGrp="1"/>
          </p:cNvSpPr>
          <p:nvPr>
            <p:ph type="pic" sz="quarter" idx="14"/>
          </p:nvPr>
        </p:nvSpPr>
        <p:spPr>
          <a:xfrm>
            <a:off x="1444636" y="3246095"/>
            <a:ext cx="2020348" cy="1253224"/>
          </a:xfrm>
        </p:spPr>
        <p:txBody>
          <a:bodyPr/>
          <a:lstStyle/>
          <a:p>
            <a:endParaRPr lang="zh-TW" altLang="en-US"/>
          </a:p>
        </p:txBody>
      </p:sp>
      <p:sp>
        <p:nvSpPr>
          <p:cNvPr id="8" name="圖片版面配置區 4"/>
          <p:cNvSpPr>
            <a:spLocks noGrp="1"/>
          </p:cNvSpPr>
          <p:nvPr>
            <p:ph type="pic" sz="quarter" idx="15"/>
          </p:nvPr>
        </p:nvSpPr>
        <p:spPr>
          <a:xfrm>
            <a:off x="3556011" y="3246095"/>
            <a:ext cx="2020348" cy="1253224"/>
          </a:xfrm>
        </p:spPr>
        <p:txBody>
          <a:bodyPr/>
          <a:lstStyle/>
          <a:p>
            <a:endParaRPr lang="zh-TW" altLang="en-US"/>
          </a:p>
        </p:txBody>
      </p:sp>
      <p:sp>
        <p:nvSpPr>
          <p:cNvPr id="10" name="圖片版面配置區 4"/>
          <p:cNvSpPr>
            <a:spLocks noGrp="1"/>
          </p:cNvSpPr>
          <p:nvPr>
            <p:ph type="pic" sz="quarter" idx="17"/>
          </p:nvPr>
        </p:nvSpPr>
        <p:spPr>
          <a:xfrm>
            <a:off x="5667386" y="3246095"/>
            <a:ext cx="2020348" cy="1253224"/>
          </a:xfrm>
        </p:spPr>
        <p:txBody>
          <a:bodyPr/>
          <a:lstStyle/>
          <a:p>
            <a:endParaRPr lang="zh-TW" altLang="en-US"/>
          </a:p>
        </p:txBody>
      </p:sp>
      <p:sp>
        <p:nvSpPr>
          <p:cNvPr id="11" name="圖片版面配置區 4"/>
          <p:cNvSpPr>
            <a:spLocks noGrp="1"/>
          </p:cNvSpPr>
          <p:nvPr>
            <p:ph type="pic" sz="quarter" idx="18"/>
          </p:nvPr>
        </p:nvSpPr>
        <p:spPr>
          <a:xfrm>
            <a:off x="3556011" y="4555783"/>
            <a:ext cx="2020348" cy="1253224"/>
          </a:xfrm>
        </p:spPr>
        <p:txBody>
          <a:bodyPr/>
          <a:lstStyle/>
          <a:p>
            <a:endParaRPr lang="zh-TW" altLang="en-US"/>
          </a:p>
        </p:txBody>
      </p:sp>
      <p:sp>
        <p:nvSpPr>
          <p:cNvPr id="12" name="圖片版面配置區 4"/>
          <p:cNvSpPr>
            <a:spLocks noGrp="1"/>
          </p:cNvSpPr>
          <p:nvPr>
            <p:ph type="pic" sz="quarter" idx="19"/>
          </p:nvPr>
        </p:nvSpPr>
        <p:spPr>
          <a:xfrm>
            <a:off x="5667386" y="4555783"/>
            <a:ext cx="2020348" cy="1253224"/>
          </a:xfrm>
        </p:spPr>
        <p:txBody>
          <a:bodyPr/>
          <a:lstStyle/>
          <a:p>
            <a:endParaRPr lang="zh-TW" altLang="en-US"/>
          </a:p>
        </p:txBody>
      </p:sp>
    </p:spTree>
    <p:extLst>
      <p:ext uri="{BB962C8B-B14F-4D97-AF65-F5344CB8AC3E}">
        <p14:creationId xmlns:p14="http://schemas.microsoft.com/office/powerpoint/2010/main" val="1985745340"/>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圖片版面配置494">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2" name="圖片版面配置區 11"/>
          <p:cNvSpPr>
            <a:spLocks noGrp="1"/>
          </p:cNvSpPr>
          <p:nvPr>
            <p:ph type="pic" sz="quarter" idx="14"/>
          </p:nvPr>
        </p:nvSpPr>
        <p:spPr>
          <a:xfrm>
            <a:off x="1444636" y="1936407"/>
            <a:ext cx="2020348" cy="2562912"/>
          </a:xfrm>
          <a:custGeom>
            <a:avLst/>
            <a:gdLst>
              <a:gd name="connsiteX0" fmla="*/ 0 w 2020348"/>
              <a:gd name="connsiteY0" fmla="*/ 1309688 h 2562912"/>
              <a:gd name="connsiteX1" fmla="*/ 2020348 w 2020348"/>
              <a:gd name="connsiteY1" fmla="*/ 1309688 h 2562912"/>
              <a:gd name="connsiteX2" fmla="*/ 2020348 w 2020348"/>
              <a:gd name="connsiteY2" fmla="*/ 2562912 h 2562912"/>
              <a:gd name="connsiteX3" fmla="*/ 0 w 2020348"/>
              <a:gd name="connsiteY3" fmla="*/ 2562912 h 2562912"/>
              <a:gd name="connsiteX4" fmla="*/ 0 w 2020348"/>
              <a:gd name="connsiteY4" fmla="*/ 0 h 2562912"/>
              <a:gd name="connsiteX5" fmla="*/ 2020348 w 2020348"/>
              <a:gd name="connsiteY5" fmla="*/ 0 h 2562912"/>
              <a:gd name="connsiteX6" fmla="*/ 2020348 w 2020348"/>
              <a:gd name="connsiteY6" fmla="*/ 1253224 h 2562912"/>
              <a:gd name="connsiteX7" fmla="*/ 0 w 2020348"/>
              <a:gd name="connsiteY7" fmla="*/ 1253224 h 256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0348" h="2562912">
                <a:moveTo>
                  <a:pt x="0" y="1309688"/>
                </a:moveTo>
                <a:lnTo>
                  <a:pt x="2020348" y="1309688"/>
                </a:lnTo>
                <a:lnTo>
                  <a:pt x="2020348" y="2562912"/>
                </a:lnTo>
                <a:lnTo>
                  <a:pt x="0" y="2562912"/>
                </a:lnTo>
                <a:close/>
                <a:moveTo>
                  <a:pt x="0" y="0"/>
                </a:moveTo>
                <a:lnTo>
                  <a:pt x="2020348" y="0"/>
                </a:lnTo>
                <a:lnTo>
                  <a:pt x="2020348" y="1253224"/>
                </a:lnTo>
                <a:lnTo>
                  <a:pt x="0" y="1253224"/>
                </a:lnTo>
                <a:close/>
              </a:path>
            </a:pathLst>
          </a:custGeom>
        </p:spPr>
        <p:txBody>
          <a:bodyPr wrap="square">
            <a:noAutofit/>
          </a:bodyPr>
          <a:lstStyle/>
          <a:p>
            <a:endParaRPr lang="zh-TW" altLang="en-US"/>
          </a:p>
        </p:txBody>
      </p:sp>
      <p:sp>
        <p:nvSpPr>
          <p:cNvPr id="13" name="圖片版面配置區 12"/>
          <p:cNvSpPr>
            <a:spLocks noGrp="1"/>
          </p:cNvSpPr>
          <p:nvPr>
            <p:ph type="pic" sz="quarter" idx="18"/>
          </p:nvPr>
        </p:nvSpPr>
        <p:spPr>
          <a:xfrm>
            <a:off x="3556011" y="1936407"/>
            <a:ext cx="2020348" cy="3872600"/>
          </a:xfrm>
          <a:custGeom>
            <a:avLst/>
            <a:gdLst>
              <a:gd name="connsiteX0" fmla="*/ 0 w 2020348"/>
              <a:gd name="connsiteY0" fmla="*/ 2619376 h 3872600"/>
              <a:gd name="connsiteX1" fmla="*/ 2020348 w 2020348"/>
              <a:gd name="connsiteY1" fmla="*/ 2619376 h 3872600"/>
              <a:gd name="connsiteX2" fmla="*/ 2020348 w 2020348"/>
              <a:gd name="connsiteY2" fmla="*/ 3872600 h 3872600"/>
              <a:gd name="connsiteX3" fmla="*/ 0 w 2020348"/>
              <a:gd name="connsiteY3" fmla="*/ 3872600 h 3872600"/>
              <a:gd name="connsiteX4" fmla="*/ 0 w 2020348"/>
              <a:gd name="connsiteY4" fmla="*/ 1309688 h 3872600"/>
              <a:gd name="connsiteX5" fmla="*/ 2020348 w 2020348"/>
              <a:gd name="connsiteY5" fmla="*/ 1309688 h 3872600"/>
              <a:gd name="connsiteX6" fmla="*/ 2020348 w 2020348"/>
              <a:gd name="connsiteY6" fmla="*/ 2562912 h 3872600"/>
              <a:gd name="connsiteX7" fmla="*/ 0 w 2020348"/>
              <a:gd name="connsiteY7" fmla="*/ 2562912 h 3872600"/>
              <a:gd name="connsiteX8" fmla="*/ 0 w 2020348"/>
              <a:gd name="connsiteY8" fmla="*/ 0 h 3872600"/>
              <a:gd name="connsiteX9" fmla="*/ 2020348 w 2020348"/>
              <a:gd name="connsiteY9" fmla="*/ 0 h 3872600"/>
              <a:gd name="connsiteX10" fmla="*/ 2020348 w 2020348"/>
              <a:gd name="connsiteY10" fmla="*/ 1253224 h 3872600"/>
              <a:gd name="connsiteX11" fmla="*/ 0 w 2020348"/>
              <a:gd name="connsiteY11" fmla="*/ 1253224 h 387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0348" h="3872600">
                <a:moveTo>
                  <a:pt x="0" y="2619376"/>
                </a:moveTo>
                <a:lnTo>
                  <a:pt x="2020348" y="2619376"/>
                </a:lnTo>
                <a:lnTo>
                  <a:pt x="2020348" y="3872600"/>
                </a:lnTo>
                <a:lnTo>
                  <a:pt x="0" y="3872600"/>
                </a:lnTo>
                <a:close/>
                <a:moveTo>
                  <a:pt x="0" y="1309688"/>
                </a:moveTo>
                <a:lnTo>
                  <a:pt x="2020348" y="1309688"/>
                </a:lnTo>
                <a:lnTo>
                  <a:pt x="2020348" y="2562912"/>
                </a:lnTo>
                <a:lnTo>
                  <a:pt x="0" y="2562912"/>
                </a:lnTo>
                <a:close/>
                <a:moveTo>
                  <a:pt x="0" y="0"/>
                </a:moveTo>
                <a:lnTo>
                  <a:pt x="2020348" y="0"/>
                </a:lnTo>
                <a:lnTo>
                  <a:pt x="2020348" y="1253224"/>
                </a:lnTo>
                <a:lnTo>
                  <a:pt x="0" y="1253224"/>
                </a:lnTo>
                <a:close/>
              </a:path>
            </a:pathLst>
          </a:custGeom>
        </p:spPr>
        <p:txBody>
          <a:bodyPr wrap="square">
            <a:noAutofit/>
          </a:bodyPr>
          <a:lstStyle/>
          <a:p>
            <a:endParaRPr lang="zh-TW" altLang="en-US"/>
          </a:p>
        </p:txBody>
      </p:sp>
      <p:sp>
        <p:nvSpPr>
          <p:cNvPr id="14" name="圖片版面配置區 13"/>
          <p:cNvSpPr>
            <a:spLocks noGrp="1"/>
          </p:cNvSpPr>
          <p:nvPr>
            <p:ph type="pic" sz="quarter" idx="19"/>
          </p:nvPr>
        </p:nvSpPr>
        <p:spPr>
          <a:xfrm>
            <a:off x="5667386" y="3246095"/>
            <a:ext cx="2020348" cy="2562912"/>
          </a:xfrm>
          <a:custGeom>
            <a:avLst/>
            <a:gdLst>
              <a:gd name="connsiteX0" fmla="*/ 0 w 2020348"/>
              <a:gd name="connsiteY0" fmla="*/ 1309688 h 2562912"/>
              <a:gd name="connsiteX1" fmla="*/ 2020348 w 2020348"/>
              <a:gd name="connsiteY1" fmla="*/ 1309688 h 2562912"/>
              <a:gd name="connsiteX2" fmla="*/ 2020348 w 2020348"/>
              <a:gd name="connsiteY2" fmla="*/ 2562912 h 2562912"/>
              <a:gd name="connsiteX3" fmla="*/ 0 w 2020348"/>
              <a:gd name="connsiteY3" fmla="*/ 2562912 h 2562912"/>
              <a:gd name="connsiteX4" fmla="*/ 0 w 2020348"/>
              <a:gd name="connsiteY4" fmla="*/ 0 h 2562912"/>
              <a:gd name="connsiteX5" fmla="*/ 2020348 w 2020348"/>
              <a:gd name="connsiteY5" fmla="*/ 0 h 2562912"/>
              <a:gd name="connsiteX6" fmla="*/ 2020348 w 2020348"/>
              <a:gd name="connsiteY6" fmla="*/ 1253224 h 2562912"/>
              <a:gd name="connsiteX7" fmla="*/ 0 w 2020348"/>
              <a:gd name="connsiteY7" fmla="*/ 1253224 h 256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0348" h="2562912">
                <a:moveTo>
                  <a:pt x="0" y="1309688"/>
                </a:moveTo>
                <a:lnTo>
                  <a:pt x="2020348" y="1309688"/>
                </a:lnTo>
                <a:lnTo>
                  <a:pt x="2020348" y="2562912"/>
                </a:lnTo>
                <a:lnTo>
                  <a:pt x="0" y="2562912"/>
                </a:lnTo>
                <a:close/>
                <a:moveTo>
                  <a:pt x="0" y="0"/>
                </a:moveTo>
                <a:lnTo>
                  <a:pt x="2020348" y="0"/>
                </a:lnTo>
                <a:lnTo>
                  <a:pt x="2020348" y="1253224"/>
                </a:lnTo>
                <a:lnTo>
                  <a:pt x="0" y="1253224"/>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44545367"/>
      </p:ext>
    </p:extLst>
  </p:cSld>
  <p:clrMapOvr>
    <a:masterClrMapping/>
  </p:clrMapOvr>
  <p:timing>
    <p:tnLst>
      <p:par>
        <p:cTn id="1" dur="indefinite" restart="never" nodeType="tmRoot"/>
      </p:par>
    </p:tn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圖片版面配置495">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4" name="圖片版面配置區 13"/>
          <p:cNvSpPr>
            <a:spLocks noGrp="1"/>
          </p:cNvSpPr>
          <p:nvPr>
            <p:ph type="pic" sz="quarter" idx="19"/>
          </p:nvPr>
        </p:nvSpPr>
        <p:spPr>
          <a:xfrm>
            <a:off x="0" y="0"/>
            <a:ext cx="4481688" cy="3361266"/>
          </a:xfrm>
          <a:custGeom>
            <a:avLst/>
            <a:gdLst>
              <a:gd name="connsiteX0" fmla="*/ 0 w 4481688"/>
              <a:gd name="connsiteY0" fmla="*/ 0 h 3361266"/>
              <a:gd name="connsiteX1" fmla="*/ 4481688 w 4481688"/>
              <a:gd name="connsiteY1" fmla="*/ 0 h 3361266"/>
              <a:gd name="connsiteX2" fmla="*/ 4481688 w 4481688"/>
              <a:gd name="connsiteY2" fmla="*/ 1868227 h 3361266"/>
              <a:gd name="connsiteX3" fmla="*/ 2987241 w 4481688"/>
              <a:gd name="connsiteY3" fmla="*/ 3361266 h 3361266"/>
              <a:gd name="connsiteX4" fmla="*/ 0 w 4481688"/>
              <a:gd name="connsiteY4" fmla="*/ 3361266 h 3361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688" h="3361266">
                <a:moveTo>
                  <a:pt x="0" y="0"/>
                </a:moveTo>
                <a:lnTo>
                  <a:pt x="4481688" y="0"/>
                </a:lnTo>
                <a:lnTo>
                  <a:pt x="4481688" y="1868227"/>
                </a:lnTo>
                <a:lnTo>
                  <a:pt x="2987241" y="3361266"/>
                </a:lnTo>
                <a:lnTo>
                  <a:pt x="0" y="3361266"/>
                </a:lnTo>
                <a:close/>
              </a:path>
            </a:pathLst>
          </a:custGeom>
        </p:spPr>
        <p:txBody>
          <a:bodyPr wrap="square">
            <a:noAutofit/>
          </a:bodyPr>
          <a:lstStyle/>
          <a:p>
            <a:endParaRPr lang="zh-TW" altLang="en-US"/>
          </a:p>
        </p:txBody>
      </p:sp>
      <p:sp>
        <p:nvSpPr>
          <p:cNvPr id="15" name="圖片版面配置區 14"/>
          <p:cNvSpPr>
            <a:spLocks noGrp="1"/>
          </p:cNvSpPr>
          <p:nvPr>
            <p:ph type="pic" sz="quarter" idx="20"/>
          </p:nvPr>
        </p:nvSpPr>
        <p:spPr>
          <a:xfrm>
            <a:off x="4662312" y="0"/>
            <a:ext cx="4481688" cy="3361266"/>
          </a:xfrm>
          <a:custGeom>
            <a:avLst/>
            <a:gdLst>
              <a:gd name="connsiteX0" fmla="*/ 0 w 4481688"/>
              <a:gd name="connsiteY0" fmla="*/ 0 h 3361266"/>
              <a:gd name="connsiteX1" fmla="*/ 4481688 w 4481688"/>
              <a:gd name="connsiteY1" fmla="*/ 0 h 3361266"/>
              <a:gd name="connsiteX2" fmla="*/ 4481688 w 4481688"/>
              <a:gd name="connsiteY2" fmla="*/ 3361266 h 3361266"/>
              <a:gd name="connsiteX3" fmla="*/ 1494447 w 4481688"/>
              <a:gd name="connsiteY3" fmla="*/ 3361266 h 3361266"/>
              <a:gd name="connsiteX4" fmla="*/ 0 w 4481688"/>
              <a:gd name="connsiteY4" fmla="*/ 1868227 h 3361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688" h="3361266">
                <a:moveTo>
                  <a:pt x="0" y="0"/>
                </a:moveTo>
                <a:lnTo>
                  <a:pt x="4481688" y="0"/>
                </a:lnTo>
                <a:lnTo>
                  <a:pt x="4481688" y="3361266"/>
                </a:lnTo>
                <a:lnTo>
                  <a:pt x="1494447" y="3361266"/>
                </a:lnTo>
                <a:lnTo>
                  <a:pt x="0" y="1868227"/>
                </a:lnTo>
                <a:close/>
              </a:path>
            </a:pathLst>
          </a:custGeom>
        </p:spPr>
        <p:txBody>
          <a:bodyPr wrap="square">
            <a:noAutofit/>
          </a:bodyPr>
          <a:lstStyle/>
          <a:p>
            <a:endParaRPr lang="zh-TW" altLang="en-US"/>
          </a:p>
        </p:txBody>
      </p:sp>
      <p:sp>
        <p:nvSpPr>
          <p:cNvPr id="16" name="圖片版面配置區 15"/>
          <p:cNvSpPr>
            <a:spLocks noGrp="1"/>
          </p:cNvSpPr>
          <p:nvPr>
            <p:ph type="pic" sz="quarter" idx="21"/>
          </p:nvPr>
        </p:nvSpPr>
        <p:spPr>
          <a:xfrm>
            <a:off x="0" y="3496734"/>
            <a:ext cx="4481688" cy="3361266"/>
          </a:xfrm>
          <a:custGeom>
            <a:avLst/>
            <a:gdLst>
              <a:gd name="connsiteX0" fmla="*/ 0 w 4481688"/>
              <a:gd name="connsiteY0" fmla="*/ 0 h 3361266"/>
              <a:gd name="connsiteX1" fmla="*/ 2987241 w 4481688"/>
              <a:gd name="connsiteY1" fmla="*/ 0 h 3361266"/>
              <a:gd name="connsiteX2" fmla="*/ 4481688 w 4481688"/>
              <a:gd name="connsiteY2" fmla="*/ 1493039 h 3361266"/>
              <a:gd name="connsiteX3" fmla="*/ 4481688 w 4481688"/>
              <a:gd name="connsiteY3" fmla="*/ 3361266 h 3361266"/>
              <a:gd name="connsiteX4" fmla="*/ 0 w 4481688"/>
              <a:gd name="connsiteY4" fmla="*/ 3361266 h 3361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688" h="3361266">
                <a:moveTo>
                  <a:pt x="0" y="0"/>
                </a:moveTo>
                <a:lnTo>
                  <a:pt x="2987241" y="0"/>
                </a:lnTo>
                <a:lnTo>
                  <a:pt x="4481688" y="1493039"/>
                </a:lnTo>
                <a:lnTo>
                  <a:pt x="4481688" y="3361266"/>
                </a:lnTo>
                <a:lnTo>
                  <a:pt x="0" y="3361266"/>
                </a:lnTo>
                <a:close/>
              </a:path>
            </a:pathLst>
          </a:custGeom>
        </p:spPr>
        <p:txBody>
          <a:bodyPr wrap="square">
            <a:noAutofit/>
          </a:bodyPr>
          <a:lstStyle/>
          <a:p>
            <a:endParaRPr lang="zh-TW" altLang="en-US"/>
          </a:p>
        </p:txBody>
      </p:sp>
      <p:sp>
        <p:nvSpPr>
          <p:cNvPr id="17" name="圖片版面配置區 16"/>
          <p:cNvSpPr>
            <a:spLocks noGrp="1"/>
          </p:cNvSpPr>
          <p:nvPr>
            <p:ph type="pic" sz="quarter" idx="22"/>
          </p:nvPr>
        </p:nvSpPr>
        <p:spPr>
          <a:xfrm>
            <a:off x="4662312" y="3496734"/>
            <a:ext cx="4481688" cy="3361266"/>
          </a:xfrm>
          <a:custGeom>
            <a:avLst/>
            <a:gdLst>
              <a:gd name="connsiteX0" fmla="*/ 1494447 w 4481688"/>
              <a:gd name="connsiteY0" fmla="*/ 0 h 3361266"/>
              <a:gd name="connsiteX1" fmla="*/ 4481688 w 4481688"/>
              <a:gd name="connsiteY1" fmla="*/ 0 h 3361266"/>
              <a:gd name="connsiteX2" fmla="*/ 4481688 w 4481688"/>
              <a:gd name="connsiteY2" fmla="*/ 3361266 h 3361266"/>
              <a:gd name="connsiteX3" fmla="*/ 0 w 4481688"/>
              <a:gd name="connsiteY3" fmla="*/ 3361266 h 3361266"/>
              <a:gd name="connsiteX4" fmla="*/ 0 w 4481688"/>
              <a:gd name="connsiteY4" fmla="*/ 1493039 h 3361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688" h="3361266">
                <a:moveTo>
                  <a:pt x="1494447" y="0"/>
                </a:moveTo>
                <a:lnTo>
                  <a:pt x="4481688" y="0"/>
                </a:lnTo>
                <a:lnTo>
                  <a:pt x="4481688" y="3361266"/>
                </a:lnTo>
                <a:lnTo>
                  <a:pt x="0" y="3361266"/>
                </a:lnTo>
                <a:lnTo>
                  <a:pt x="0" y="1493039"/>
                </a:lnTo>
                <a:close/>
              </a:path>
            </a:pathLst>
          </a:custGeom>
        </p:spPr>
        <p:txBody>
          <a:bodyPr wrap="square">
            <a:noAutofit/>
          </a:bodyPr>
          <a:lstStyle/>
          <a:p>
            <a:endParaRPr lang="zh-TW" altLang="en-US"/>
          </a:p>
        </p:txBody>
      </p:sp>
      <p:sp>
        <p:nvSpPr>
          <p:cNvPr id="9" name="圖片版面配置區 8"/>
          <p:cNvSpPr>
            <a:spLocks noGrp="1"/>
          </p:cNvSpPr>
          <p:nvPr>
            <p:ph type="pic" sz="quarter" idx="23"/>
          </p:nvPr>
        </p:nvSpPr>
        <p:spPr>
          <a:xfrm>
            <a:off x="3199018" y="2057312"/>
            <a:ext cx="2745964" cy="2743376"/>
          </a:xfrm>
          <a:prstGeom prst="flowChartDecision">
            <a:avLst/>
          </a:prstGeom>
        </p:spPr>
        <p:txBody>
          <a:bodyPr/>
          <a:lstStyle/>
          <a:p>
            <a:endParaRPr lang="zh-TW" altLang="en-US"/>
          </a:p>
        </p:txBody>
      </p:sp>
    </p:spTree>
    <p:extLst>
      <p:ext uri="{BB962C8B-B14F-4D97-AF65-F5344CB8AC3E}">
        <p14:creationId xmlns:p14="http://schemas.microsoft.com/office/powerpoint/2010/main" val="218629277"/>
      </p:ext>
    </p:extLst>
  </p:cSld>
  <p:clrMapOvr>
    <a:masterClrMapping/>
  </p:clrMapOvr>
  <p:timing>
    <p:tnLst>
      <p:par>
        <p:cTn id="1" dur="indefinite" restart="never" nodeType="tmRoot"/>
      </p:par>
    </p:tnLst>
  </p:timing>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圖片版面配置496">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786691" y="1860550"/>
            <a:ext cx="2433470" cy="1200150"/>
          </a:xfrm>
        </p:spPr>
        <p:txBody>
          <a:bodyPr/>
          <a:lstStyle/>
          <a:p>
            <a:endParaRPr lang="zh-TW" altLang="en-US"/>
          </a:p>
        </p:txBody>
      </p:sp>
      <p:sp>
        <p:nvSpPr>
          <p:cNvPr id="6" name="圖片版面配置區 4"/>
          <p:cNvSpPr>
            <a:spLocks noGrp="1"/>
          </p:cNvSpPr>
          <p:nvPr>
            <p:ph type="pic" sz="quarter" idx="13"/>
          </p:nvPr>
        </p:nvSpPr>
        <p:spPr>
          <a:xfrm>
            <a:off x="3348916" y="1860550"/>
            <a:ext cx="2433470" cy="1200150"/>
          </a:xfrm>
        </p:spPr>
        <p:txBody>
          <a:bodyPr/>
          <a:lstStyle/>
          <a:p>
            <a:endParaRPr lang="zh-TW" altLang="en-US"/>
          </a:p>
        </p:txBody>
      </p:sp>
      <p:sp>
        <p:nvSpPr>
          <p:cNvPr id="7" name="圖片版面配置區 4"/>
          <p:cNvSpPr>
            <a:spLocks noGrp="1"/>
          </p:cNvSpPr>
          <p:nvPr>
            <p:ph type="pic" sz="quarter" idx="14"/>
          </p:nvPr>
        </p:nvSpPr>
        <p:spPr>
          <a:xfrm>
            <a:off x="5911141" y="1860550"/>
            <a:ext cx="2433470" cy="1200150"/>
          </a:xfrm>
        </p:spPr>
        <p:txBody>
          <a:bodyPr/>
          <a:lstStyle/>
          <a:p>
            <a:endParaRPr lang="zh-TW" altLang="en-US"/>
          </a:p>
        </p:txBody>
      </p:sp>
      <p:sp>
        <p:nvSpPr>
          <p:cNvPr id="8" name="圖片版面配置區 4"/>
          <p:cNvSpPr>
            <a:spLocks noGrp="1"/>
          </p:cNvSpPr>
          <p:nvPr>
            <p:ph type="pic" sz="quarter" idx="15"/>
          </p:nvPr>
        </p:nvSpPr>
        <p:spPr>
          <a:xfrm>
            <a:off x="786691" y="3124200"/>
            <a:ext cx="2433470" cy="1200150"/>
          </a:xfrm>
        </p:spPr>
        <p:txBody>
          <a:bodyPr/>
          <a:lstStyle/>
          <a:p>
            <a:endParaRPr lang="zh-TW" altLang="en-US"/>
          </a:p>
        </p:txBody>
      </p:sp>
      <p:sp>
        <p:nvSpPr>
          <p:cNvPr id="9" name="圖片版面配置區 4"/>
          <p:cNvSpPr>
            <a:spLocks noGrp="1"/>
          </p:cNvSpPr>
          <p:nvPr>
            <p:ph type="pic" sz="quarter" idx="16"/>
          </p:nvPr>
        </p:nvSpPr>
        <p:spPr>
          <a:xfrm>
            <a:off x="3348916" y="3124200"/>
            <a:ext cx="2433470" cy="1200150"/>
          </a:xfrm>
        </p:spPr>
        <p:txBody>
          <a:bodyPr/>
          <a:lstStyle/>
          <a:p>
            <a:endParaRPr lang="zh-TW" altLang="en-US"/>
          </a:p>
        </p:txBody>
      </p:sp>
      <p:sp>
        <p:nvSpPr>
          <p:cNvPr id="10" name="圖片版面配置區 4"/>
          <p:cNvSpPr>
            <a:spLocks noGrp="1"/>
          </p:cNvSpPr>
          <p:nvPr>
            <p:ph type="pic" sz="quarter" idx="17"/>
          </p:nvPr>
        </p:nvSpPr>
        <p:spPr>
          <a:xfrm>
            <a:off x="5911141" y="3124200"/>
            <a:ext cx="2433470" cy="1200150"/>
          </a:xfrm>
        </p:spPr>
        <p:txBody>
          <a:bodyPr/>
          <a:lstStyle/>
          <a:p>
            <a:endParaRPr lang="zh-TW" altLang="en-US"/>
          </a:p>
        </p:txBody>
      </p:sp>
      <p:sp>
        <p:nvSpPr>
          <p:cNvPr id="11" name="圖片版面配置區 4"/>
          <p:cNvSpPr>
            <a:spLocks noGrp="1"/>
          </p:cNvSpPr>
          <p:nvPr>
            <p:ph type="pic" sz="quarter" idx="18"/>
          </p:nvPr>
        </p:nvSpPr>
        <p:spPr>
          <a:xfrm>
            <a:off x="786691" y="4387850"/>
            <a:ext cx="2433470" cy="1200150"/>
          </a:xfrm>
        </p:spPr>
        <p:txBody>
          <a:bodyPr/>
          <a:lstStyle/>
          <a:p>
            <a:endParaRPr lang="zh-TW" altLang="en-US"/>
          </a:p>
        </p:txBody>
      </p:sp>
      <p:sp>
        <p:nvSpPr>
          <p:cNvPr id="13" name="圖片版面配置區 4"/>
          <p:cNvSpPr>
            <a:spLocks noGrp="1"/>
          </p:cNvSpPr>
          <p:nvPr>
            <p:ph type="pic" sz="quarter" idx="20"/>
          </p:nvPr>
        </p:nvSpPr>
        <p:spPr>
          <a:xfrm>
            <a:off x="5911141" y="4387850"/>
            <a:ext cx="2433470" cy="1200150"/>
          </a:xfrm>
        </p:spPr>
        <p:txBody>
          <a:bodyPr/>
          <a:lstStyle/>
          <a:p>
            <a:endParaRPr lang="zh-TW" altLang="en-US"/>
          </a:p>
        </p:txBody>
      </p:sp>
      <p:sp>
        <p:nvSpPr>
          <p:cNvPr id="15" name="圖片版面配置區 14"/>
          <p:cNvSpPr>
            <a:spLocks noGrp="1"/>
          </p:cNvSpPr>
          <p:nvPr>
            <p:ph type="pic" sz="quarter" idx="21"/>
          </p:nvPr>
        </p:nvSpPr>
        <p:spPr>
          <a:xfrm>
            <a:off x="3348916" y="4387850"/>
            <a:ext cx="2433470" cy="1200150"/>
          </a:xfrm>
          <a:custGeom>
            <a:avLst/>
            <a:gdLst>
              <a:gd name="connsiteX0" fmla="*/ 1279528 w 2433470"/>
              <a:gd name="connsiteY0" fmla="*/ 0 h 1200150"/>
              <a:gd name="connsiteX1" fmla="*/ 2433470 w 2433470"/>
              <a:gd name="connsiteY1" fmla="*/ 0 h 1200150"/>
              <a:gd name="connsiteX2" fmla="*/ 2433470 w 2433470"/>
              <a:gd name="connsiteY2" fmla="*/ 1200150 h 1200150"/>
              <a:gd name="connsiteX3" fmla="*/ 1279528 w 2433470"/>
              <a:gd name="connsiteY3" fmla="*/ 1200150 h 1200150"/>
              <a:gd name="connsiteX4" fmla="*/ 0 w 2433470"/>
              <a:gd name="connsiteY4" fmla="*/ 0 h 1200150"/>
              <a:gd name="connsiteX5" fmla="*/ 1150774 w 2433470"/>
              <a:gd name="connsiteY5" fmla="*/ 0 h 1200150"/>
              <a:gd name="connsiteX6" fmla="*/ 1150774 w 2433470"/>
              <a:gd name="connsiteY6" fmla="*/ 1200150 h 1200150"/>
              <a:gd name="connsiteX7" fmla="*/ 0 w 2433470"/>
              <a:gd name="connsiteY7" fmla="*/ 120015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470" h="1200150">
                <a:moveTo>
                  <a:pt x="1279528" y="0"/>
                </a:moveTo>
                <a:lnTo>
                  <a:pt x="2433470" y="0"/>
                </a:lnTo>
                <a:lnTo>
                  <a:pt x="2433470" y="1200150"/>
                </a:lnTo>
                <a:lnTo>
                  <a:pt x="1279528" y="1200150"/>
                </a:lnTo>
                <a:close/>
                <a:moveTo>
                  <a:pt x="0" y="0"/>
                </a:moveTo>
                <a:lnTo>
                  <a:pt x="1150774" y="0"/>
                </a:lnTo>
                <a:lnTo>
                  <a:pt x="1150774" y="1200150"/>
                </a:lnTo>
                <a:lnTo>
                  <a:pt x="0" y="1200150"/>
                </a:lnTo>
                <a:close/>
              </a:path>
            </a:pathLst>
          </a:custGeom>
        </p:spPr>
        <p:txBody>
          <a:bodyPr wrap="square">
            <a:noAutofit/>
          </a:bodyPr>
          <a:lstStyle/>
          <a:p>
            <a:endParaRPr lang="zh-TW" altLang="en-US"/>
          </a:p>
        </p:txBody>
      </p:sp>
    </p:spTree>
    <p:extLst>
      <p:ext uri="{BB962C8B-B14F-4D97-AF65-F5344CB8AC3E}">
        <p14:creationId xmlns:p14="http://schemas.microsoft.com/office/powerpoint/2010/main" val="775143504"/>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圖片版面配置497">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5" name="圖片版面配置區 14"/>
          <p:cNvSpPr>
            <a:spLocks noGrp="1"/>
          </p:cNvSpPr>
          <p:nvPr>
            <p:ph type="pic" sz="quarter" idx="16"/>
          </p:nvPr>
        </p:nvSpPr>
        <p:spPr>
          <a:xfrm>
            <a:off x="4785778" y="1879599"/>
            <a:ext cx="3960000" cy="4061512"/>
          </a:xfrm>
          <a:custGeom>
            <a:avLst/>
            <a:gdLst>
              <a:gd name="connsiteX0" fmla="*/ 1073189 w 3960000"/>
              <a:gd name="connsiteY0" fmla="*/ 3341512 h 4061512"/>
              <a:gd name="connsiteX1" fmla="*/ 2886811 w 3960000"/>
              <a:gd name="connsiteY1" fmla="*/ 3341512 h 4061512"/>
              <a:gd name="connsiteX2" fmla="*/ 3240000 w 3960000"/>
              <a:gd name="connsiteY2" fmla="*/ 3694701 h 4061512"/>
              <a:gd name="connsiteX3" fmla="*/ 3240000 w 3960000"/>
              <a:gd name="connsiteY3" fmla="*/ 3708323 h 4061512"/>
              <a:gd name="connsiteX4" fmla="*/ 2886811 w 3960000"/>
              <a:gd name="connsiteY4" fmla="*/ 4061512 h 4061512"/>
              <a:gd name="connsiteX5" fmla="*/ 1073189 w 3960000"/>
              <a:gd name="connsiteY5" fmla="*/ 4061512 h 4061512"/>
              <a:gd name="connsiteX6" fmla="*/ 720000 w 3960000"/>
              <a:gd name="connsiteY6" fmla="*/ 3708323 h 4061512"/>
              <a:gd name="connsiteX7" fmla="*/ 720000 w 3960000"/>
              <a:gd name="connsiteY7" fmla="*/ 3694701 h 4061512"/>
              <a:gd name="connsiteX8" fmla="*/ 1073189 w 3960000"/>
              <a:gd name="connsiteY8" fmla="*/ 3341512 h 4061512"/>
              <a:gd name="connsiteX9" fmla="*/ 713189 w 3960000"/>
              <a:gd name="connsiteY9" fmla="*/ 2506134 h 4061512"/>
              <a:gd name="connsiteX10" fmla="*/ 3246811 w 3960000"/>
              <a:gd name="connsiteY10" fmla="*/ 2506134 h 4061512"/>
              <a:gd name="connsiteX11" fmla="*/ 3600000 w 3960000"/>
              <a:gd name="connsiteY11" fmla="*/ 2859323 h 4061512"/>
              <a:gd name="connsiteX12" fmla="*/ 3600000 w 3960000"/>
              <a:gd name="connsiteY12" fmla="*/ 2872945 h 4061512"/>
              <a:gd name="connsiteX13" fmla="*/ 3246811 w 3960000"/>
              <a:gd name="connsiteY13" fmla="*/ 3226134 h 4061512"/>
              <a:gd name="connsiteX14" fmla="*/ 713189 w 3960000"/>
              <a:gd name="connsiteY14" fmla="*/ 3226134 h 4061512"/>
              <a:gd name="connsiteX15" fmla="*/ 360000 w 3960000"/>
              <a:gd name="connsiteY15" fmla="*/ 2872945 h 4061512"/>
              <a:gd name="connsiteX16" fmla="*/ 360000 w 3960000"/>
              <a:gd name="connsiteY16" fmla="*/ 2859323 h 4061512"/>
              <a:gd name="connsiteX17" fmla="*/ 713189 w 3960000"/>
              <a:gd name="connsiteY17" fmla="*/ 2506134 h 4061512"/>
              <a:gd name="connsiteX18" fmla="*/ 353189 w 3960000"/>
              <a:gd name="connsiteY18" fmla="*/ 1670756 h 4061512"/>
              <a:gd name="connsiteX19" fmla="*/ 3606811 w 3960000"/>
              <a:gd name="connsiteY19" fmla="*/ 1670756 h 4061512"/>
              <a:gd name="connsiteX20" fmla="*/ 3960000 w 3960000"/>
              <a:gd name="connsiteY20" fmla="*/ 2023945 h 4061512"/>
              <a:gd name="connsiteX21" fmla="*/ 3960000 w 3960000"/>
              <a:gd name="connsiteY21" fmla="*/ 2037567 h 4061512"/>
              <a:gd name="connsiteX22" fmla="*/ 3606811 w 3960000"/>
              <a:gd name="connsiteY22" fmla="*/ 2390756 h 4061512"/>
              <a:gd name="connsiteX23" fmla="*/ 353189 w 3960000"/>
              <a:gd name="connsiteY23" fmla="*/ 2390756 h 4061512"/>
              <a:gd name="connsiteX24" fmla="*/ 0 w 3960000"/>
              <a:gd name="connsiteY24" fmla="*/ 2037567 h 4061512"/>
              <a:gd name="connsiteX25" fmla="*/ 0 w 3960000"/>
              <a:gd name="connsiteY25" fmla="*/ 2023945 h 4061512"/>
              <a:gd name="connsiteX26" fmla="*/ 353189 w 3960000"/>
              <a:gd name="connsiteY26" fmla="*/ 1670756 h 4061512"/>
              <a:gd name="connsiteX27" fmla="*/ 713189 w 3960000"/>
              <a:gd name="connsiteY27" fmla="*/ 835378 h 4061512"/>
              <a:gd name="connsiteX28" fmla="*/ 3246811 w 3960000"/>
              <a:gd name="connsiteY28" fmla="*/ 835378 h 4061512"/>
              <a:gd name="connsiteX29" fmla="*/ 3600000 w 3960000"/>
              <a:gd name="connsiteY29" fmla="*/ 1188567 h 4061512"/>
              <a:gd name="connsiteX30" fmla="*/ 3600000 w 3960000"/>
              <a:gd name="connsiteY30" fmla="*/ 1202189 h 4061512"/>
              <a:gd name="connsiteX31" fmla="*/ 3246811 w 3960000"/>
              <a:gd name="connsiteY31" fmla="*/ 1555378 h 4061512"/>
              <a:gd name="connsiteX32" fmla="*/ 713189 w 3960000"/>
              <a:gd name="connsiteY32" fmla="*/ 1555378 h 4061512"/>
              <a:gd name="connsiteX33" fmla="*/ 360000 w 3960000"/>
              <a:gd name="connsiteY33" fmla="*/ 1202189 h 4061512"/>
              <a:gd name="connsiteX34" fmla="*/ 360000 w 3960000"/>
              <a:gd name="connsiteY34" fmla="*/ 1188567 h 4061512"/>
              <a:gd name="connsiteX35" fmla="*/ 713189 w 3960000"/>
              <a:gd name="connsiteY35" fmla="*/ 835378 h 4061512"/>
              <a:gd name="connsiteX36" fmla="*/ 1073189 w 3960000"/>
              <a:gd name="connsiteY36" fmla="*/ 0 h 4061512"/>
              <a:gd name="connsiteX37" fmla="*/ 2886811 w 3960000"/>
              <a:gd name="connsiteY37" fmla="*/ 0 h 4061512"/>
              <a:gd name="connsiteX38" fmla="*/ 3240000 w 3960000"/>
              <a:gd name="connsiteY38" fmla="*/ 353189 h 4061512"/>
              <a:gd name="connsiteX39" fmla="*/ 3240000 w 3960000"/>
              <a:gd name="connsiteY39" fmla="*/ 366811 h 4061512"/>
              <a:gd name="connsiteX40" fmla="*/ 2886811 w 3960000"/>
              <a:gd name="connsiteY40" fmla="*/ 720000 h 4061512"/>
              <a:gd name="connsiteX41" fmla="*/ 1073189 w 3960000"/>
              <a:gd name="connsiteY41" fmla="*/ 720000 h 4061512"/>
              <a:gd name="connsiteX42" fmla="*/ 720000 w 3960000"/>
              <a:gd name="connsiteY42" fmla="*/ 366811 h 4061512"/>
              <a:gd name="connsiteX43" fmla="*/ 720000 w 3960000"/>
              <a:gd name="connsiteY43" fmla="*/ 353189 h 4061512"/>
              <a:gd name="connsiteX44" fmla="*/ 1073189 w 3960000"/>
              <a:gd name="connsiteY44" fmla="*/ 0 h 406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60000" h="4061512">
                <a:moveTo>
                  <a:pt x="1073189" y="3341512"/>
                </a:moveTo>
                <a:lnTo>
                  <a:pt x="2886811" y="3341512"/>
                </a:lnTo>
                <a:cubicBezTo>
                  <a:pt x="3081872" y="3341512"/>
                  <a:pt x="3240000" y="3499640"/>
                  <a:pt x="3240000" y="3694701"/>
                </a:cubicBezTo>
                <a:lnTo>
                  <a:pt x="3240000" y="3708323"/>
                </a:lnTo>
                <a:cubicBezTo>
                  <a:pt x="3240000" y="3903384"/>
                  <a:pt x="3081872" y="4061512"/>
                  <a:pt x="2886811" y="4061512"/>
                </a:cubicBezTo>
                <a:lnTo>
                  <a:pt x="1073189" y="4061512"/>
                </a:lnTo>
                <a:cubicBezTo>
                  <a:pt x="878128" y="4061512"/>
                  <a:pt x="720000" y="3903384"/>
                  <a:pt x="720000" y="3708323"/>
                </a:cubicBezTo>
                <a:lnTo>
                  <a:pt x="720000" y="3694701"/>
                </a:lnTo>
                <a:cubicBezTo>
                  <a:pt x="720000" y="3499640"/>
                  <a:pt x="878128" y="3341512"/>
                  <a:pt x="1073189" y="3341512"/>
                </a:cubicBezTo>
                <a:close/>
                <a:moveTo>
                  <a:pt x="713189" y="2506134"/>
                </a:moveTo>
                <a:lnTo>
                  <a:pt x="3246811" y="2506134"/>
                </a:lnTo>
                <a:cubicBezTo>
                  <a:pt x="3441872" y="2506134"/>
                  <a:pt x="3600000" y="2664262"/>
                  <a:pt x="3600000" y="2859323"/>
                </a:cubicBezTo>
                <a:lnTo>
                  <a:pt x="3600000" y="2872945"/>
                </a:lnTo>
                <a:cubicBezTo>
                  <a:pt x="3600000" y="3068006"/>
                  <a:pt x="3441872" y="3226134"/>
                  <a:pt x="3246811" y="3226134"/>
                </a:cubicBezTo>
                <a:lnTo>
                  <a:pt x="713189" y="3226134"/>
                </a:lnTo>
                <a:cubicBezTo>
                  <a:pt x="518128" y="3226134"/>
                  <a:pt x="360000" y="3068006"/>
                  <a:pt x="360000" y="2872945"/>
                </a:cubicBezTo>
                <a:lnTo>
                  <a:pt x="360000" y="2859323"/>
                </a:lnTo>
                <a:cubicBezTo>
                  <a:pt x="360000" y="2664262"/>
                  <a:pt x="518128" y="2506134"/>
                  <a:pt x="713189" y="2506134"/>
                </a:cubicBezTo>
                <a:close/>
                <a:moveTo>
                  <a:pt x="353189" y="1670756"/>
                </a:moveTo>
                <a:lnTo>
                  <a:pt x="3606811" y="1670756"/>
                </a:lnTo>
                <a:cubicBezTo>
                  <a:pt x="3801872" y="1670756"/>
                  <a:pt x="3960000" y="1828884"/>
                  <a:pt x="3960000" y="2023945"/>
                </a:cubicBezTo>
                <a:lnTo>
                  <a:pt x="3960000" y="2037567"/>
                </a:lnTo>
                <a:cubicBezTo>
                  <a:pt x="3960000" y="2232628"/>
                  <a:pt x="3801872" y="2390756"/>
                  <a:pt x="3606811" y="2390756"/>
                </a:cubicBezTo>
                <a:lnTo>
                  <a:pt x="353189" y="2390756"/>
                </a:lnTo>
                <a:cubicBezTo>
                  <a:pt x="158128" y="2390756"/>
                  <a:pt x="0" y="2232628"/>
                  <a:pt x="0" y="2037567"/>
                </a:cubicBezTo>
                <a:lnTo>
                  <a:pt x="0" y="2023945"/>
                </a:lnTo>
                <a:cubicBezTo>
                  <a:pt x="0" y="1828884"/>
                  <a:pt x="158128" y="1670756"/>
                  <a:pt x="353189" y="1670756"/>
                </a:cubicBezTo>
                <a:close/>
                <a:moveTo>
                  <a:pt x="713189" y="835378"/>
                </a:moveTo>
                <a:lnTo>
                  <a:pt x="3246811" y="835378"/>
                </a:lnTo>
                <a:cubicBezTo>
                  <a:pt x="3441872" y="835378"/>
                  <a:pt x="3600000" y="993506"/>
                  <a:pt x="3600000" y="1188567"/>
                </a:cubicBezTo>
                <a:lnTo>
                  <a:pt x="3600000" y="1202189"/>
                </a:lnTo>
                <a:cubicBezTo>
                  <a:pt x="3600000" y="1397250"/>
                  <a:pt x="3441872" y="1555378"/>
                  <a:pt x="3246811" y="1555378"/>
                </a:cubicBezTo>
                <a:lnTo>
                  <a:pt x="713189" y="1555378"/>
                </a:lnTo>
                <a:cubicBezTo>
                  <a:pt x="518128" y="1555378"/>
                  <a:pt x="360000" y="1397250"/>
                  <a:pt x="360000" y="1202189"/>
                </a:cubicBezTo>
                <a:lnTo>
                  <a:pt x="360000" y="1188567"/>
                </a:lnTo>
                <a:cubicBezTo>
                  <a:pt x="360000" y="993506"/>
                  <a:pt x="518128" y="835378"/>
                  <a:pt x="713189" y="835378"/>
                </a:cubicBezTo>
                <a:close/>
                <a:moveTo>
                  <a:pt x="1073189" y="0"/>
                </a:moveTo>
                <a:lnTo>
                  <a:pt x="2886811" y="0"/>
                </a:lnTo>
                <a:cubicBezTo>
                  <a:pt x="3081872" y="0"/>
                  <a:pt x="3240000" y="158128"/>
                  <a:pt x="3240000" y="353189"/>
                </a:cubicBezTo>
                <a:lnTo>
                  <a:pt x="3240000" y="366811"/>
                </a:lnTo>
                <a:cubicBezTo>
                  <a:pt x="3240000" y="561872"/>
                  <a:pt x="3081872" y="720000"/>
                  <a:pt x="2886811" y="720000"/>
                </a:cubicBezTo>
                <a:lnTo>
                  <a:pt x="1073189" y="720000"/>
                </a:lnTo>
                <a:cubicBezTo>
                  <a:pt x="878128" y="720000"/>
                  <a:pt x="720000" y="561872"/>
                  <a:pt x="720000" y="366811"/>
                </a:cubicBezTo>
                <a:lnTo>
                  <a:pt x="720000" y="353189"/>
                </a:lnTo>
                <a:cubicBezTo>
                  <a:pt x="720000" y="158128"/>
                  <a:pt x="878128" y="0"/>
                  <a:pt x="1073189" y="0"/>
                </a:cubicBezTo>
                <a:close/>
              </a:path>
            </a:pathLst>
          </a:custGeom>
        </p:spPr>
        <p:txBody>
          <a:bodyPr wrap="square">
            <a:noAutofit/>
          </a:bodyPr>
          <a:lstStyle/>
          <a:p>
            <a:endParaRPr lang="zh-TW" altLang="en-US"/>
          </a:p>
        </p:txBody>
      </p:sp>
    </p:spTree>
    <p:extLst>
      <p:ext uri="{BB962C8B-B14F-4D97-AF65-F5344CB8AC3E}">
        <p14:creationId xmlns:p14="http://schemas.microsoft.com/office/powerpoint/2010/main" val="3785066126"/>
      </p:ext>
    </p:extLst>
  </p:cSld>
  <p:clrMapOvr>
    <a:masterClrMapping/>
  </p:clrMapOvr>
  <p:timing>
    <p:tnLst>
      <p:par>
        <p:cTn id="1" dur="indefinite" restart="never" nodeType="tmRoot"/>
      </p:par>
    </p:tnLst>
  </p:timing>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圖片版面配置498">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8" name="圖片版面配置區 7"/>
          <p:cNvSpPr>
            <a:spLocks noGrp="1"/>
          </p:cNvSpPr>
          <p:nvPr>
            <p:ph type="pic" sz="quarter" idx="17"/>
          </p:nvPr>
        </p:nvSpPr>
        <p:spPr>
          <a:xfrm>
            <a:off x="4788425" y="1650886"/>
            <a:ext cx="3954705" cy="4518938"/>
          </a:xfrm>
          <a:custGeom>
            <a:avLst/>
            <a:gdLst>
              <a:gd name="connsiteX0" fmla="*/ 335479 w 3954705"/>
              <a:gd name="connsiteY0" fmla="*/ 2894714 h 4518938"/>
              <a:gd name="connsiteX1" fmla="*/ 536653 w 3954705"/>
              <a:gd name="connsiteY1" fmla="*/ 2941212 h 4518938"/>
              <a:gd name="connsiteX2" fmla="*/ 2107297 w 3954705"/>
              <a:gd name="connsiteY2" fmla="*/ 3848023 h 4518938"/>
              <a:gd name="connsiteX3" fmla="*/ 2236573 w 3954705"/>
              <a:gd name="connsiteY3" fmla="*/ 4330488 h 4518938"/>
              <a:gd name="connsiteX4" fmla="*/ 2229762 w 3954705"/>
              <a:gd name="connsiteY4" fmla="*/ 4342285 h 4518938"/>
              <a:gd name="connsiteX5" fmla="*/ 1747296 w 3954705"/>
              <a:gd name="connsiteY5" fmla="*/ 4471561 h 4518938"/>
              <a:gd name="connsiteX6" fmla="*/ 176653 w 3954705"/>
              <a:gd name="connsiteY6" fmla="*/ 3564750 h 4518938"/>
              <a:gd name="connsiteX7" fmla="*/ 47377 w 3954705"/>
              <a:gd name="connsiteY7" fmla="*/ 3082285 h 4518938"/>
              <a:gd name="connsiteX8" fmla="*/ 54188 w 3954705"/>
              <a:gd name="connsiteY8" fmla="*/ 3070488 h 4518938"/>
              <a:gd name="connsiteX9" fmla="*/ 335479 w 3954705"/>
              <a:gd name="connsiteY9" fmla="*/ 2894714 h 4518938"/>
              <a:gd name="connsiteX10" fmla="*/ 441398 w 3954705"/>
              <a:gd name="connsiteY10" fmla="*/ 1991255 h 4518938"/>
              <a:gd name="connsiteX11" fmla="*/ 642573 w 3954705"/>
              <a:gd name="connsiteY11" fmla="*/ 2037753 h 4518938"/>
              <a:gd name="connsiteX12" fmla="*/ 2836755 w 3954705"/>
              <a:gd name="connsiteY12" fmla="*/ 3304564 h 4518938"/>
              <a:gd name="connsiteX13" fmla="*/ 2966031 w 3954705"/>
              <a:gd name="connsiteY13" fmla="*/ 3787029 h 4518938"/>
              <a:gd name="connsiteX14" fmla="*/ 2959220 w 3954705"/>
              <a:gd name="connsiteY14" fmla="*/ 3798826 h 4518938"/>
              <a:gd name="connsiteX15" fmla="*/ 2476755 w 3954705"/>
              <a:gd name="connsiteY15" fmla="*/ 3928102 h 4518938"/>
              <a:gd name="connsiteX16" fmla="*/ 282573 w 3954705"/>
              <a:gd name="connsiteY16" fmla="*/ 2661291 h 4518938"/>
              <a:gd name="connsiteX17" fmla="*/ 153297 w 3954705"/>
              <a:gd name="connsiteY17" fmla="*/ 2178826 h 4518938"/>
              <a:gd name="connsiteX18" fmla="*/ 160108 w 3954705"/>
              <a:gd name="connsiteY18" fmla="*/ 2167029 h 4518938"/>
              <a:gd name="connsiteX19" fmla="*/ 441398 w 3954705"/>
              <a:gd name="connsiteY19" fmla="*/ 1991255 h 4518938"/>
              <a:gd name="connsiteX20" fmla="*/ 547318 w 3954705"/>
              <a:gd name="connsiteY20" fmla="*/ 1087796 h 4518938"/>
              <a:gd name="connsiteX21" fmla="*/ 748493 w 3954705"/>
              <a:gd name="connsiteY21" fmla="*/ 1134294 h 4518938"/>
              <a:gd name="connsiteX22" fmla="*/ 3566213 w 3954705"/>
              <a:gd name="connsiteY22" fmla="*/ 2761106 h 4518938"/>
              <a:gd name="connsiteX23" fmla="*/ 3695489 w 3954705"/>
              <a:gd name="connsiteY23" fmla="*/ 3243571 h 4518938"/>
              <a:gd name="connsiteX24" fmla="*/ 3688678 w 3954705"/>
              <a:gd name="connsiteY24" fmla="*/ 3255368 h 4518938"/>
              <a:gd name="connsiteX25" fmla="*/ 3206213 w 3954705"/>
              <a:gd name="connsiteY25" fmla="*/ 3384644 h 4518938"/>
              <a:gd name="connsiteX26" fmla="*/ 388493 w 3954705"/>
              <a:gd name="connsiteY26" fmla="*/ 1757833 h 4518938"/>
              <a:gd name="connsiteX27" fmla="*/ 259217 w 3954705"/>
              <a:gd name="connsiteY27" fmla="*/ 1275368 h 4518938"/>
              <a:gd name="connsiteX28" fmla="*/ 266028 w 3954705"/>
              <a:gd name="connsiteY28" fmla="*/ 1263571 h 4518938"/>
              <a:gd name="connsiteX29" fmla="*/ 547318 w 3954705"/>
              <a:gd name="connsiteY29" fmla="*/ 1087796 h 4518938"/>
              <a:gd name="connsiteX30" fmla="*/ 1276776 w 3954705"/>
              <a:gd name="connsiteY30" fmla="*/ 544338 h 4518938"/>
              <a:gd name="connsiteX31" fmla="*/ 1477951 w 3954705"/>
              <a:gd name="connsiteY31" fmla="*/ 590836 h 4518938"/>
              <a:gd name="connsiteX32" fmla="*/ 3672133 w 3954705"/>
              <a:gd name="connsiteY32" fmla="*/ 1857647 h 4518938"/>
              <a:gd name="connsiteX33" fmla="*/ 3801409 w 3954705"/>
              <a:gd name="connsiteY33" fmla="*/ 2340112 h 4518938"/>
              <a:gd name="connsiteX34" fmla="*/ 3794598 w 3954705"/>
              <a:gd name="connsiteY34" fmla="*/ 2351909 h 4518938"/>
              <a:gd name="connsiteX35" fmla="*/ 3312133 w 3954705"/>
              <a:gd name="connsiteY35" fmla="*/ 2481185 h 4518938"/>
              <a:gd name="connsiteX36" fmla="*/ 1117951 w 3954705"/>
              <a:gd name="connsiteY36" fmla="*/ 1214374 h 4518938"/>
              <a:gd name="connsiteX37" fmla="*/ 988675 w 3954705"/>
              <a:gd name="connsiteY37" fmla="*/ 731909 h 4518938"/>
              <a:gd name="connsiteX38" fmla="*/ 995486 w 3954705"/>
              <a:gd name="connsiteY38" fmla="*/ 720112 h 4518938"/>
              <a:gd name="connsiteX39" fmla="*/ 1276776 w 3954705"/>
              <a:gd name="connsiteY39" fmla="*/ 544338 h 4518938"/>
              <a:gd name="connsiteX40" fmla="*/ 2006235 w 3954705"/>
              <a:gd name="connsiteY40" fmla="*/ 879 h 4518938"/>
              <a:gd name="connsiteX41" fmla="*/ 2207410 w 3954705"/>
              <a:gd name="connsiteY41" fmla="*/ 47377 h 4518938"/>
              <a:gd name="connsiteX42" fmla="*/ 3778052 w 3954705"/>
              <a:gd name="connsiteY42" fmla="*/ 954188 h 4518938"/>
              <a:gd name="connsiteX43" fmla="*/ 3907329 w 3954705"/>
              <a:gd name="connsiteY43" fmla="*/ 1436653 h 4518938"/>
              <a:gd name="connsiteX44" fmla="*/ 3900518 w 3954705"/>
              <a:gd name="connsiteY44" fmla="*/ 1448450 h 4518938"/>
              <a:gd name="connsiteX45" fmla="*/ 3418053 w 3954705"/>
              <a:gd name="connsiteY45" fmla="*/ 1577727 h 4518938"/>
              <a:gd name="connsiteX46" fmla="*/ 1847410 w 3954705"/>
              <a:gd name="connsiteY46" fmla="*/ 670915 h 4518938"/>
              <a:gd name="connsiteX47" fmla="*/ 1718133 w 3954705"/>
              <a:gd name="connsiteY47" fmla="*/ 188450 h 4518938"/>
              <a:gd name="connsiteX48" fmla="*/ 1724944 w 3954705"/>
              <a:gd name="connsiteY48" fmla="*/ 176653 h 4518938"/>
              <a:gd name="connsiteX49" fmla="*/ 2006235 w 3954705"/>
              <a:gd name="connsiteY49" fmla="*/ 879 h 451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954705" h="4518938">
                <a:moveTo>
                  <a:pt x="335479" y="2894714"/>
                </a:moveTo>
                <a:cubicBezTo>
                  <a:pt x="403337" y="2889918"/>
                  <a:pt x="473305" y="2904638"/>
                  <a:pt x="536653" y="2941212"/>
                </a:cubicBezTo>
                <a:lnTo>
                  <a:pt x="2107297" y="3848023"/>
                </a:lnTo>
                <a:cubicBezTo>
                  <a:pt x="2276224" y="3945553"/>
                  <a:pt x="2334103" y="4161560"/>
                  <a:pt x="2236573" y="4330488"/>
                </a:cubicBezTo>
                <a:lnTo>
                  <a:pt x="2229762" y="4342285"/>
                </a:lnTo>
                <a:cubicBezTo>
                  <a:pt x="2132231" y="4511213"/>
                  <a:pt x="1916224" y="4569092"/>
                  <a:pt x="1747296" y="4471561"/>
                </a:cubicBezTo>
                <a:lnTo>
                  <a:pt x="176653" y="3564750"/>
                </a:lnTo>
                <a:cubicBezTo>
                  <a:pt x="7726" y="3467220"/>
                  <a:pt x="-50153" y="3251213"/>
                  <a:pt x="47377" y="3082285"/>
                </a:cubicBezTo>
                <a:lnTo>
                  <a:pt x="54188" y="3070488"/>
                </a:lnTo>
                <a:cubicBezTo>
                  <a:pt x="115145" y="2964908"/>
                  <a:pt x="222381" y="2902707"/>
                  <a:pt x="335479" y="2894714"/>
                </a:cubicBezTo>
                <a:close/>
                <a:moveTo>
                  <a:pt x="441398" y="1991255"/>
                </a:moveTo>
                <a:cubicBezTo>
                  <a:pt x="509257" y="1986460"/>
                  <a:pt x="579225" y="2001179"/>
                  <a:pt x="642573" y="2037753"/>
                </a:cubicBezTo>
                <a:lnTo>
                  <a:pt x="2836755" y="3304564"/>
                </a:lnTo>
                <a:cubicBezTo>
                  <a:pt x="3005683" y="3402095"/>
                  <a:pt x="3063561" y="3618102"/>
                  <a:pt x="2966031" y="3787029"/>
                </a:cubicBezTo>
                <a:lnTo>
                  <a:pt x="2959220" y="3798826"/>
                </a:lnTo>
                <a:cubicBezTo>
                  <a:pt x="2861689" y="3967754"/>
                  <a:pt x="2645683" y="4025633"/>
                  <a:pt x="2476755" y="3928102"/>
                </a:cubicBezTo>
                <a:lnTo>
                  <a:pt x="282573" y="2661291"/>
                </a:lnTo>
                <a:cubicBezTo>
                  <a:pt x="113645" y="2563761"/>
                  <a:pt x="55767" y="2347754"/>
                  <a:pt x="153297" y="2178826"/>
                </a:cubicBezTo>
                <a:lnTo>
                  <a:pt x="160108" y="2167029"/>
                </a:lnTo>
                <a:cubicBezTo>
                  <a:pt x="221065" y="2061449"/>
                  <a:pt x="328301" y="1999248"/>
                  <a:pt x="441398" y="1991255"/>
                </a:cubicBezTo>
                <a:close/>
                <a:moveTo>
                  <a:pt x="547318" y="1087796"/>
                </a:moveTo>
                <a:cubicBezTo>
                  <a:pt x="615177" y="1083001"/>
                  <a:pt x="685145" y="1097720"/>
                  <a:pt x="748493" y="1134294"/>
                </a:cubicBezTo>
                <a:lnTo>
                  <a:pt x="3566213" y="2761106"/>
                </a:lnTo>
                <a:cubicBezTo>
                  <a:pt x="3735140" y="2858636"/>
                  <a:pt x="3793019" y="3074643"/>
                  <a:pt x="3695489" y="3243571"/>
                </a:cubicBezTo>
                <a:lnTo>
                  <a:pt x="3688678" y="3255368"/>
                </a:lnTo>
                <a:cubicBezTo>
                  <a:pt x="3591148" y="3424296"/>
                  <a:pt x="3375141" y="3482174"/>
                  <a:pt x="3206213" y="3384644"/>
                </a:cubicBezTo>
                <a:lnTo>
                  <a:pt x="388493" y="1757833"/>
                </a:lnTo>
                <a:cubicBezTo>
                  <a:pt x="219565" y="1660302"/>
                  <a:pt x="161686" y="1444295"/>
                  <a:pt x="259217" y="1275368"/>
                </a:cubicBezTo>
                <a:lnTo>
                  <a:pt x="266028" y="1263571"/>
                </a:lnTo>
                <a:cubicBezTo>
                  <a:pt x="326984" y="1157991"/>
                  <a:pt x="434221" y="1095789"/>
                  <a:pt x="547318" y="1087796"/>
                </a:cubicBezTo>
                <a:close/>
                <a:moveTo>
                  <a:pt x="1276776" y="544338"/>
                </a:moveTo>
                <a:cubicBezTo>
                  <a:pt x="1344635" y="539542"/>
                  <a:pt x="1414603" y="554262"/>
                  <a:pt x="1477951" y="590836"/>
                </a:cubicBezTo>
                <a:lnTo>
                  <a:pt x="3672133" y="1857647"/>
                </a:lnTo>
                <a:cubicBezTo>
                  <a:pt x="3841060" y="1955177"/>
                  <a:pt x="3898939" y="2171184"/>
                  <a:pt x="3801409" y="2340112"/>
                </a:cubicBezTo>
                <a:lnTo>
                  <a:pt x="3794598" y="2351909"/>
                </a:lnTo>
                <a:cubicBezTo>
                  <a:pt x="3697067" y="2520837"/>
                  <a:pt x="3481061" y="2578716"/>
                  <a:pt x="3312133" y="2481185"/>
                </a:cubicBezTo>
                <a:lnTo>
                  <a:pt x="1117951" y="1214374"/>
                </a:lnTo>
                <a:cubicBezTo>
                  <a:pt x="949023" y="1116844"/>
                  <a:pt x="891145" y="900837"/>
                  <a:pt x="988675" y="731909"/>
                </a:cubicBezTo>
                <a:lnTo>
                  <a:pt x="995486" y="720112"/>
                </a:lnTo>
                <a:cubicBezTo>
                  <a:pt x="1056443" y="614532"/>
                  <a:pt x="1163679" y="552331"/>
                  <a:pt x="1276776" y="544338"/>
                </a:cubicBezTo>
                <a:close/>
                <a:moveTo>
                  <a:pt x="2006235" y="879"/>
                </a:moveTo>
                <a:cubicBezTo>
                  <a:pt x="2074094" y="-3916"/>
                  <a:pt x="2144062" y="10803"/>
                  <a:pt x="2207410" y="47377"/>
                </a:cubicBezTo>
                <a:lnTo>
                  <a:pt x="3778052" y="954188"/>
                </a:lnTo>
                <a:cubicBezTo>
                  <a:pt x="3946980" y="1051719"/>
                  <a:pt x="4004859" y="1267726"/>
                  <a:pt x="3907329" y="1436653"/>
                </a:cubicBezTo>
                <a:lnTo>
                  <a:pt x="3900518" y="1448450"/>
                </a:lnTo>
                <a:cubicBezTo>
                  <a:pt x="3802987" y="1617378"/>
                  <a:pt x="3586980" y="1675257"/>
                  <a:pt x="3418053" y="1577727"/>
                </a:cubicBezTo>
                <a:lnTo>
                  <a:pt x="1847410" y="670915"/>
                </a:lnTo>
                <a:cubicBezTo>
                  <a:pt x="1678482" y="573385"/>
                  <a:pt x="1620603" y="357378"/>
                  <a:pt x="1718133" y="188450"/>
                </a:cubicBezTo>
                <a:lnTo>
                  <a:pt x="1724944" y="176653"/>
                </a:lnTo>
                <a:cubicBezTo>
                  <a:pt x="1785901" y="71074"/>
                  <a:pt x="1893138" y="8872"/>
                  <a:pt x="2006235" y="879"/>
                </a:cubicBezTo>
                <a:close/>
              </a:path>
            </a:pathLst>
          </a:custGeom>
        </p:spPr>
        <p:txBody>
          <a:bodyPr wrap="square">
            <a:noAutofit/>
          </a:bodyPr>
          <a:lstStyle/>
          <a:p>
            <a:endParaRPr lang="zh-TW" altLang="en-US" dirty="0"/>
          </a:p>
        </p:txBody>
      </p:sp>
    </p:spTree>
    <p:extLst>
      <p:ext uri="{BB962C8B-B14F-4D97-AF65-F5344CB8AC3E}">
        <p14:creationId xmlns:p14="http://schemas.microsoft.com/office/powerpoint/2010/main" val="2390509885"/>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圖片版面配置004">
    <p:spTree>
      <p:nvGrpSpPr>
        <p:cNvPr id="1" name=""/>
        <p:cNvGrpSpPr/>
        <p:nvPr/>
      </p:nvGrpSpPr>
      <p:grpSpPr>
        <a:xfrm>
          <a:off x="0" y="0"/>
          <a:ext cx="0" cy="0"/>
          <a:chOff x="0" y="0"/>
          <a:chExt cx="0" cy="0"/>
        </a:xfrm>
      </p:grpSpPr>
      <p:sp>
        <p:nvSpPr>
          <p:cNvPr id="7" name="圖片版面配置區 6"/>
          <p:cNvSpPr>
            <a:spLocks noGrp="1"/>
          </p:cNvSpPr>
          <p:nvPr>
            <p:ph type="pic" sz="quarter" idx="10"/>
          </p:nvPr>
        </p:nvSpPr>
        <p:spPr>
          <a:xfrm>
            <a:off x="110478" y="67982"/>
            <a:ext cx="2828244" cy="1740338"/>
          </a:xfrm>
        </p:spPr>
        <p:txBody>
          <a:bodyPr/>
          <a:lstStyle/>
          <a:p>
            <a:endParaRPr lang="zh-TW" altLang="en-US"/>
          </a:p>
        </p:txBody>
      </p:sp>
      <p:sp>
        <p:nvSpPr>
          <p:cNvPr id="8" name="圖片版面配置區 6"/>
          <p:cNvSpPr>
            <a:spLocks noGrp="1"/>
          </p:cNvSpPr>
          <p:nvPr>
            <p:ph type="pic" sz="quarter" idx="11"/>
          </p:nvPr>
        </p:nvSpPr>
        <p:spPr>
          <a:xfrm>
            <a:off x="3159678" y="67982"/>
            <a:ext cx="2828244" cy="1740338"/>
          </a:xfrm>
        </p:spPr>
        <p:txBody>
          <a:bodyPr/>
          <a:lstStyle/>
          <a:p>
            <a:endParaRPr lang="zh-TW" altLang="en-US"/>
          </a:p>
        </p:txBody>
      </p:sp>
      <p:sp>
        <p:nvSpPr>
          <p:cNvPr id="9" name="圖片版面配置區 6"/>
          <p:cNvSpPr>
            <a:spLocks noGrp="1"/>
          </p:cNvSpPr>
          <p:nvPr>
            <p:ph type="pic" sz="quarter" idx="12"/>
          </p:nvPr>
        </p:nvSpPr>
        <p:spPr>
          <a:xfrm>
            <a:off x="6208878" y="67982"/>
            <a:ext cx="2828244" cy="1740338"/>
          </a:xfrm>
        </p:spPr>
        <p:txBody>
          <a:bodyPr/>
          <a:lstStyle/>
          <a:p>
            <a:endParaRPr lang="zh-TW" altLang="en-US"/>
          </a:p>
        </p:txBody>
      </p:sp>
      <p:sp>
        <p:nvSpPr>
          <p:cNvPr id="5" name="圖片版面配置區 6"/>
          <p:cNvSpPr>
            <a:spLocks noGrp="1"/>
          </p:cNvSpPr>
          <p:nvPr>
            <p:ph type="pic" sz="quarter" idx="13"/>
          </p:nvPr>
        </p:nvSpPr>
        <p:spPr>
          <a:xfrm>
            <a:off x="110478" y="1944283"/>
            <a:ext cx="2828244" cy="1740338"/>
          </a:xfrm>
        </p:spPr>
        <p:txBody>
          <a:bodyPr/>
          <a:lstStyle/>
          <a:p>
            <a:endParaRPr lang="zh-TW" altLang="en-US"/>
          </a:p>
        </p:txBody>
      </p:sp>
      <p:sp>
        <p:nvSpPr>
          <p:cNvPr id="6" name="圖片版面配置區 6"/>
          <p:cNvSpPr>
            <a:spLocks noGrp="1"/>
          </p:cNvSpPr>
          <p:nvPr>
            <p:ph type="pic" sz="quarter" idx="14"/>
          </p:nvPr>
        </p:nvSpPr>
        <p:spPr>
          <a:xfrm>
            <a:off x="3159678" y="1944283"/>
            <a:ext cx="2828244" cy="1740338"/>
          </a:xfrm>
        </p:spPr>
        <p:txBody>
          <a:bodyPr/>
          <a:lstStyle/>
          <a:p>
            <a:endParaRPr lang="zh-TW" altLang="en-US"/>
          </a:p>
        </p:txBody>
      </p:sp>
      <p:sp>
        <p:nvSpPr>
          <p:cNvPr id="10" name="圖片版面配置區 6"/>
          <p:cNvSpPr>
            <a:spLocks noGrp="1"/>
          </p:cNvSpPr>
          <p:nvPr>
            <p:ph type="pic" sz="quarter" idx="15"/>
          </p:nvPr>
        </p:nvSpPr>
        <p:spPr>
          <a:xfrm>
            <a:off x="6208878" y="1944283"/>
            <a:ext cx="2828244" cy="1740338"/>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913292794"/>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圖片版面配置049">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656898" y="2472342"/>
            <a:ext cx="2676908" cy="2675392"/>
          </a:xfrm>
          <a:prstGeom prst="ellipse">
            <a:avLst/>
          </a:prstGeom>
        </p:spPr>
        <p:txBody>
          <a:bodyPr/>
          <a:lstStyle/>
          <a:p>
            <a:endParaRPr lang="zh-TW" altLang="en-US"/>
          </a:p>
        </p:txBody>
      </p:sp>
      <p:sp>
        <p:nvSpPr>
          <p:cNvPr id="2" name="頁尾版面配置區 1"/>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7207399"/>
      </p:ext>
    </p:extLst>
  </p:cSld>
  <p:clrMapOvr>
    <a:masterClrMapping/>
  </p:clrMapOvr>
  <p:timing>
    <p:tnLst>
      <p:par>
        <p:cTn id="1" dur="indefinite" restart="never" nodeType="tmRoot"/>
      </p:par>
    </p:tn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圖片版面配置499">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a:xfrm>
            <a:off x="518581" y="2224088"/>
            <a:ext cx="1625600" cy="1625600"/>
          </a:xfrm>
        </p:spPr>
        <p:txBody>
          <a:bodyPr/>
          <a:lstStyle/>
          <a:p>
            <a:endParaRPr lang="zh-TW" altLang="en-US"/>
          </a:p>
        </p:txBody>
      </p:sp>
      <p:sp>
        <p:nvSpPr>
          <p:cNvPr id="6" name="圖片版面配置區 4"/>
          <p:cNvSpPr>
            <a:spLocks noGrp="1"/>
          </p:cNvSpPr>
          <p:nvPr>
            <p:ph type="pic" sz="quarter" idx="13"/>
          </p:nvPr>
        </p:nvSpPr>
        <p:spPr>
          <a:xfrm>
            <a:off x="2144181" y="3849688"/>
            <a:ext cx="1625600" cy="1625600"/>
          </a:xfrm>
        </p:spPr>
        <p:txBody>
          <a:bodyPr/>
          <a:lstStyle/>
          <a:p>
            <a:endParaRPr lang="zh-TW" altLang="en-US"/>
          </a:p>
        </p:txBody>
      </p:sp>
      <p:sp>
        <p:nvSpPr>
          <p:cNvPr id="7" name="圖片版面配置區 4"/>
          <p:cNvSpPr>
            <a:spLocks noGrp="1"/>
          </p:cNvSpPr>
          <p:nvPr>
            <p:ph type="pic" sz="quarter" idx="14"/>
          </p:nvPr>
        </p:nvSpPr>
        <p:spPr>
          <a:xfrm>
            <a:off x="3769781" y="2224088"/>
            <a:ext cx="1625600" cy="1625600"/>
          </a:xfrm>
        </p:spPr>
        <p:txBody>
          <a:bodyPr/>
          <a:lstStyle/>
          <a:p>
            <a:endParaRPr lang="zh-TW" altLang="en-US"/>
          </a:p>
        </p:txBody>
      </p:sp>
      <p:sp>
        <p:nvSpPr>
          <p:cNvPr id="8" name="圖片版面配置區 4"/>
          <p:cNvSpPr>
            <a:spLocks noGrp="1"/>
          </p:cNvSpPr>
          <p:nvPr>
            <p:ph type="pic" sz="quarter" idx="15"/>
          </p:nvPr>
        </p:nvSpPr>
        <p:spPr>
          <a:xfrm>
            <a:off x="5394675" y="3849688"/>
            <a:ext cx="1625600" cy="1625600"/>
          </a:xfrm>
        </p:spPr>
        <p:txBody>
          <a:bodyPr/>
          <a:lstStyle/>
          <a:p>
            <a:endParaRPr lang="zh-TW" altLang="en-US"/>
          </a:p>
        </p:txBody>
      </p:sp>
      <p:sp>
        <p:nvSpPr>
          <p:cNvPr id="9" name="圖片版面配置區 4"/>
          <p:cNvSpPr>
            <a:spLocks noGrp="1"/>
          </p:cNvSpPr>
          <p:nvPr>
            <p:ph type="pic" sz="quarter" idx="16"/>
          </p:nvPr>
        </p:nvSpPr>
        <p:spPr>
          <a:xfrm>
            <a:off x="7019569" y="2224088"/>
            <a:ext cx="1625600" cy="1625600"/>
          </a:xfrm>
        </p:spPr>
        <p:txBody>
          <a:bodyPr/>
          <a:lstStyle/>
          <a:p>
            <a:endParaRPr lang="zh-TW" altLang="en-US"/>
          </a:p>
        </p:txBody>
      </p:sp>
    </p:spTree>
    <p:extLst>
      <p:ext uri="{BB962C8B-B14F-4D97-AF65-F5344CB8AC3E}">
        <p14:creationId xmlns:p14="http://schemas.microsoft.com/office/powerpoint/2010/main" val="280465210"/>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圖片版面配置500">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0" name="圖片版面配置區 9"/>
          <p:cNvSpPr>
            <a:spLocks noGrp="1"/>
          </p:cNvSpPr>
          <p:nvPr>
            <p:ph type="pic" sz="quarter" idx="13"/>
          </p:nvPr>
        </p:nvSpPr>
        <p:spPr>
          <a:xfrm>
            <a:off x="0" y="0"/>
            <a:ext cx="4572000" cy="6858000"/>
          </a:xfrm>
          <a:prstGeom prst="homePlate">
            <a:avLst>
              <a:gd name="adj" fmla="val 35679"/>
            </a:avLst>
          </a:prstGeom>
        </p:spPr>
        <p:txBody>
          <a:bodyPr/>
          <a:lstStyle/>
          <a:p>
            <a:endParaRPr lang="zh-TW" altLang="en-US"/>
          </a:p>
        </p:txBody>
      </p:sp>
    </p:spTree>
    <p:extLst>
      <p:ext uri="{BB962C8B-B14F-4D97-AF65-F5344CB8AC3E}">
        <p14:creationId xmlns:p14="http://schemas.microsoft.com/office/powerpoint/2010/main" val="3773877844"/>
      </p:ext>
    </p:extLst>
  </p:cSld>
  <p:clrMapOvr>
    <a:masterClrMapping/>
  </p:clrMapOvr>
  <p:timing>
    <p:tnLst>
      <p:par>
        <p:cTn id="1" dur="indefinite" restart="never" nodeType="tmRoot"/>
      </p:par>
    </p:tnLst>
  </p:timing>
  <p:extLst>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圖片版面配置501">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11" name="圖片版面配置區 6"/>
          <p:cNvSpPr>
            <a:spLocks noGrp="1"/>
          </p:cNvSpPr>
          <p:nvPr>
            <p:ph type="pic" sz="quarter" idx="12"/>
          </p:nvPr>
        </p:nvSpPr>
        <p:spPr>
          <a:xfrm>
            <a:off x="0" y="0"/>
            <a:ext cx="3049200" cy="3429000"/>
          </a:xfrm>
        </p:spPr>
        <p:txBody>
          <a:bodyPr/>
          <a:lstStyle/>
          <a:p>
            <a:endParaRPr lang="zh-TW" altLang="en-US"/>
          </a:p>
        </p:txBody>
      </p:sp>
      <p:sp>
        <p:nvSpPr>
          <p:cNvPr id="13" name="圖片版面配置區 6"/>
          <p:cNvSpPr>
            <a:spLocks noGrp="1"/>
          </p:cNvSpPr>
          <p:nvPr>
            <p:ph type="pic" sz="quarter" idx="13"/>
          </p:nvPr>
        </p:nvSpPr>
        <p:spPr>
          <a:xfrm>
            <a:off x="6098400" y="0"/>
            <a:ext cx="3049200" cy="3429000"/>
          </a:xfrm>
        </p:spPr>
        <p:txBody>
          <a:bodyPr/>
          <a:lstStyle/>
          <a:p>
            <a:endParaRPr lang="zh-TW" altLang="en-US"/>
          </a:p>
        </p:txBody>
      </p:sp>
      <p:sp>
        <p:nvSpPr>
          <p:cNvPr id="14" name="圖片版面配置區 6"/>
          <p:cNvSpPr>
            <a:spLocks noGrp="1"/>
          </p:cNvSpPr>
          <p:nvPr>
            <p:ph type="pic" sz="quarter" idx="14"/>
          </p:nvPr>
        </p:nvSpPr>
        <p:spPr>
          <a:xfrm>
            <a:off x="3049200" y="3429000"/>
            <a:ext cx="3049200" cy="3429000"/>
          </a:xfrm>
        </p:spPr>
        <p:txBody>
          <a:bodyPr/>
          <a:lstStyle/>
          <a:p>
            <a:endParaRPr lang="zh-TW" altLang="en-US"/>
          </a:p>
        </p:txBody>
      </p:sp>
    </p:spTree>
    <p:extLst>
      <p:ext uri="{BB962C8B-B14F-4D97-AF65-F5344CB8AC3E}">
        <p14:creationId xmlns:p14="http://schemas.microsoft.com/office/powerpoint/2010/main" val="3449881652"/>
      </p:ext>
    </p:extLst>
  </p:cSld>
  <p:clrMapOvr>
    <a:masterClrMapping/>
  </p:clrMapOvr>
  <p:timing>
    <p:tnLst>
      <p:par>
        <p:cT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a:t>按一下以編輯母片標題樣式</a:t>
            </a:r>
          </a:p>
        </p:txBody>
      </p:sp>
      <p:sp>
        <p:nvSpPr>
          <p:cNvPr id="3" name="內容版面配置區 2"/>
          <p:cNvSpPr>
            <a:spLocks noGrp="1"/>
          </p:cNvSpPr>
          <p:nvPr>
            <p:ph idx="1"/>
          </p:nvPr>
        </p:nvSpPr>
        <p:spPr/>
        <p:txBody>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p>
        </p:txBody>
      </p:sp>
      <p:sp>
        <p:nvSpPr>
          <p:cNvPr id="5" name="頁尾版面配置區 4"/>
          <p:cNvSpPr>
            <a:spLocks noGrp="1"/>
          </p:cNvSpPr>
          <p:nvPr>
            <p:ph type="ftr" sz="quarter" idx="11"/>
          </p:nvPr>
        </p:nvSpPr>
        <p:spPr>
          <a:xfrm>
            <a:off x="141517" y="6356350"/>
            <a:ext cx="2895600" cy="365125"/>
          </a:xfrm>
          <a:prstGeom prst="rect">
            <a:avLst/>
          </a:prstGeom>
        </p:spPr>
        <p:txBody>
          <a:bodyPr/>
          <a:lstStyle>
            <a:lvl1pPr algn="l">
              <a:defRPr/>
            </a:lvl1p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2"/>
          </p:nvPr>
        </p:nvSpPr>
        <p:spPr>
          <a:xfrm>
            <a:off x="6553200" y="6356350"/>
            <a:ext cx="2133600" cy="365125"/>
          </a:xfrm>
          <a:prstGeom prst="rect">
            <a:avLst/>
          </a:prstGeom>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2874655808"/>
      </p:ext>
    </p:extLst>
  </p:cSld>
  <p:clrMapOvr>
    <a:masterClrMapping/>
  </p:clrMapOvr>
  <p:timing>
    <p:tnLst>
      <p:par>
        <p:cT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722313" y="4406900"/>
            <a:ext cx="7772400" cy="1362075"/>
          </a:xfrm>
        </p:spPr>
        <p:txBody>
          <a:bodyPr anchor="t"/>
          <a:lstStyle>
            <a:lvl1pPr algn="l">
              <a:defRPr sz="4000" b="1" cap="all"/>
            </a:lvl1pPr>
          </a:lstStyle>
          <a:p>
            <a:r>
              <a:rPr lang="zh-TW" altLang="en-US"/>
              <a:t>按一下以編輯母片標題樣式</a:t>
            </a:r>
          </a:p>
        </p:txBody>
      </p:sp>
      <p:sp>
        <p:nvSpPr>
          <p:cNvPr id="3" name="文字版面配置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TW" altLang="en-US"/>
              <a:t>按一下以編輯母片文字樣式</a:t>
            </a:r>
          </a:p>
        </p:txBody>
      </p:sp>
      <p:sp>
        <p:nvSpPr>
          <p:cNvPr id="5" name="頁尾版面配置區 4"/>
          <p:cNvSpPr>
            <a:spLocks noGrp="1"/>
          </p:cNvSpPr>
          <p:nvPr>
            <p:ph type="ftr" sz="quarter" idx="11"/>
          </p:nvPr>
        </p:nvSpPr>
        <p:spPr>
          <a:xfrm>
            <a:off x="141517" y="6356350"/>
            <a:ext cx="2895600" cy="365125"/>
          </a:xfrm>
          <a:prstGeom prst="rect">
            <a:avLst/>
          </a:prstGeom>
        </p:spPr>
        <p:txBody>
          <a:bodyPr/>
          <a:lstStyle/>
          <a:p>
            <a:r>
              <a:rPr lang="zh-TW" altLang="en-US" smtClean="0"/>
              <a:t>商業簡報網 </a:t>
            </a:r>
            <a:r>
              <a:rPr lang="en-US" altLang="zh-TW" smtClean="0"/>
              <a:t>X Matter Lab</a:t>
            </a:r>
            <a:endParaRPr lang="zh-TW" altLang="en-US"/>
          </a:p>
        </p:txBody>
      </p:sp>
      <p:sp>
        <p:nvSpPr>
          <p:cNvPr id="6" name="投影片編號版面配置區 5"/>
          <p:cNvSpPr>
            <a:spLocks noGrp="1"/>
          </p:cNvSpPr>
          <p:nvPr>
            <p:ph type="sldNum" sz="quarter" idx="12"/>
          </p:nvPr>
        </p:nvSpPr>
        <p:spPr>
          <a:xfrm>
            <a:off x="6553200" y="6356350"/>
            <a:ext cx="2133600" cy="365125"/>
          </a:xfrm>
          <a:prstGeom prst="rect">
            <a:avLst/>
          </a:prstGeom>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1373797488"/>
      </p:ext>
    </p:extLst>
  </p:cSld>
  <p:clrMapOvr>
    <a:masterClrMapping/>
  </p:clrMapOvr>
  <p:timing>
    <p:tnLst>
      <p:par>
        <p:cTn id="1" dur="indefinite" restart="never" nodeType="tmRoot"/>
      </p:par>
    </p:tn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3" name="頁尾版面配置區 2"/>
          <p:cNvSpPr>
            <a:spLocks noGrp="1"/>
          </p:cNvSpPr>
          <p:nvPr>
            <p:ph type="ftr" sz="quarter" idx="11"/>
          </p:nvPr>
        </p:nvSpPr>
        <p:spPr>
          <a:xfrm>
            <a:off x="141517" y="6356350"/>
            <a:ext cx="2895600" cy="365125"/>
          </a:xfrm>
          <a:prstGeom prst="rect">
            <a:avLst/>
          </a:prstGeom>
        </p:spPr>
        <p:txBody>
          <a:bodyPr/>
          <a:lstStyle/>
          <a:p>
            <a:r>
              <a:rPr lang="zh-TW" altLang="en-US" smtClean="0"/>
              <a:t>商業簡報網 </a:t>
            </a:r>
            <a:r>
              <a:rPr lang="en-US" altLang="zh-TW" smtClean="0"/>
              <a:t>X Matter Lab</a:t>
            </a:r>
            <a:endParaRPr lang="zh-TW" altLang="en-US"/>
          </a:p>
        </p:txBody>
      </p:sp>
      <p:sp>
        <p:nvSpPr>
          <p:cNvPr id="4" name="投影片編號版面配置區 3"/>
          <p:cNvSpPr>
            <a:spLocks noGrp="1"/>
          </p:cNvSpPr>
          <p:nvPr>
            <p:ph type="sldNum" sz="quarter" idx="12"/>
          </p:nvPr>
        </p:nvSpPr>
        <p:spPr>
          <a:xfrm>
            <a:off x="6553200" y="6356350"/>
            <a:ext cx="2133600" cy="365125"/>
          </a:xfrm>
          <a:prstGeom prst="rect">
            <a:avLst/>
          </a:prstGeom>
        </p:spPr>
        <p:txBody>
          <a:bodyPr/>
          <a:lstStyle/>
          <a:p>
            <a:fld id="{93B68095-C8B2-4A76-90AA-E601358CCBC3}" type="slidenum">
              <a:rPr lang="zh-TW" altLang="en-US" smtClean="0"/>
              <a:t>‹#›</a:t>
            </a:fld>
            <a:endParaRPr lang="zh-TW" altLang="en-US"/>
          </a:p>
        </p:txBody>
      </p:sp>
    </p:spTree>
    <p:extLst>
      <p:ext uri="{BB962C8B-B14F-4D97-AF65-F5344CB8AC3E}">
        <p14:creationId xmlns:p14="http://schemas.microsoft.com/office/powerpoint/2010/main" val="180573286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圖片版面配置050">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736716" y="1671455"/>
            <a:ext cx="2065712" cy="2064542"/>
          </a:xfrm>
          <a:prstGeom prst="ellipse">
            <a:avLst/>
          </a:prstGeom>
        </p:spPr>
        <p:txBody>
          <a:bodyPr/>
          <a:lstStyle/>
          <a:p>
            <a:endParaRPr lang="zh-TW" altLang="en-US"/>
          </a:p>
        </p:txBody>
      </p:sp>
      <p:sp>
        <p:nvSpPr>
          <p:cNvPr id="4" name="圖片版面配置區 2"/>
          <p:cNvSpPr>
            <a:spLocks noGrp="1"/>
          </p:cNvSpPr>
          <p:nvPr>
            <p:ph type="pic" sz="quarter" idx="11"/>
          </p:nvPr>
        </p:nvSpPr>
        <p:spPr>
          <a:xfrm>
            <a:off x="3539144" y="1671455"/>
            <a:ext cx="2065712" cy="2064542"/>
          </a:xfrm>
          <a:prstGeom prst="ellipse">
            <a:avLst/>
          </a:prstGeom>
        </p:spPr>
        <p:txBody>
          <a:bodyPr/>
          <a:lstStyle/>
          <a:p>
            <a:endParaRPr lang="zh-TW" altLang="en-US"/>
          </a:p>
        </p:txBody>
      </p:sp>
      <p:sp>
        <p:nvSpPr>
          <p:cNvPr id="5" name="圖片版面配置區 2"/>
          <p:cNvSpPr>
            <a:spLocks noGrp="1"/>
          </p:cNvSpPr>
          <p:nvPr>
            <p:ph type="pic" sz="quarter" idx="12"/>
          </p:nvPr>
        </p:nvSpPr>
        <p:spPr>
          <a:xfrm>
            <a:off x="6341572" y="1671455"/>
            <a:ext cx="2065712" cy="2064542"/>
          </a:xfrm>
          <a:prstGeom prst="ellipse">
            <a:avLst/>
          </a:prstGeo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513326200"/>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圖片版面配置051">
    <p:spTree>
      <p:nvGrpSpPr>
        <p:cNvPr id="1" name=""/>
        <p:cNvGrpSpPr/>
        <p:nvPr/>
      </p:nvGrpSpPr>
      <p:grpSpPr>
        <a:xfrm>
          <a:off x="0" y="0"/>
          <a:ext cx="0" cy="0"/>
          <a:chOff x="0" y="0"/>
          <a:chExt cx="0" cy="0"/>
        </a:xfrm>
      </p:grpSpPr>
      <p:sp>
        <p:nvSpPr>
          <p:cNvPr id="10" name="圖片版面配置區 2"/>
          <p:cNvSpPr>
            <a:spLocks noGrp="1"/>
          </p:cNvSpPr>
          <p:nvPr>
            <p:ph type="pic" sz="quarter" idx="11"/>
          </p:nvPr>
        </p:nvSpPr>
        <p:spPr>
          <a:xfrm>
            <a:off x="3671888" y="1523822"/>
            <a:ext cx="1800000" cy="1800000"/>
          </a:xfrm>
          <a:prstGeom prst="ellipse">
            <a:avLst/>
          </a:prstGeom>
        </p:spPr>
        <p:txBody>
          <a:bodyPr/>
          <a:lstStyle/>
          <a:p>
            <a:endParaRPr lang="zh-TW" altLang="en-US"/>
          </a:p>
        </p:txBody>
      </p:sp>
      <p:sp>
        <p:nvSpPr>
          <p:cNvPr id="11" name="圖片版面配置區 2"/>
          <p:cNvSpPr>
            <a:spLocks noGrp="1"/>
          </p:cNvSpPr>
          <p:nvPr>
            <p:ph type="pic" sz="quarter" idx="12"/>
          </p:nvPr>
        </p:nvSpPr>
        <p:spPr>
          <a:xfrm>
            <a:off x="6408513" y="1523822"/>
            <a:ext cx="1800000" cy="1800000"/>
          </a:xfrm>
          <a:prstGeom prst="ellipse">
            <a:avLst/>
          </a:prstGeom>
        </p:spPr>
        <p:txBody>
          <a:bodyPr/>
          <a:lstStyle/>
          <a:p>
            <a:endParaRPr lang="zh-TW" altLang="en-US"/>
          </a:p>
        </p:txBody>
      </p:sp>
      <p:sp>
        <p:nvSpPr>
          <p:cNvPr id="9" name="圖片版面配置區 2"/>
          <p:cNvSpPr>
            <a:spLocks noGrp="1"/>
          </p:cNvSpPr>
          <p:nvPr>
            <p:ph type="pic" sz="quarter" idx="10"/>
          </p:nvPr>
        </p:nvSpPr>
        <p:spPr>
          <a:xfrm>
            <a:off x="935263" y="1523822"/>
            <a:ext cx="1800000" cy="1800000"/>
          </a:xfrm>
          <a:prstGeom prst="ellipse">
            <a:avLst/>
          </a:prstGeo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217394940"/>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圖片版面配置052">
    <p:spTree>
      <p:nvGrpSpPr>
        <p:cNvPr id="1" name=""/>
        <p:cNvGrpSpPr/>
        <p:nvPr/>
      </p:nvGrpSpPr>
      <p:grpSpPr>
        <a:xfrm>
          <a:off x="0" y="0"/>
          <a:ext cx="0" cy="0"/>
          <a:chOff x="0" y="0"/>
          <a:chExt cx="0" cy="0"/>
        </a:xfrm>
      </p:grpSpPr>
      <p:sp>
        <p:nvSpPr>
          <p:cNvPr id="7" name="圖片版面配置區 5"/>
          <p:cNvSpPr>
            <a:spLocks noGrp="1"/>
          </p:cNvSpPr>
          <p:nvPr>
            <p:ph type="pic" sz="quarter" idx="11"/>
          </p:nvPr>
        </p:nvSpPr>
        <p:spPr>
          <a:xfrm>
            <a:off x="3941763" y="1662113"/>
            <a:ext cx="1260000" cy="1260000"/>
          </a:xfrm>
          <a:prstGeom prst="ellipse">
            <a:avLst/>
          </a:prstGeom>
        </p:spPr>
        <p:txBody>
          <a:bodyPr/>
          <a:lstStyle/>
          <a:p>
            <a:endParaRPr lang="zh-TW" altLang="en-US"/>
          </a:p>
        </p:txBody>
      </p:sp>
      <p:sp>
        <p:nvSpPr>
          <p:cNvPr id="8" name="圖片版面配置區 5"/>
          <p:cNvSpPr>
            <a:spLocks noGrp="1"/>
          </p:cNvSpPr>
          <p:nvPr>
            <p:ph type="pic" sz="quarter" idx="12"/>
          </p:nvPr>
        </p:nvSpPr>
        <p:spPr>
          <a:xfrm>
            <a:off x="6732588" y="1662113"/>
            <a:ext cx="1260000" cy="1260000"/>
          </a:xfrm>
          <a:prstGeom prst="ellipse">
            <a:avLst/>
          </a:prstGeom>
        </p:spPr>
        <p:txBody>
          <a:bodyPr/>
          <a:lstStyle/>
          <a:p>
            <a:endParaRPr lang="zh-TW" altLang="en-US"/>
          </a:p>
        </p:txBody>
      </p:sp>
      <p:sp>
        <p:nvSpPr>
          <p:cNvPr id="6" name="圖片版面配置區 5"/>
          <p:cNvSpPr>
            <a:spLocks noGrp="1"/>
          </p:cNvSpPr>
          <p:nvPr>
            <p:ph type="pic" sz="quarter" idx="10"/>
          </p:nvPr>
        </p:nvSpPr>
        <p:spPr>
          <a:xfrm>
            <a:off x="1150938" y="1662113"/>
            <a:ext cx="1260000" cy="1260000"/>
          </a:xfrm>
          <a:prstGeom prst="ellipse">
            <a:avLst/>
          </a:prstGeo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525424827"/>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圖片版面配置053">
    <p:spTree>
      <p:nvGrpSpPr>
        <p:cNvPr id="1" name=""/>
        <p:cNvGrpSpPr/>
        <p:nvPr/>
      </p:nvGrpSpPr>
      <p:grpSpPr>
        <a:xfrm>
          <a:off x="0" y="0"/>
          <a:ext cx="0" cy="0"/>
          <a:chOff x="0" y="0"/>
          <a:chExt cx="0" cy="0"/>
        </a:xfrm>
      </p:grpSpPr>
      <p:sp>
        <p:nvSpPr>
          <p:cNvPr id="7" name="圖片版面配置區 2"/>
          <p:cNvSpPr>
            <a:spLocks noGrp="1"/>
          </p:cNvSpPr>
          <p:nvPr>
            <p:ph type="pic" sz="quarter" idx="11"/>
          </p:nvPr>
        </p:nvSpPr>
        <p:spPr>
          <a:xfrm>
            <a:off x="2649763" y="1951038"/>
            <a:ext cx="1800000" cy="1800000"/>
          </a:xfrm>
          <a:prstGeom prst="ellipse">
            <a:avLst/>
          </a:prstGeom>
        </p:spPr>
        <p:txBody>
          <a:bodyPr/>
          <a:lstStyle/>
          <a:p>
            <a:endParaRPr lang="zh-TW" altLang="en-US"/>
          </a:p>
        </p:txBody>
      </p:sp>
      <p:sp>
        <p:nvSpPr>
          <p:cNvPr id="8" name="圖片版面配置區 2"/>
          <p:cNvSpPr>
            <a:spLocks noGrp="1"/>
          </p:cNvSpPr>
          <p:nvPr>
            <p:ph type="pic" sz="quarter" idx="12"/>
          </p:nvPr>
        </p:nvSpPr>
        <p:spPr>
          <a:xfrm>
            <a:off x="4699451" y="1951038"/>
            <a:ext cx="1800000" cy="1800000"/>
          </a:xfrm>
          <a:prstGeom prst="ellipse">
            <a:avLst/>
          </a:prstGeom>
        </p:spPr>
        <p:txBody>
          <a:bodyPr/>
          <a:lstStyle/>
          <a:p>
            <a:endParaRPr lang="zh-TW" altLang="en-US"/>
          </a:p>
        </p:txBody>
      </p:sp>
      <p:sp>
        <p:nvSpPr>
          <p:cNvPr id="9" name="圖片版面配置區 2"/>
          <p:cNvSpPr>
            <a:spLocks noGrp="1"/>
          </p:cNvSpPr>
          <p:nvPr>
            <p:ph type="pic" sz="quarter" idx="13"/>
          </p:nvPr>
        </p:nvSpPr>
        <p:spPr>
          <a:xfrm>
            <a:off x="6749139" y="1951038"/>
            <a:ext cx="1800000" cy="1800000"/>
          </a:xfrm>
          <a:prstGeom prst="ellipse">
            <a:avLst/>
          </a:prstGeom>
        </p:spPr>
        <p:txBody>
          <a:bodyPr/>
          <a:lstStyle/>
          <a:p>
            <a:endParaRPr lang="zh-TW" altLang="en-US"/>
          </a:p>
        </p:txBody>
      </p:sp>
      <p:sp>
        <p:nvSpPr>
          <p:cNvPr id="6" name="圖片版面配置區 2"/>
          <p:cNvSpPr>
            <a:spLocks noGrp="1"/>
          </p:cNvSpPr>
          <p:nvPr>
            <p:ph type="pic" sz="quarter" idx="10"/>
          </p:nvPr>
        </p:nvSpPr>
        <p:spPr>
          <a:xfrm>
            <a:off x="600075" y="1951038"/>
            <a:ext cx="1800000" cy="1800000"/>
          </a:xfrm>
          <a:prstGeom prst="ellipse">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318427263"/>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圖片版面配置054">
    <p:spTree>
      <p:nvGrpSpPr>
        <p:cNvPr id="1" name=""/>
        <p:cNvGrpSpPr/>
        <p:nvPr/>
      </p:nvGrpSpPr>
      <p:grpSpPr>
        <a:xfrm>
          <a:off x="0" y="0"/>
          <a:ext cx="0" cy="0"/>
          <a:chOff x="0" y="0"/>
          <a:chExt cx="0" cy="0"/>
        </a:xfrm>
      </p:grpSpPr>
      <p:sp>
        <p:nvSpPr>
          <p:cNvPr id="7" name="圖片版面配置區 2"/>
          <p:cNvSpPr>
            <a:spLocks noGrp="1"/>
          </p:cNvSpPr>
          <p:nvPr>
            <p:ph type="pic" sz="quarter" idx="11"/>
          </p:nvPr>
        </p:nvSpPr>
        <p:spPr>
          <a:xfrm>
            <a:off x="2649763" y="3411538"/>
            <a:ext cx="1800000" cy="1800000"/>
          </a:xfrm>
          <a:prstGeom prst="ellipse">
            <a:avLst/>
          </a:prstGeom>
        </p:spPr>
        <p:txBody>
          <a:bodyPr/>
          <a:lstStyle/>
          <a:p>
            <a:endParaRPr lang="zh-TW" altLang="en-US"/>
          </a:p>
        </p:txBody>
      </p:sp>
      <p:sp>
        <p:nvSpPr>
          <p:cNvPr id="8" name="圖片版面配置區 2"/>
          <p:cNvSpPr>
            <a:spLocks noGrp="1"/>
          </p:cNvSpPr>
          <p:nvPr>
            <p:ph type="pic" sz="quarter" idx="12"/>
          </p:nvPr>
        </p:nvSpPr>
        <p:spPr>
          <a:xfrm>
            <a:off x="4699451" y="1951038"/>
            <a:ext cx="1800000" cy="1800000"/>
          </a:xfrm>
          <a:prstGeom prst="ellipse">
            <a:avLst/>
          </a:prstGeom>
        </p:spPr>
        <p:txBody>
          <a:bodyPr/>
          <a:lstStyle/>
          <a:p>
            <a:endParaRPr lang="zh-TW" altLang="en-US"/>
          </a:p>
        </p:txBody>
      </p:sp>
      <p:sp>
        <p:nvSpPr>
          <p:cNvPr id="9" name="圖片版面配置區 2"/>
          <p:cNvSpPr>
            <a:spLocks noGrp="1"/>
          </p:cNvSpPr>
          <p:nvPr>
            <p:ph type="pic" sz="quarter" idx="13"/>
          </p:nvPr>
        </p:nvSpPr>
        <p:spPr>
          <a:xfrm>
            <a:off x="6749139" y="3411538"/>
            <a:ext cx="1800000" cy="1800000"/>
          </a:xfrm>
          <a:prstGeom prst="ellipse">
            <a:avLst/>
          </a:prstGeom>
        </p:spPr>
        <p:txBody>
          <a:bodyPr/>
          <a:lstStyle/>
          <a:p>
            <a:endParaRPr lang="zh-TW" altLang="en-US"/>
          </a:p>
        </p:txBody>
      </p:sp>
      <p:sp>
        <p:nvSpPr>
          <p:cNvPr id="6" name="圖片版面配置區 2"/>
          <p:cNvSpPr>
            <a:spLocks noGrp="1"/>
          </p:cNvSpPr>
          <p:nvPr>
            <p:ph type="pic" sz="quarter" idx="10"/>
          </p:nvPr>
        </p:nvSpPr>
        <p:spPr>
          <a:xfrm>
            <a:off x="600075" y="1951038"/>
            <a:ext cx="1800000" cy="1800000"/>
          </a:xfrm>
          <a:prstGeom prst="ellipse">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31310130"/>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圖片版面配置055">
    <p:spTree>
      <p:nvGrpSpPr>
        <p:cNvPr id="1" name=""/>
        <p:cNvGrpSpPr/>
        <p:nvPr/>
      </p:nvGrpSpPr>
      <p:grpSpPr>
        <a:xfrm>
          <a:off x="0" y="0"/>
          <a:ext cx="0" cy="0"/>
          <a:chOff x="0" y="0"/>
          <a:chExt cx="0" cy="0"/>
        </a:xfrm>
      </p:grpSpPr>
      <p:sp>
        <p:nvSpPr>
          <p:cNvPr id="13" name="圖片版面配置區 2"/>
          <p:cNvSpPr>
            <a:spLocks noGrp="1"/>
          </p:cNvSpPr>
          <p:nvPr>
            <p:ph type="pic" sz="quarter" idx="14"/>
          </p:nvPr>
        </p:nvSpPr>
        <p:spPr>
          <a:xfrm>
            <a:off x="6605768" y="2007480"/>
            <a:ext cx="1800000" cy="1800000"/>
          </a:xfrm>
          <a:prstGeom prst="ellipse">
            <a:avLst/>
          </a:prstGeom>
        </p:spPr>
        <p:txBody>
          <a:bodyPr/>
          <a:lstStyle/>
          <a:p>
            <a:endParaRPr lang="zh-TW" altLang="en-US"/>
          </a:p>
        </p:txBody>
      </p:sp>
      <p:sp>
        <p:nvSpPr>
          <p:cNvPr id="6" name="圖片版面配置區 2"/>
          <p:cNvSpPr>
            <a:spLocks noGrp="1"/>
          </p:cNvSpPr>
          <p:nvPr>
            <p:ph type="pic" sz="quarter" idx="10"/>
          </p:nvPr>
        </p:nvSpPr>
        <p:spPr>
          <a:xfrm>
            <a:off x="554916" y="2007480"/>
            <a:ext cx="1800000" cy="1800000"/>
          </a:xfrm>
          <a:prstGeom prst="ellipse">
            <a:avLst/>
          </a:prstGeom>
        </p:spPr>
        <p:txBody>
          <a:bodyPr/>
          <a:lstStyle/>
          <a:p>
            <a:endParaRPr lang="zh-TW" altLang="en-US"/>
          </a:p>
        </p:txBody>
      </p:sp>
      <p:sp>
        <p:nvSpPr>
          <p:cNvPr id="10" name="圖片版面配置區 2"/>
          <p:cNvSpPr>
            <a:spLocks noGrp="1"/>
          </p:cNvSpPr>
          <p:nvPr>
            <p:ph type="pic" sz="quarter" idx="11"/>
          </p:nvPr>
        </p:nvSpPr>
        <p:spPr>
          <a:xfrm>
            <a:off x="1932161" y="2007480"/>
            <a:ext cx="1800000" cy="1800000"/>
          </a:xfrm>
          <a:prstGeom prst="ellipse">
            <a:avLst/>
          </a:prstGeom>
        </p:spPr>
        <p:txBody>
          <a:bodyPr/>
          <a:lstStyle/>
          <a:p>
            <a:endParaRPr lang="zh-TW" altLang="en-US"/>
          </a:p>
        </p:txBody>
      </p:sp>
      <p:sp>
        <p:nvSpPr>
          <p:cNvPr id="11" name="圖片版面配置區 2"/>
          <p:cNvSpPr>
            <a:spLocks noGrp="1"/>
          </p:cNvSpPr>
          <p:nvPr>
            <p:ph type="pic" sz="quarter" idx="12"/>
          </p:nvPr>
        </p:nvSpPr>
        <p:spPr>
          <a:xfrm>
            <a:off x="3309406" y="2007480"/>
            <a:ext cx="1800000" cy="1800000"/>
          </a:xfrm>
          <a:prstGeom prst="ellipse">
            <a:avLst/>
          </a:prstGeom>
        </p:spPr>
        <p:txBody>
          <a:bodyPr/>
          <a:lstStyle/>
          <a:p>
            <a:endParaRPr lang="zh-TW" altLang="en-US"/>
          </a:p>
        </p:txBody>
      </p:sp>
      <p:sp>
        <p:nvSpPr>
          <p:cNvPr id="12" name="圖片版面配置區 2"/>
          <p:cNvSpPr>
            <a:spLocks noGrp="1"/>
          </p:cNvSpPr>
          <p:nvPr>
            <p:ph type="pic" sz="quarter" idx="13"/>
          </p:nvPr>
        </p:nvSpPr>
        <p:spPr>
          <a:xfrm>
            <a:off x="4554313" y="1660651"/>
            <a:ext cx="2493658" cy="2493658"/>
          </a:xfrm>
          <a:prstGeom prst="ellipse">
            <a:avLst/>
          </a:prstGeo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348015092"/>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圖片版面配置056">
    <p:spTree>
      <p:nvGrpSpPr>
        <p:cNvPr id="1" name=""/>
        <p:cNvGrpSpPr/>
        <p:nvPr/>
      </p:nvGrpSpPr>
      <p:grpSpPr>
        <a:xfrm>
          <a:off x="0" y="0"/>
          <a:ext cx="0" cy="0"/>
          <a:chOff x="0" y="0"/>
          <a:chExt cx="0" cy="0"/>
        </a:xfrm>
      </p:grpSpPr>
      <p:sp>
        <p:nvSpPr>
          <p:cNvPr id="6" name="圖片版面配置區 2"/>
          <p:cNvSpPr>
            <a:spLocks noGrp="1"/>
          </p:cNvSpPr>
          <p:nvPr>
            <p:ph type="pic" sz="quarter" idx="10"/>
          </p:nvPr>
        </p:nvSpPr>
        <p:spPr>
          <a:xfrm>
            <a:off x="971775" y="1575480"/>
            <a:ext cx="1800000" cy="1800000"/>
          </a:xfrm>
          <a:prstGeom prst="ellipse">
            <a:avLst/>
          </a:prstGeom>
        </p:spPr>
        <p:txBody>
          <a:bodyPr/>
          <a:lstStyle/>
          <a:p>
            <a:endParaRPr lang="zh-TW" altLang="en-US"/>
          </a:p>
        </p:txBody>
      </p:sp>
      <p:sp>
        <p:nvSpPr>
          <p:cNvPr id="15" name="圖片版面配置區 2"/>
          <p:cNvSpPr>
            <a:spLocks noGrp="1"/>
          </p:cNvSpPr>
          <p:nvPr>
            <p:ph type="pic" sz="quarter" idx="11"/>
          </p:nvPr>
        </p:nvSpPr>
        <p:spPr>
          <a:xfrm>
            <a:off x="2771775" y="1575480"/>
            <a:ext cx="1800000" cy="1800000"/>
          </a:xfrm>
          <a:prstGeom prst="ellipse">
            <a:avLst/>
          </a:prstGeom>
        </p:spPr>
        <p:txBody>
          <a:bodyPr/>
          <a:lstStyle/>
          <a:p>
            <a:endParaRPr lang="zh-TW" altLang="en-US"/>
          </a:p>
        </p:txBody>
      </p:sp>
      <p:sp>
        <p:nvSpPr>
          <p:cNvPr id="16" name="圖片版面配置區 2"/>
          <p:cNvSpPr>
            <a:spLocks noGrp="1"/>
          </p:cNvSpPr>
          <p:nvPr>
            <p:ph type="pic" sz="quarter" idx="12"/>
          </p:nvPr>
        </p:nvSpPr>
        <p:spPr>
          <a:xfrm>
            <a:off x="4571775" y="1575480"/>
            <a:ext cx="1800000" cy="1800000"/>
          </a:xfrm>
          <a:prstGeom prst="ellipse">
            <a:avLst/>
          </a:prstGeom>
        </p:spPr>
        <p:txBody>
          <a:bodyPr/>
          <a:lstStyle/>
          <a:p>
            <a:endParaRPr lang="zh-TW" altLang="en-US"/>
          </a:p>
        </p:txBody>
      </p:sp>
      <p:sp>
        <p:nvSpPr>
          <p:cNvPr id="17" name="圖片版面配置區 2"/>
          <p:cNvSpPr>
            <a:spLocks noGrp="1"/>
          </p:cNvSpPr>
          <p:nvPr>
            <p:ph type="pic" sz="quarter" idx="13"/>
          </p:nvPr>
        </p:nvSpPr>
        <p:spPr>
          <a:xfrm>
            <a:off x="6371775" y="1575480"/>
            <a:ext cx="1800000" cy="1800000"/>
          </a:xfrm>
          <a:prstGeom prst="ellipse">
            <a:avLst/>
          </a:prstGeom>
        </p:spPr>
        <p:txBody>
          <a:bodyPr/>
          <a:lstStyle/>
          <a:p>
            <a:endParaRPr lang="zh-TW" altLang="en-US"/>
          </a:p>
        </p:txBody>
      </p:sp>
      <p:sp>
        <p:nvSpPr>
          <p:cNvPr id="18" name="圖片版面配置區 2"/>
          <p:cNvSpPr>
            <a:spLocks noGrp="1"/>
          </p:cNvSpPr>
          <p:nvPr>
            <p:ph type="pic" sz="quarter" idx="14"/>
          </p:nvPr>
        </p:nvSpPr>
        <p:spPr>
          <a:xfrm>
            <a:off x="971775" y="3375480"/>
            <a:ext cx="1800000" cy="1800000"/>
          </a:xfrm>
          <a:prstGeom prst="ellipse">
            <a:avLst/>
          </a:prstGeom>
        </p:spPr>
        <p:txBody>
          <a:bodyPr/>
          <a:lstStyle/>
          <a:p>
            <a:endParaRPr lang="zh-TW" altLang="en-US"/>
          </a:p>
        </p:txBody>
      </p:sp>
      <p:sp>
        <p:nvSpPr>
          <p:cNvPr id="19" name="圖片版面配置區 2"/>
          <p:cNvSpPr>
            <a:spLocks noGrp="1"/>
          </p:cNvSpPr>
          <p:nvPr>
            <p:ph type="pic" sz="quarter" idx="15"/>
          </p:nvPr>
        </p:nvSpPr>
        <p:spPr>
          <a:xfrm>
            <a:off x="2771775" y="3375480"/>
            <a:ext cx="1800000" cy="1800000"/>
          </a:xfrm>
          <a:prstGeom prst="ellipse">
            <a:avLst/>
          </a:prstGeom>
        </p:spPr>
        <p:txBody>
          <a:bodyPr/>
          <a:lstStyle/>
          <a:p>
            <a:endParaRPr lang="zh-TW" altLang="en-US"/>
          </a:p>
        </p:txBody>
      </p:sp>
      <p:sp>
        <p:nvSpPr>
          <p:cNvPr id="20" name="圖片版面配置區 2"/>
          <p:cNvSpPr>
            <a:spLocks noGrp="1"/>
          </p:cNvSpPr>
          <p:nvPr>
            <p:ph type="pic" sz="quarter" idx="16"/>
          </p:nvPr>
        </p:nvSpPr>
        <p:spPr>
          <a:xfrm>
            <a:off x="4571775" y="3375480"/>
            <a:ext cx="1800000" cy="1800000"/>
          </a:xfrm>
          <a:prstGeom prst="ellipse">
            <a:avLst/>
          </a:prstGeom>
        </p:spPr>
        <p:txBody>
          <a:bodyPr/>
          <a:lstStyle/>
          <a:p>
            <a:endParaRPr lang="zh-TW" altLang="en-US"/>
          </a:p>
        </p:txBody>
      </p:sp>
      <p:sp>
        <p:nvSpPr>
          <p:cNvPr id="21" name="圖片版面配置區 2"/>
          <p:cNvSpPr>
            <a:spLocks noGrp="1"/>
          </p:cNvSpPr>
          <p:nvPr>
            <p:ph type="pic" sz="quarter" idx="17"/>
          </p:nvPr>
        </p:nvSpPr>
        <p:spPr>
          <a:xfrm>
            <a:off x="6371775" y="3375480"/>
            <a:ext cx="1800000" cy="1800000"/>
          </a:xfrm>
          <a:prstGeom prst="ellipse">
            <a:avLst/>
          </a:prstGeom>
        </p:spPr>
        <p:txBody>
          <a:bodyPr/>
          <a:lstStyle/>
          <a:p>
            <a:endParaRPr lang="zh-TW" altLang="en-US"/>
          </a:p>
        </p:txBody>
      </p:sp>
      <p:sp>
        <p:nvSpPr>
          <p:cNvPr id="2" name="頁尾版面配置區 1"/>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781453029"/>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圖片版面配置057">
    <p:spTree>
      <p:nvGrpSpPr>
        <p:cNvPr id="1" name=""/>
        <p:cNvGrpSpPr/>
        <p:nvPr/>
      </p:nvGrpSpPr>
      <p:grpSpPr>
        <a:xfrm>
          <a:off x="0" y="0"/>
          <a:ext cx="0" cy="0"/>
          <a:chOff x="0" y="0"/>
          <a:chExt cx="0" cy="0"/>
        </a:xfrm>
      </p:grpSpPr>
      <p:sp>
        <p:nvSpPr>
          <p:cNvPr id="6" name="圖片版面配置區 2"/>
          <p:cNvSpPr>
            <a:spLocks noGrp="1"/>
          </p:cNvSpPr>
          <p:nvPr>
            <p:ph type="pic" sz="quarter" idx="10"/>
          </p:nvPr>
        </p:nvSpPr>
        <p:spPr>
          <a:xfrm>
            <a:off x="542903" y="2177120"/>
            <a:ext cx="3467324" cy="3467324"/>
          </a:xfrm>
          <a:prstGeom prst="ellipse">
            <a:avLst/>
          </a:prstGeom>
        </p:spPr>
        <p:txBody>
          <a:bodyPr/>
          <a:lstStyle/>
          <a:p>
            <a:endParaRPr lang="zh-TW" altLang="en-US"/>
          </a:p>
        </p:txBody>
      </p:sp>
      <p:sp>
        <p:nvSpPr>
          <p:cNvPr id="10" name="圖片版面配置區 2"/>
          <p:cNvSpPr>
            <a:spLocks noGrp="1"/>
          </p:cNvSpPr>
          <p:nvPr>
            <p:ph type="pic" sz="quarter" idx="11"/>
          </p:nvPr>
        </p:nvSpPr>
        <p:spPr>
          <a:xfrm>
            <a:off x="3003880" y="4141386"/>
            <a:ext cx="1521354" cy="1521354"/>
          </a:xfrm>
          <a:prstGeom prst="ellipse">
            <a:avLst/>
          </a:prstGeo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555196151"/>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圖片版面配置058">
    <p:spTree>
      <p:nvGrpSpPr>
        <p:cNvPr id="1" name=""/>
        <p:cNvGrpSpPr/>
        <p:nvPr/>
      </p:nvGrpSpPr>
      <p:grpSpPr>
        <a:xfrm>
          <a:off x="0" y="0"/>
          <a:ext cx="0" cy="0"/>
          <a:chOff x="0" y="0"/>
          <a:chExt cx="0" cy="0"/>
        </a:xfrm>
      </p:grpSpPr>
      <p:sp>
        <p:nvSpPr>
          <p:cNvPr id="7" name="圖片版面配置區 6"/>
          <p:cNvSpPr>
            <a:spLocks noGrp="1"/>
          </p:cNvSpPr>
          <p:nvPr>
            <p:ph type="pic" sz="quarter" idx="12"/>
          </p:nvPr>
        </p:nvSpPr>
        <p:spPr>
          <a:xfrm>
            <a:off x="1452063" y="1841096"/>
            <a:ext cx="4085403" cy="4293134"/>
          </a:xfrm>
          <a:custGeom>
            <a:avLst/>
            <a:gdLst>
              <a:gd name="connsiteX0" fmla="*/ 1938836 w 4085403"/>
              <a:gd name="connsiteY0" fmla="*/ 0 h 4293134"/>
              <a:gd name="connsiteX1" fmla="*/ 4085403 w 4085403"/>
              <a:gd name="connsiteY1" fmla="*/ 2146567 h 4293134"/>
              <a:gd name="connsiteX2" fmla="*/ 1938836 w 4085403"/>
              <a:gd name="connsiteY2" fmla="*/ 4293134 h 4293134"/>
              <a:gd name="connsiteX3" fmla="*/ 573420 w 4085403"/>
              <a:gd name="connsiteY3" fmla="*/ 3802963 h 4293134"/>
              <a:gd name="connsiteX4" fmla="*/ 469592 w 4085403"/>
              <a:gd name="connsiteY4" fmla="*/ 3708597 h 4293134"/>
              <a:gd name="connsiteX5" fmla="*/ 541863 w 4085403"/>
              <a:gd name="connsiteY5" fmla="*/ 3664691 h 4293134"/>
              <a:gd name="connsiteX6" fmla="*/ 1132962 w 4085403"/>
              <a:gd name="connsiteY6" fmla="*/ 2552967 h 4293134"/>
              <a:gd name="connsiteX7" fmla="*/ 62465 w 4085403"/>
              <a:gd name="connsiteY7" fmla="*/ 1239512 h 4293134"/>
              <a:gd name="connsiteX8" fmla="*/ 0 w 4085403"/>
              <a:gd name="connsiteY8" fmla="*/ 1229979 h 4293134"/>
              <a:gd name="connsiteX9" fmla="*/ 51348 w 4085403"/>
              <a:gd name="connsiteY9" fmla="*/ 1123386 h 4293134"/>
              <a:gd name="connsiteX10" fmla="*/ 1938836 w 4085403"/>
              <a:gd name="connsiteY10" fmla="*/ 0 h 429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85403" h="4293134">
                <a:moveTo>
                  <a:pt x="1938836" y="0"/>
                </a:moveTo>
                <a:cubicBezTo>
                  <a:pt x="3124352" y="0"/>
                  <a:pt x="4085403" y="961051"/>
                  <a:pt x="4085403" y="2146567"/>
                </a:cubicBezTo>
                <a:cubicBezTo>
                  <a:pt x="4085403" y="3332083"/>
                  <a:pt x="3124352" y="4293134"/>
                  <a:pt x="1938836" y="4293134"/>
                </a:cubicBezTo>
                <a:cubicBezTo>
                  <a:pt x="1420173" y="4293134"/>
                  <a:pt x="944474" y="4109183"/>
                  <a:pt x="573420" y="3802963"/>
                </a:cubicBezTo>
                <a:lnTo>
                  <a:pt x="469592" y="3708597"/>
                </a:lnTo>
                <a:lnTo>
                  <a:pt x="541863" y="3664691"/>
                </a:lnTo>
                <a:cubicBezTo>
                  <a:pt x="898490" y="3423759"/>
                  <a:pt x="1132962" y="3015745"/>
                  <a:pt x="1132962" y="2552967"/>
                </a:cubicBezTo>
                <a:cubicBezTo>
                  <a:pt x="1132962" y="1905079"/>
                  <a:pt x="673397" y="1364527"/>
                  <a:pt x="62465" y="1239512"/>
                </a:cubicBezTo>
                <a:lnTo>
                  <a:pt x="0" y="1229979"/>
                </a:lnTo>
                <a:lnTo>
                  <a:pt x="51348" y="1123386"/>
                </a:lnTo>
                <a:cubicBezTo>
                  <a:pt x="414846" y="454247"/>
                  <a:pt x="1123794" y="0"/>
                  <a:pt x="1938836" y="0"/>
                </a:cubicBezTo>
                <a:close/>
              </a:path>
            </a:pathLst>
          </a:custGeom>
        </p:spPr>
        <p:txBody>
          <a:bodyPr wrap="square">
            <a:noAutofit/>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
        <p:nvSpPr>
          <p:cNvPr id="6" name="圖片版面配置區 2"/>
          <p:cNvSpPr>
            <a:spLocks noGrp="1"/>
          </p:cNvSpPr>
          <p:nvPr>
            <p:ph type="pic" sz="quarter" idx="15"/>
          </p:nvPr>
        </p:nvSpPr>
        <p:spPr>
          <a:xfrm>
            <a:off x="27816" y="3177548"/>
            <a:ext cx="2433030" cy="2433030"/>
          </a:xfrm>
          <a:prstGeom prst="ellipse">
            <a:avLst/>
          </a:prstGeom>
        </p:spPr>
        <p:txBody>
          <a:bodyPr/>
          <a:lstStyle/>
          <a:p>
            <a:endParaRPr lang="zh-TW" altLang="en-US"/>
          </a:p>
        </p:txBody>
      </p:sp>
    </p:spTree>
    <p:extLst>
      <p:ext uri="{BB962C8B-B14F-4D97-AF65-F5344CB8AC3E}">
        <p14:creationId xmlns:p14="http://schemas.microsoft.com/office/powerpoint/2010/main" val="2825100685"/>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圖片版面配置005">
    <p:spTree>
      <p:nvGrpSpPr>
        <p:cNvPr id="1" name=""/>
        <p:cNvGrpSpPr/>
        <p:nvPr/>
      </p:nvGrpSpPr>
      <p:grpSpPr>
        <a:xfrm>
          <a:off x="0" y="0"/>
          <a:ext cx="0" cy="0"/>
          <a:chOff x="0" y="0"/>
          <a:chExt cx="0" cy="0"/>
        </a:xfrm>
      </p:grpSpPr>
      <p:sp>
        <p:nvSpPr>
          <p:cNvPr id="7" name="圖片版面配置區 6"/>
          <p:cNvSpPr>
            <a:spLocks noGrp="1"/>
          </p:cNvSpPr>
          <p:nvPr>
            <p:ph type="pic" sz="quarter" idx="10"/>
          </p:nvPr>
        </p:nvSpPr>
        <p:spPr>
          <a:xfrm>
            <a:off x="110478" y="67982"/>
            <a:ext cx="2828244" cy="6688418"/>
          </a:xfrm>
        </p:spPr>
        <p:txBody>
          <a:bodyPr/>
          <a:lstStyle/>
          <a:p>
            <a:endParaRPr lang="zh-TW" altLang="en-US"/>
          </a:p>
        </p:txBody>
      </p:sp>
      <p:sp>
        <p:nvSpPr>
          <p:cNvPr id="8" name="圖片版面配置區 6"/>
          <p:cNvSpPr>
            <a:spLocks noGrp="1"/>
          </p:cNvSpPr>
          <p:nvPr>
            <p:ph type="pic" sz="quarter" idx="11"/>
          </p:nvPr>
        </p:nvSpPr>
        <p:spPr>
          <a:xfrm>
            <a:off x="3159678" y="67982"/>
            <a:ext cx="2828244" cy="6688418"/>
          </a:xfrm>
        </p:spPr>
        <p:txBody>
          <a:bodyPr/>
          <a:lstStyle/>
          <a:p>
            <a:endParaRPr lang="zh-TW" altLang="en-US"/>
          </a:p>
        </p:txBody>
      </p:sp>
      <p:sp>
        <p:nvSpPr>
          <p:cNvPr id="9" name="圖片版面配置區 6"/>
          <p:cNvSpPr>
            <a:spLocks noGrp="1"/>
          </p:cNvSpPr>
          <p:nvPr>
            <p:ph type="pic" sz="quarter" idx="12"/>
          </p:nvPr>
        </p:nvSpPr>
        <p:spPr>
          <a:xfrm>
            <a:off x="6208878" y="67982"/>
            <a:ext cx="2828244" cy="3259418"/>
          </a:xfrm>
        </p:spPr>
        <p:txBody>
          <a:bodyPr/>
          <a:lstStyle/>
          <a:p>
            <a:endParaRPr lang="zh-TW" altLang="en-US"/>
          </a:p>
        </p:txBody>
      </p:sp>
      <p:sp>
        <p:nvSpPr>
          <p:cNvPr id="11" name="圖片版面配置區 6"/>
          <p:cNvSpPr>
            <a:spLocks noGrp="1"/>
          </p:cNvSpPr>
          <p:nvPr>
            <p:ph type="pic" sz="quarter" idx="13"/>
          </p:nvPr>
        </p:nvSpPr>
        <p:spPr>
          <a:xfrm>
            <a:off x="6208878" y="3496982"/>
            <a:ext cx="2828244" cy="3259418"/>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74372923"/>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圖片版面配置059">
    <p:spTree>
      <p:nvGrpSpPr>
        <p:cNvPr id="1" name=""/>
        <p:cNvGrpSpPr/>
        <p:nvPr/>
      </p:nvGrpSpPr>
      <p:grpSpPr>
        <a:xfrm>
          <a:off x="0" y="0"/>
          <a:ext cx="0" cy="0"/>
          <a:chOff x="0" y="0"/>
          <a:chExt cx="0" cy="0"/>
        </a:xfrm>
      </p:grpSpPr>
      <p:sp>
        <p:nvSpPr>
          <p:cNvPr id="8" name="圖片版面配置區 7"/>
          <p:cNvSpPr>
            <a:spLocks noGrp="1"/>
          </p:cNvSpPr>
          <p:nvPr>
            <p:ph type="pic" sz="quarter" idx="12"/>
          </p:nvPr>
        </p:nvSpPr>
        <p:spPr>
          <a:xfrm>
            <a:off x="5452532" y="1558869"/>
            <a:ext cx="3691469" cy="4293134"/>
          </a:xfrm>
          <a:custGeom>
            <a:avLst/>
            <a:gdLst>
              <a:gd name="connsiteX0" fmla="*/ 2146567 w 3691469"/>
              <a:gd name="connsiteY0" fmla="*/ 0 h 4293134"/>
              <a:gd name="connsiteX1" fmla="*/ 3664419 w 3691469"/>
              <a:gd name="connsiteY1" fmla="*/ 628715 h 4293134"/>
              <a:gd name="connsiteX2" fmla="*/ 3691469 w 3691469"/>
              <a:gd name="connsiteY2" fmla="*/ 658478 h 4293134"/>
              <a:gd name="connsiteX3" fmla="*/ 3691469 w 3691469"/>
              <a:gd name="connsiteY3" fmla="*/ 3634657 h 4293134"/>
              <a:gd name="connsiteX4" fmla="*/ 3664419 w 3691469"/>
              <a:gd name="connsiteY4" fmla="*/ 3664419 h 4293134"/>
              <a:gd name="connsiteX5" fmla="*/ 2146567 w 3691469"/>
              <a:gd name="connsiteY5" fmla="*/ 4293134 h 4293134"/>
              <a:gd name="connsiteX6" fmla="*/ 0 w 3691469"/>
              <a:gd name="connsiteY6" fmla="*/ 2146567 h 4293134"/>
              <a:gd name="connsiteX7" fmla="*/ 2146567 w 3691469"/>
              <a:gd name="connsiteY7" fmla="*/ 0 h 429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1469" h="4293134">
                <a:moveTo>
                  <a:pt x="2146567" y="0"/>
                </a:moveTo>
                <a:cubicBezTo>
                  <a:pt x="2739325" y="0"/>
                  <a:pt x="3275967" y="240263"/>
                  <a:pt x="3664419" y="628715"/>
                </a:cubicBezTo>
                <a:lnTo>
                  <a:pt x="3691469" y="658478"/>
                </a:lnTo>
                <a:lnTo>
                  <a:pt x="3691469" y="3634657"/>
                </a:lnTo>
                <a:lnTo>
                  <a:pt x="3664419" y="3664419"/>
                </a:lnTo>
                <a:cubicBezTo>
                  <a:pt x="3275967" y="4052872"/>
                  <a:pt x="2739325" y="4293134"/>
                  <a:pt x="2146567" y="4293134"/>
                </a:cubicBezTo>
                <a:cubicBezTo>
                  <a:pt x="961051" y="4293134"/>
                  <a:pt x="0" y="3332083"/>
                  <a:pt x="0" y="2146567"/>
                </a:cubicBezTo>
                <a:cubicBezTo>
                  <a:pt x="0" y="961051"/>
                  <a:pt x="961051" y="0"/>
                  <a:pt x="2146567" y="0"/>
                </a:cubicBezTo>
                <a:close/>
              </a:path>
            </a:pathLst>
          </a:custGeom>
        </p:spPr>
        <p:txBody>
          <a:bodyPr wrap="square">
            <a:noAutofit/>
          </a:bodyPr>
          <a:lstStyle/>
          <a:p>
            <a:endParaRPr lang="zh-TW" altLang="en-US"/>
          </a:p>
        </p:txBody>
      </p:sp>
      <p:sp>
        <p:nvSpPr>
          <p:cNvPr id="10" name="圖片版面配置區 2"/>
          <p:cNvSpPr>
            <a:spLocks noGrp="1"/>
          </p:cNvSpPr>
          <p:nvPr>
            <p:ph type="pic" sz="quarter" idx="11"/>
          </p:nvPr>
        </p:nvSpPr>
        <p:spPr>
          <a:xfrm>
            <a:off x="2909176" y="2353455"/>
            <a:ext cx="2057936" cy="2057936"/>
          </a:xfrm>
          <a:prstGeom prst="ellipse">
            <a:avLst/>
          </a:prstGeom>
        </p:spPr>
        <p:txBody>
          <a:bodyPr/>
          <a:lstStyle/>
          <a:p>
            <a:endParaRPr lang="zh-TW" altLang="en-US"/>
          </a:p>
        </p:txBody>
      </p:sp>
      <p:sp>
        <p:nvSpPr>
          <p:cNvPr id="5" name="圖片版面配置區 2"/>
          <p:cNvSpPr>
            <a:spLocks noGrp="1"/>
          </p:cNvSpPr>
          <p:nvPr>
            <p:ph type="pic" sz="quarter" idx="13"/>
          </p:nvPr>
        </p:nvSpPr>
        <p:spPr>
          <a:xfrm>
            <a:off x="377110" y="2353455"/>
            <a:ext cx="2057936" cy="2057936"/>
          </a:xfrm>
          <a:prstGeom prst="ellipse">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462045262"/>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圖片版面配置060">
    <p:spTree>
      <p:nvGrpSpPr>
        <p:cNvPr id="1" name=""/>
        <p:cNvGrpSpPr/>
        <p:nvPr/>
      </p:nvGrpSpPr>
      <p:grpSpPr>
        <a:xfrm>
          <a:off x="0" y="0"/>
          <a:ext cx="0" cy="0"/>
          <a:chOff x="0" y="0"/>
          <a:chExt cx="0" cy="0"/>
        </a:xfrm>
      </p:grpSpPr>
      <p:sp>
        <p:nvSpPr>
          <p:cNvPr id="5" name="圖片版面配置區 2"/>
          <p:cNvSpPr>
            <a:spLocks noGrp="1"/>
          </p:cNvSpPr>
          <p:nvPr>
            <p:ph type="pic" sz="quarter" idx="13"/>
          </p:nvPr>
        </p:nvSpPr>
        <p:spPr>
          <a:xfrm>
            <a:off x="4347444" y="1785656"/>
            <a:ext cx="2132378" cy="2132378"/>
          </a:xfrm>
          <a:prstGeom prst="roundRect">
            <a:avLst>
              <a:gd name="adj" fmla="val 38609"/>
            </a:avLst>
          </a:prstGeom>
        </p:spPr>
        <p:txBody>
          <a:bodyPr/>
          <a:lstStyle/>
          <a:p>
            <a:endParaRPr lang="zh-TW" altLang="en-US"/>
          </a:p>
        </p:txBody>
      </p:sp>
      <p:sp>
        <p:nvSpPr>
          <p:cNvPr id="9" name="圖片版面配置區 2"/>
          <p:cNvSpPr>
            <a:spLocks noGrp="1"/>
          </p:cNvSpPr>
          <p:nvPr>
            <p:ph type="pic" sz="quarter" idx="14"/>
          </p:nvPr>
        </p:nvSpPr>
        <p:spPr>
          <a:xfrm>
            <a:off x="6695533" y="1785656"/>
            <a:ext cx="2132378" cy="2132378"/>
          </a:xfrm>
          <a:prstGeom prst="roundRect">
            <a:avLst>
              <a:gd name="adj" fmla="val 38609"/>
            </a:avLst>
          </a:prstGeom>
        </p:spPr>
        <p:txBody>
          <a:bodyPr/>
          <a:lstStyle/>
          <a:p>
            <a:endParaRPr lang="zh-TW" altLang="en-US"/>
          </a:p>
        </p:txBody>
      </p:sp>
      <p:sp>
        <p:nvSpPr>
          <p:cNvPr id="11" name="圖片版面配置區 2"/>
          <p:cNvSpPr>
            <a:spLocks noGrp="1"/>
          </p:cNvSpPr>
          <p:nvPr>
            <p:ph type="pic" sz="quarter" idx="15"/>
          </p:nvPr>
        </p:nvSpPr>
        <p:spPr>
          <a:xfrm>
            <a:off x="4347444" y="4133745"/>
            <a:ext cx="2132378" cy="2132378"/>
          </a:xfrm>
          <a:prstGeom prst="roundRect">
            <a:avLst>
              <a:gd name="adj" fmla="val 38609"/>
            </a:avLst>
          </a:prstGeom>
        </p:spPr>
        <p:txBody>
          <a:bodyPr/>
          <a:lstStyle/>
          <a:p>
            <a:endParaRPr lang="zh-TW" altLang="en-US"/>
          </a:p>
        </p:txBody>
      </p:sp>
      <p:sp>
        <p:nvSpPr>
          <p:cNvPr id="12" name="圖片版面配置區 2"/>
          <p:cNvSpPr>
            <a:spLocks noGrp="1"/>
          </p:cNvSpPr>
          <p:nvPr>
            <p:ph type="pic" sz="quarter" idx="16"/>
          </p:nvPr>
        </p:nvSpPr>
        <p:spPr>
          <a:xfrm>
            <a:off x="6695533" y="4133745"/>
            <a:ext cx="2132378" cy="2132378"/>
          </a:xfrm>
          <a:prstGeom prst="roundRect">
            <a:avLst>
              <a:gd name="adj" fmla="val 38609"/>
            </a:avLst>
          </a:prstGeo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992457313"/>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圖片版面配置061">
    <p:spTree>
      <p:nvGrpSpPr>
        <p:cNvPr id="1" name=""/>
        <p:cNvGrpSpPr/>
        <p:nvPr/>
      </p:nvGrpSpPr>
      <p:grpSpPr>
        <a:xfrm>
          <a:off x="0" y="0"/>
          <a:ext cx="0" cy="0"/>
          <a:chOff x="0" y="0"/>
          <a:chExt cx="0" cy="0"/>
        </a:xfrm>
      </p:grpSpPr>
      <p:sp>
        <p:nvSpPr>
          <p:cNvPr id="12" name="圖片版面配置區 8"/>
          <p:cNvSpPr>
            <a:spLocks noGrp="1"/>
          </p:cNvSpPr>
          <p:nvPr>
            <p:ph type="pic" sz="quarter" idx="13"/>
          </p:nvPr>
        </p:nvSpPr>
        <p:spPr>
          <a:xfrm>
            <a:off x="3275400" y="4122738"/>
            <a:ext cx="2592000" cy="1936800"/>
          </a:xfrm>
        </p:spPr>
        <p:txBody>
          <a:bodyPr/>
          <a:lstStyle/>
          <a:p>
            <a:endParaRPr lang="zh-TW" altLang="en-US"/>
          </a:p>
        </p:txBody>
      </p:sp>
      <p:sp>
        <p:nvSpPr>
          <p:cNvPr id="13" name="圖片版面配置區 8"/>
          <p:cNvSpPr>
            <a:spLocks noGrp="1"/>
          </p:cNvSpPr>
          <p:nvPr>
            <p:ph type="pic" sz="quarter" idx="14"/>
          </p:nvPr>
        </p:nvSpPr>
        <p:spPr>
          <a:xfrm>
            <a:off x="6185287" y="4122738"/>
            <a:ext cx="2592000" cy="1936800"/>
          </a:xfrm>
        </p:spPr>
        <p:txBody>
          <a:bodyPr/>
          <a:lstStyle/>
          <a:p>
            <a:endParaRPr lang="zh-TW" altLang="en-US"/>
          </a:p>
        </p:txBody>
      </p:sp>
      <p:sp>
        <p:nvSpPr>
          <p:cNvPr id="14" name="圖片版面配置區 8"/>
          <p:cNvSpPr>
            <a:spLocks noGrp="1"/>
          </p:cNvSpPr>
          <p:nvPr>
            <p:ph type="pic" sz="quarter" idx="15"/>
          </p:nvPr>
        </p:nvSpPr>
        <p:spPr>
          <a:xfrm>
            <a:off x="365513" y="4122738"/>
            <a:ext cx="2592000" cy="1936800"/>
          </a:xfrm>
        </p:spPr>
        <p:txBody>
          <a:bodyPr/>
          <a:lstStyle/>
          <a:p>
            <a:endParaRPr lang="zh-TW" altLang="en-US"/>
          </a:p>
        </p:txBody>
      </p:sp>
      <p:sp>
        <p:nvSpPr>
          <p:cNvPr id="10" name="圖片版面配置區 8"/>
          <p:cNvSpPr>
            <a:spLocks noGrp="1"/>
          </p:cNvSpPr>
          <p:nvPr>
            <p:ph type="pic" sz="quarter" idx="11"/>
          </p:nvPr>
        </p:nvSpPr>
        <p:spPr>
          <a:xfrm>
            <a:off x="3275400" y="1691141"/>
            <a:ext cx="2592000" cy="1936800"/>
          </a:xfrm>
        </p:spPr>
        <p:txBody>
          <a:bodyPr/>
          <a:lstStyle/>
          <a:p>
            <a:endParaRPr lang="zh-TW" altLang="en-US"/>
          </a:p>
        </p:txBody>
      </p:sp>
      <p:sp>
        <p:nvSpPr>
          <p:cNvPr id="11" name="圖片版面配置區 8"/>
          <p:cNvSpPr>
            <a:spLocks noGrp="1"/>
          </p:cNvSpPr>
          <p:nvPr>
            <p:ph type="pic" sz="quarter" idx="12"/>
          </p:nvPr>
        </p:nvSpPr>
        <p:spPr>
          <a:xfrm>
            <a:off x="6185287" y="1691141"/>
            <a:ext cx="2592000" cy="1936800"/>
          </a:xfrm>
        </p:spPr>
        <p:txBody>
          <a:bodyPr/>
          <a:lstStyle/>
          <a:p>
            <a:endParaRPr lang="zh-TW" altLang="en-US"/>
          </a:p>
        </p:txBody>
      </p:sp>
      <p:sp>
        <p:nvSpPr>
          <p:cNvPr id="9" name="圖片版面配置區 8"/>
          <p:cNvSpPr>
            <a:spLocks noGrp="1"/>
          </p:cNvSpPr>
          <p:nvPr>
            <p:ph type="pic" sz="quarter" idx="10"/>
          </p:nvPr>
        </p:nvSpPr>
        <p:spPr>
          <a:xfrm>
            <a:off x="365513" y="1691141"/>
            <a:ext cx="2592000" cy="19368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112441498"/>
      </p:ext>
    </p:extLst>
  </p:cSld>
  <p:clrMapOvr>
    <a:masterClrMapping/>
  </p:clrMapOvr>
  <p:timing>
    <p:tnLst>
      <p:par>
        <p:cTn id="1" dur="indefinite" restart="never" nodeType="tmRoot"/>
      </p:par>
    </p:tn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圖片版面配置062">
    <p:spTree>
      <p:nvGrpSpPr>
        <p:cNvPr id="1" name=""/>
        <p:cNvGrpSpPr/>
        <p:nvPr/>
      </p:nvGrpSpPr>
      <p:grpSpPr>
        <a:xfrm>
          <a:off x="0" y="0"/>
          <a:ext cx="0" cy="0"/>
          <a:chOff x="0" y="0"/>
          <a:chExt cx="0" cy="0"/>
        </a:xfrm>
      </p:grpSpPr>
      <p:sp>
        <p:nvSpPr>
          <p:cNvPr id="9" name="圖片版面配置區 6"/>
          <p:cNvSpPr>
            <a:spLocks noGrp="1"/>
          </p:cNvSpPr>
          <p:nvPr>
            <p:ph type="pic" sz="quarter" idx="12"/>
          </p:nvPr>
        </p:nvSpPr>
        <p:spPr>
          <a:xfrm>
            <a:off x="4693971" y="3933056"/>
            <a:ext cx="1936800" cy="1936800"/>
          </a:xfrm>
        </p:spPr>
        <p:txBody>
          <a:bodyPr/>
          <a:lstStyle/>
          <a:p>
            <a:endParaRPr lang="zh-TW" altLang="en-US"/>
          </a:p>
        </p:txBody>
      </p:sp>
      <p:sp>
        <p:nvSpPr>
          <p:cNvPr id="10" name="圖片版面配置區 6"/>
          <p:cNvSpPr>
            <a:spLocks noGrp="1"/>
          </p:cNvSpPr>
          <p:nvPr>
            <p:ph type="pic" sz="quarter" idx="13"/>
          </p:nvPr>
        </p:nvSpPr>
        <p:spPr>
          <a:xfrm>
            <a:off x="279033" y="3933056"/>
            <a:ext cx="1936800" cy="1936800"/>
          </a:xfrm>
        </p:spPr>
        <p:txBody>
          <a:bodyPr/>
          <a:lstStyle/>
          <a:p>
            <a:endParaRPr lang="zh-TW" altLang="en-US"/>
          </a:p>
        </p:txBody>
      </p:sp>
      <p:sp>
        <p:nvSpPr>
          <p:cNvPr id="8" name="圖片版面配置區 6"/>
          <p:cNvSpPr>
            <a:spLocks noGrp="1"/>
          </p:cNvSpPr>
          <p:nvPr>
            <p:ph type="pic" sz="quarter" idx="11"/>
          </p:nvPr>
        </p:nvSpPr>
        <p:spPr>
          <a:xfrm>
            <a:off x="4693971" y="1662113"/>
            <a:ext cx="1936800" cy="1936800"/>
          </a:xfrm>
        </p:spPr>
        <p:txBody>
          <a:bodyPr/>
          <a:lstStyle/>
          <a:p>
            <a:endParaRPr lang="zh-TW" altLang="en-US"/>
          </a:p>
        </p:txBody>
      </p:sp>
      <p:sp>
        <p:nvSpPr>
          <p:cNvPr id="7" name="圖片版面配置區 6"/>
          <p:cNvSpPr>
            <a:spLocks noGrp="1"/>
          </p:cNvSpPr>
          <p:nvPr>
            <p:ph type="pic" sz="quarter" idx="10"/>
          </p:nvPr>
        </p:nvSpPr>
        <p:spPr>
          <a:xfrm>
            <a:off x="279033" y="1662113"/>
            <a:ext cx="1936800" cy="19368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9270275"/>
      </p:ext>
    </p:extLst>
  </p:cSld>
  <p:clrMapOvr>
    <a:masterClrMapping/>
  </p:clrMapOvr>
  <p:timing>
    <p:tnLst>
      <p:par>
        <p:cTn id="1" dur="indefinite" restart="never" nodeType="tmRoot"/>
      </p:par>
    </p:tn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圖片版面配置063">
    <p:spTree>
      <p:nvGrpSpPr>
        <p:cNvPr id="1" name=""/>
        <p:cNvGrpSpPr/>
        <p:nvPr/>
      </p:nvGrpSpPr>
      <p:grpSpPr>
        <a:xfrm>
          <a:off x="0" y="0"/>
          <a:ext cx="0" cy="0"/>
          <a:chOff x="0" y="0"/>
          <a:chExt cx="0" cy="0"/>
        </a:xfrm>
      </p:grpSpPr>
      <p:sp>
        <p:nvSpPr>
          <p:cNvPr id="4" name="圖片版面配置區 3"/>
          <p:cNvSpPr>
            <a:spLocks noGrp="1"/>
          </p:cNvSpPr>
          <p:nvPr>
            <p:ph type="pic" sz="quarter" idx="10"/>
          </p:nvPr>
        </p:nvSpPr>
        <p:spPr>
          <a:xfrm>
            <a:off x="7593563" y="0"/>
            <a:ext cx="1555200" cy="3430800"/>
          </a:xfrm>
        </p:spPr>
        <p:txBody>
          <a:bodyPr/>
          <a:lstStyle/>
          <a:p>
            <a:endParaRPr lang="zh-TW" altLang="en-US"/>
          </a:p>
        </p:txBody>
      </p:sp>
      <p:sp>
        <p:nvSpPr>
          <p:cNvPr id="5" name="圖片版面配置區 3"/>
          <p:cNvSpPr>
            <a:spLocks noGrp="1"/>
          </p:cNvSpPr>
          <p:nvPr>
            <p:ph type="pic" sz="quarter" idx="11"/>
          </p:nvPr>
        </p:nvSpPr>
        <p:spPr>
          <a:xfrm>
            <a:off x="7593563" y="3430800"/>
            <a:ext cx="1555200" cy="3430800"/>
          </a:xfrm>
        </p:spPr>
        <p:txBody>
          <a:bodyPr/>
          <a:lstStyle/>
          <a:p>
            <a:endParaRPr lang="zh-TW" altLang="en-US"/>
          </a:p>
        </p:txBody>
      </p:sp>
      <p:sp>
        <p:nvSpPr>
          <p:cNvPr id="6" name="圖片版面配置區 3"/>
          <p:cNvSpPr>
            <a:spLocks noGrp="1"/>
          </p:cNvSpPr>
          <p:nvPr>
            <p:ph type="pic" sz="quarter" idx="12"/>
          </p:nvPr>
        </p:nvSpPr>
        <p:spPr>
          <a:xfrm>
            <a:off x="6038363" y="0"/>
            <a:ext cx="1555200" cy="3430800"/>
          </a:xfrm>
        </p:spPr>
        <p:txBody>
          <a:bodyPr/>
          <a:lstStyle/>
          <a:p>
            <a:endParaRPr lang="zh-TW" altLang="en-US"/>
          </a:p>
        </p:txBody>
      </p:sp>
      <p:sp>
        <p:nvSpPr>
          <p:cNvPr id="7" name="圖片版面配置區 3"/>
          <p:cNvSpPr>
            <a:spLocks noGrp="1"/>
          </p:cNvSpPr>
          <p:nvPr>
            <p:ph type="pic" sz="quarter" idx="13"/>
          </p:nvPr>
        </p:nvSpPr>
        <p:spPr>
          <a:xfrm>
            <a:off x="6038363" y="3430800"/>
            <a:ext cx="1555200" cy="3430800"/>
          </a:xfrm>
        </p:spPr>
        <p:txBody>
          <a:bodyPr/>
          <a:lstStyle/>
          <a:p>
            <a:endParaRPr lang="zh-TW" altLang="en-US"/>
          </a:p>
        </p:txBody>
      </p:sp>
      <p:sp>
        <p:nvSpPr>
          <p:cNvPr id="8" name="圖片版面配置區 3"/>
          <p:cNvSpPr>
            <a:spLocks noGrp="1"/>
          </p:cNvSpPr>
          <p:nvPr>
            <p:ph type="pic" sz="quarter" idx="14"/>
          </p:nvPr>
        </p:nvSpPr>
        <p:spPr>
          <a:xfrm>
            <a:off x="4483163" y="0"/>
            <a:ext cx="1555200" cy="3430800"/>
          </a:xfrm>
        </p:spPr>
        <p:txBody>
          <a:bodyPr/>
          <a:lstStyle/>
          <a:p>
            <a:endParaRPr lang="zh-TW" altLang="en-US"/>
          </a:p>
        </p:txBody>
      </p:sp>
      <p:sp>
        <p:nvSpPr>
          <p:cNvPr id="9" name="圖片版面配置區 3"/>
          <p:cNvSpPr>
            <a:spLocks noGrp="1"/>
          </p:cNvSpPr>
          <p:nvPr>
            <p:ph type="pic" sz="quarter" idx="15"/>
          </p:nvPr>
        </p:nvSpPr>
        <p:spPr>
          <a:xfrm>
            <a:off x="4483163" y="3430800"/>
            <a:ext cx="1555200" cy="3430800"/>
          </a:xfr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785422281"/>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圖片版面配置064">
    <p:spTree>
      <p:nvGrpSpPr>
        <p:cNvPr id="1" name=""/>
        <p:cNvGrpSpPr/>
        <p:nvPr/>
      </p:nvGrpSpPr>
      <p:grpSpPr>
        <a:xfrm>
          <a:off x="0" y="0"/>
          <a:ext cx="0" cy="0"/>
          <a:chOff x="0" y="0"/>
          <a:chExt cx="0" cy="0"/>
        </a:xfrm>
      </p:grpSpPr>
      <p:sp>
        <p:nvSpPr>
          <p:cNvPr id="6" name="圖片版面配置區 3"/>
          <p:cNvSpPr>
            <a:spLocks noGrp="1"/>
          </p:cNvSpPr>
          <p:nvPr>
            <p:ph type="pic" sz="quarter" idx="15"/>
          </p:nvPr>
        </p:nvSpPr>
        <p:spPr>
          <a:xfrm>
            <a:off x="6234038" y="2714624"/>
            <a:ext cx="2905200" cy="2624400"/>
          </a:xfrm>
        </p:spPr>
        <p:txBody>
          <a:bodyPr/>
          <a:lstStyle/>
          <a:p>
            <a:endParaRPr lang="zh-TW" altLang="en-US"/>
          </a:p>
        </p:txBody>
      </p:sp>
      <p:sp>
        <p:nvSpPr>
          <p:cNvPr id="7" name="圖片版面配置區 3"/>
          <p:cNvSpPr>
            <a:spLocks noGrp="1"/>
          </p:cNvSpPr>
          <p:nvPr>
            <p:ph type="pic" sz="quarter" idx="16"/>
          </p:nvPr>
        </p:nvSpPr>
        <p:spPr>
          <a:xfrm>
            <a:off x="2905200" y="1785938"/>
            <a:ext cx="3328838" cy="2862825"/>
          </a:xfrm>
        </p:spPr>
        <p:txBody>
          <a:bodyPr/>
          <a:lstStyle/>
          <a:p>
            <a:endParaRPr lang="zh-TW" altLang="en-US"/>
          </a:p>
        </p:txBody>
      </p:sp>
      <p:sp>
        <p:nvSpPr>
          <p:cNvPr id="5" name="圖片版面配置區 3"/>
          <p:cNvSpPr>
            <a:spLocks noGrp="1"/>
          </p:cNvSpPr>
          <p:nvPr>
            <p:ph type="pic" sz="quarter" idx="14"/>
          </p:nvPr>
        </p:nvSpPr>
        <p:spPr>
          <a:xfrm>
            <a:off x="0" y="2714624"/>
            <a:ext cx="2905200" cy="2624400"/>
          </a:xfr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15313603"/>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圖片版面配置065">
    <p:spTree>
      <p:nvGrpSpPr>
        <p:cNvPr id="1" name=""/>
        <p:cNvGrpSpPr/>
        <p:nvPr/>
      </p:nvGrpSpPr>
      <p:grpSpPr>
        <a:xfrm>
          <a:off x="0" y="0"/>
          <a:ext cx="0" cy="0"/>
          <a:chOff x="0" y="0"/>
          <a:chExt cx="0" cy="0"/>
        </a:xfrm>
      </p:grpSpPr>
      <p:sp>
        <p:nvSpPr>
          <p:cNvPr id="8" name="圖片版面配置區 6"/>
          <p:cNvSpPr>
            <a:spLocks noGrp="1"/>
          </p:cNvSpPr>
          <p:nvPr>
            <p:ph type="pic" sz="quarter" idx="11"/>
          </p:nvPr>
        </p:nvSpPr>
        <p:spPr>
          <a:xfrm>
            <a:off x="2453396" y="1622425"/>
            <a:ext cx="2048400" cy="3060000"/>
          </a:xfrm>
        </p:spPr>
        <p:txBody>
          <a:bodyPr/>
          <a:lstStyle/>
          <a:p>
            <a:endParaRPr lang="zh-TW" altLang="en-US"/>
          </a:p>
        </p:txBody>
      </p:sp>
      <p:sp>
        <p:nvSpPr>
          <p:cNvPr id="9" name="圖片版面配置區 6"/>
          <p:cNvSpPr>
            <a:spLocks noGrp="1"/>
          </p:cNvSpPr>
          <p:nvPr>
            <p:ph type="pic" sz="quarter" idx="12"/>
          </p:nvPr>
        </p:nvSpPr>
        <p:spPr>
          <a:xfrm>
            <a:off x="4626329" y="1622425"/>
            <a:ext cx="2048400" cy="3060000"/>
          </a:xfrm>
        </p:spPr>
        <p:txBody>
          <a:bodyPr/>
          <a:lstStyle/>
          <a:p>
            <a:endParaRPr lang="zh-TW" altLang="en-US"/>
          </a:p>
        </p:txBody>
      </p:sp>
      <p:sp>
        <p:nvSpPr>
          <p:cNvPr id="10" name="圖片版面配置區 6"/>
          <p:cNvSpPr>
            <a:spLocks noGrp="1"/>
          </p:cNvSpPr>
          <p:nvPr>
            <p:ph type="pic" sz="quarter" idx="13"/>
          </p:nvPr>
        </p:nvSpPr>
        <p:spPr>
          <a:xfrm>
            <a:off x="6799262" y="1622425"/>
            <a:ext cx="2048400" cy="3060000"/>
          </a:xfrm>
        </p:spPr>
        <p:txBody>
          <a:bodyPr/>
          <a:lstStyle/>
          <a:p>
            <a:endParaRPr lang="zh-TW" altLang="en-US"/>
          </a:p>
        </p:txBody>
      </p:sp>
      <p:sp>
        <p:nvSpPr>
          <p:cNvPr id="7" name="圖片版面配置區 6"/>
          <p:cNvSpPr>
            <a:spLocks noGrp="1"/>
          </p:cNvSpPr>
          <p:nvPr>
            <p:ph type="pic" sz="quarter" idx="10"/>
          </p:nvPr>
        </p:nvSpPr>
        <p:spPr>
          <a:xfrm>
            <a:off x="280463" y="1622425"/>
            <a:ext cx="2048400" cy="30600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751654122"/>
      </p:ext>
    </p:extLst>
  </p:cSld>
  <p:clrMapOvr>
    <a:masterClrMapping/>
  </p:clrMapOvr>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圖片版面配置066">
    <p:spTree>
      <p:nvGrpSpPr>
        <p:cNvPr id="1" name=""/>
        <p:cNvGrpSpPr/>
        <p:nvPr/>
      </p:nvGrpSpPr>
      <p:grpSpPr>
        <a:xfrm>
          <a:off x="0" y="0"/>
          <a:ext cx="0" cy="0"/>
          <a:chOff x="0" y="0"/>
          <a:chExt cx="0" cy="0"/>
        </a:xfrm>
      </p:grpSpPr>
      <p:sp>
        <p:nvSpPr>
          <p:cNvPr id="9" name="圖片版面配置區 6"/>
          <p:cNvSpPr>
            <a:spLocks noGrp="1"/>
          </p:cNvSpPr>
          <p:nvPr>
            <p:ph type="pic" sz="quarter" idx="12"/>
          </p:nvPr>
        </p:nvSpPr>
        <p:spPr>
          <a:xfrm>
            <a:off x="4751388" y="4130985"/>
            <a:ext cx="828000" cy="2160000"/>
          </a:xfrm>
        </p:spPr>
        <p:txBody>
          <a:bodyPr/>
          <a:lstStyle/>
          <a:p>
            <a:endParaRPr lang="zh-TW" altLang="en-US"/>
          </a:p>
        </p:txBody>
      </p:sp>
      <p:sp>
        <p:nvSpPr>
          <p:cNvPr id="10" name="圖片版面配置區 6"/>
          <p:cNvSpPr>
            <a:spLocks noGrp="1"/>
          </p:cNvSpPr>
          <p:nvPr>
            <p:ph type="pic" sz="quarter" idx="13"/>
          </p:nvPr>
        </p:nvSpPr>
        <p:spPr>
          <a:xfrm>
            <a:off x="611863" y="4130985"/>
            <a:ext cx="828000" cy="2160000"/>
          </a:xfrm>
        </p:spPr>
        <p:txBody>
          <a:bodyPr/>
          <a:lstStyle/>
          <a:p>
            <a:endParaRPr lang="zh-TW" altLang="en-US"/>
          </a:p>
        </p:txBody>
      </p:sp>
      <p:sp>
        <p:nvSpPr>
          <p:cNvPr id="8" name="圖片版面配置區 6"/>
          <p:cNvSpPr>
            <a:spLocks noGrp="1"/>
          </p:cNvSpPr>
          <p:nvPr>
            <p:ph type="pic" sz="quarter" idx="11"/>
          </p:nvPr>
        </p:nvSpPr>
        <p:spPr>
          <a:xfrm>
            <a:off x="4751388" y="1598613"/>
            <a:ext cx="828000" cy="2160000"/>
          </a:xfrm>
        </p:spPr>
        <p:txBody>
          <a:bodyPr/>
          <a:lstStyle/>
          <a:p>
            <a:endParaRPr lang="zh-TW" altLang="en-US"/>
          </a:p>
        </p:txBody>
      </p:sp>
      <p:sp>
        <p:nvSpPr>
          <p:cNvPr id="7" name="圖片版面配置區 6"/>
          <p:cNvSpPr>
            <a:spLocks noGrp="1"/>
          </p:cNvSpPr>
          <p:nvPr>
            <p:ph type="pic" sz="quarter" idx="10"/>
          </p:nvPr>
        </p:nvSpPr>
        <p:spPr>
          <a:xfrm>
            <a:off x="611863" y="1598613"/>
            <a:ext cx="828000" cy="21600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03219658"/>
      </p:ext>
    </p:extLst>
  </p:cSld>
  <p:clrMapOvr>
    <a:masterClrMapping/>
  </p:clrMapOvr>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圖片版面配置067">
    <p:spTree>
      <p:nvGrpSpPr>
        <p:cNvPr id="1" name=""/>
        <p:cNvGrpSpPr/>
        <p:nvPr/>
      </p:nvGrpSpPr>
      <p:grpSpPr>
        <a:xfrm>
          <a:off x="0" y="0"/>
          <a:ext cx="0" cy="0"/>
          <a:chOff x="0" y="0"/>
          <a:chExt cx="0" cy="0"/>
        </a:xfrm>
      </p:grpSpPr>
      <p:sp>
        <p:nvSpPr>
          <p:cNvPr id="4" name="圖片版面配置區 3"/>
          <p:cNvSpPr>
            <a:spLocks noGrp="1"/>
          </p:cNvSpPr>
          <p:nvPr>
            <p:ph type="pic" sz="quarter" idx="10"/>
          </p:nvPr>
        </p:nvSpPr>
        <p:spPr>
          <a:xfrm>
            <a:off x="1738288" y="3235501"/>
            <a:ext cx="1538312" cy="1353792"/>
          </a:xfrm>
          <a:prstGeom prst="hexagon">
            <a:avLst>
              <a:gd name="adj" fmla="val 28752"/>
              <a:gd name="vf" fmla="val 115470"/>
            </a:avLst>
          </a:prstGeom>
        </p:spPr>
        <p:txBody>
          <a:bodyPr/>
          <a:lstStyle/>
          <a:p>
            <a:endParaRPr lang="zh-TW" altLang="en-US"/>
          </a:p>
        </p:txBody>
      </p:sp>
      <p:sp>
        <p:nvSpPr>
          <p:cNvPr id="5" name="圖片版面配置區 3"/>
          <p:cNvSpPr>
            <a:spLocks noGrp="1"/>
          </p:cNvSpPr>
          <p:nvPr>
            <p:ph type="pic" sz="quarter" idx="11"/>
          </p:nvPr>
        </p:nvSpPr>
        <p:spPr>
          <a:xfrm>
            <a:off x="1738288" y="1786711"/>
            <a:ext cx="1538312" cy="1353792"/>
          </a:xfrm>
          <a:prstGeom prst="hexagon">
            <a:avLst>
              <a:gd name="adj" fmla="val 28752"/>
              <a:gd name="vf" fmla="val 115470"/>
            </a:avLst>
          </a:prstGeom>
        </p:spPr>
        <p:txBody>
          <a:bodyPr/>
          <a:lstStyle/>
          <a:p>
            <a:endParaRPr lang="zh-TW" altLang="en-US"/>
          </a:p>
        </p:txBody>
      </p:sp>
      <p:sp>
        <p:nvSpPr>
          <p:cNvPr id="6" name="圖片版面配置區 3"/>
          <p:cNvSpPr>
            <a:spLocks noGrp="1"/>
          </p:cNvSpPr>
          <p:nvPr>
            <p:ph type="pic" sz="quarter" idx="12"/>
          </p:nvPr>
        </p:nvSpPr>
        <p:spPr>
          <a:xfrm>
            <a:off x="1738288" y="4719917"/>
            <a:ext cx="1538312" cy="1353792"/>
          </a:xfrm>
          <a:prstGeom prst="hexagon">
            <a:avLst>
              <a:gd name="adj" fmla="val 28752"/>
              <a:gd name="vf" fmla="val 115470"/>
            </a:avLst>
          </a:prstGeom>
        </p:spPr>
        <p:txBody>
          <a:bodyPr/>
          <a:lstStyle/>
          <a:p>
            <a:endParaRPr lang="zh-TW" altLang="en-US"/>
          </a:p>
        </p:txBody>
      </p:sp>
      <p:sp>
        <p:nvSpPr>
          <p:cNvPr id="7" name="圖片版面配置區 3"/>
          <p:cNvSpPr>
            <a:spLocks noGrp="1"/>
          </p:cNvSpPr>
          <p:nvPr>
            <p:ph type="pic" sz="quarter" idx="13"/>
          </p:nvPr>
        </p:nvSpPr>
        <p:spPr>
          <a:xfrm>
            <a:off x="491379" y="2511106"/>
            <a:ext cx="1538312" cy="1353792"/>
          </a:xfrm>
          <a:prstGeom prst="hexagon">
            <a:avLst>
              <a:gd name="adj" fmla="val 28752"/>
              <a:gd name="vf" fmla="val 115470"/>
            </a:avLst>
          </a:prstGeom>
        </p:spPr>
        <p:txBody>
          <a:bodyPr/>
          <a:lstStyle/>
          <a:p>
            <a:endParaRPr lang="zh-TW" altLang="en-US"/>
          </a:p>
        </p:txBody>
      </p:sp>
      <p:sp>
        <p:nvSpPr>
          <p:cNvPr id="8" name="圖片版面配置區 3"/>
          <p:cNvSpPr>
            <a:spLocks noGrp="1"/>
          </p:cNvSpPr>
          <p:nvPr>
            <p:ph type="pic" sz="quarter" idx="14"/>
          </p:nvPr>
        </p:nvSpPr>
        <p:spPr>
          <a:xfrm>
            <a:off x="2973322" y="2511106"/>
            <a:ext cx="1538312" cy="1353792"/>
          </a:xfrm>
          <a:prstGeom prst="hexagon">
            <a:avLst>
              <a:gd name="adj" fmla="val 28752"/>
              <a:gd name="vf" fmla="val 115470"/>
            </a:avLst>
          </a:prstGeom>
        </p:spPr>
        <p:txBody>
          <a:bodyPr/>
          <a:lstStyle/>
          <a:p>
            <a:endParaRPr lang="zh-TW" altLang="en-US"/>
          </a:p>
        </p:txBody>
      </p:sp>
      <p:sp>
        <p:nvSpPr>
          <p:cNvPr id="9" name="圖片版面配置區 3"/>
          <p:cNvSpPr>
            <a:spLocks noGrp="1"/>
          </p:cNvSpPr>
          <p:nvPr>
            <p:ph type="pic" sz="quarter" idx="15"/>
          </p:nvPr>
        </p:nvSpPr>
        <p:spPr>
          <a:xfrm>
            <a:off x="2973322" y="3977709"/>
            <a:ext cx="1538312" cy="1353792"/>
          </a:xfrm>
          <a:prstGeom prst="hexagon">
            <a:avLst>
              <a:gd name="adj" fmla="val 28752"/>
              <a:gd name="vf" fmla="val 115470"/>
            </a:avLst>
          </a:prstGeom>
        </p:spPr>
        <p:txBody>
          <a:bodyPr/>
          <a:lstStyle/>
          <a:p>
            <a:endParaRPr lang="zh-TW" altLang="en-US"/>
          </a:p>
        </p:txBody>
      </p:sp>
      <p:sp>
        <p:nvSpPr>
          <p:cNvPr id="10" name="圖片版面配置區 3"/>
          <p:cNvSpPr>
            <a:spLocks noGrp="1"/>
          </p:cNvSpPr>
          <p:nvPr>
            <p:ph type="pic" sz="quarter" idx="16"/>
          </p:nvPr>
        </p:nvSpPr>
        <p:spPr>
          <a:xfrm>
            <a:off x="491379" y="3977709"/>
            <a:ext cx="1538312" cy="1353792"/>
          </a:xfrm>
          <a:prstGeom prst="hexagon">
            <a:avLst>
              <a:gd name="adj" fmla="val 28752"/>
              <a:gd name="vf" fmla="val 115470"/>
            </a:avLst>
          </a:prstGeom>
        </p:spPr>
        <p:txBody>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03350797"/>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圖片版面配置068">
    <p:spTree>
      <p:nvGrpSpPr>
        <p:cNvPr id="1" name=""/>
        <p:cNvGrpSpPr/>
        <p:nvPr/>
      </p:nvGrpSpPr>
      <p:grpSpPr>
        <a:xfrm>
          <a:off x="0" y="0"/>
          <a:ext cx="0" cy="0"/>
          <a:chOff x="0" y="0"/>
          <a:chExt cx="0" cy="0"/>
        </a:xfrm>
      </p:grpSpPr>
      <p:sp>
        <p:nvSpPr>
          <p:cNvPr id="11" name="圖片版面配置區 10"/>
          <p:cNvSpPr>
            <a:spLocks noGrp="1"/>
          </p:cNvSpPr>
          <p:nvPr>
            <p:ph type="pic" sz="quarter" idx="16"/>
          </p:nvPr>
        </p:nvSpPr>
        <p:spPr>
          <a:xfrm>
            <a:off x="491379" y="1786711"/>
            <a:ext cx="4020255" cy="4286998"/>
          </a:xfrm>
          <a:custGeom>
            <a:avLst/>
            <a:gdLst>
              <a:gd name="connsiteX0" fmla="*/ 1636151 w 4020255"/>
              <a:gd name="connsiteY0" fmla="*/ 2933206 h 4286998"/>
              <a:gd name="connsiteX1" fmla="*/ 2395979 w 4020255"/>
              <a:gd name="connsiteY1" fmla="*/ 2933206 h 4286998"/>
              <a:gd name="connsiteX2" fmla="*/ 2785221 w 4020255"/>
              <a:gd name="connsiteY2" fmla="*/ 3610102 h 4286998"/>
              <a:gd name="connsiteX3" fmla="*/ 2395979 w 4020255"/>
              <a:gd name="connsiteY3" fmla="*/ 4286998 h 4286998"/>
              <a:gd name="connsiteX4" fmla="*/ 1636151 w 4020255"/>
              <a:gd name="connsiteY4" fmla="*/ 4286998 h 4286998"/>
              <a:gd name="connsiteX5" fmla="*/ 1246909 w 4020255"/>
              <a:gd name="connsiteY5" fmla="*/ 3610102 h 4286998"/>
              <a:gd name="connsiteX6" fmla="*/ 2871185 w 4020255"/>
              <a:gd name="connsiteY6" fmla="*/ 2190998 h 4286998"/>
              <a:gd name="connsiteX7" fmla="*/ 3631013 w 4020255"/>
              <a:gd name="connsiteY7" fmla="*/ 2190998 h 4286998"/>
              <a:gd name="connsiteX8" fmla="*/ 4020255 w 4020255"/>
              <a:gd name="connsiteY8" fmla="*/ 2867894 h 4286998"/>
              <a:gd name="connsiteX9" fmla="*/ 3631013 w 4020255"/>
              <a:gd name="connsiteY9" fmla="*/ 3544790 h 4286998"/>
              <a:gd name="connsiteX10" fmla="*/ 2871185 w 4020255"/>
              <a:gd name="connsiteY10" fmla="*/ 3544790 h 4286998"/>
              <a:gd name="connsiteX11" fmla="*/ 2481943 w 4020255"/>
              <a:gd name="connsiteY11" fmla="*/ 2867894 h 4286998"/>
              <a:gd name="connsiteX12" fmla="*/ 389242 w 4020255"/>
              <a:gd name="connsiteY12" fmla="*/ 2190998 h 4286998"/>
              <a:gd name="connsiteX13" fmla="*/ 1149070 w 4020255"/>
              <a:gd name="connsiteY13" fmla="*/ 2190998 h 4286998"/>
              <a:gd name="connsiteX14" fmla="*/ 1538312 w 4020255"/>
              <a:gd name="connsiteY14" fmla="*/ 2867894 h 4286998"/>
              <a:gd name="connsiteX15" fmla="*/ 1149070 w 4020255"/>
              <a:gd name="connsiteY15" fmla="*/ 3544790 h 4286998"/>
              <a:gd name="connsiteX16" fmla="*/ 389242 w 4020255"/>
              <a:gd name="connsiteY16" fmla="*/ 3544790 h 4286998"/>
              <a:gd name="connsiteX17" fmla="*/ 0 w 4020255"/>
              <a:gd name="connsiteY17" fmla="*/ 2867894 h 4286998"/>
              <a:gd name="connsiteX18" fmla="*/ 1636151 w 4020255"/>
              <a:gd name="connsiteY18" fmla="*/ 1448790 h 4286998"/>
              <a:gd name="connsiteX19" fmla="*/ 2395979 w 4020255"/>
              <a:gd name="connsiteY19" fmla="*/ 1448790 h 4286998"/>
              <a:gd name="connsiteX20" fmla="*/ 2785221 w 4020255"/>
              <a:gd name="connsiteY20" fmla="*/ 2125686 h 4286998"/>
              <a:gd name="connsiteX21" fmla="*/ 2395979 w 4020255"/>
              <a:gd name="connsiteY21" fmla="*/ 2802582 h 4286998"/>
              <a:gd name="connsiteX22" fmla="*/ 1636151 w 4020255"/>
              <a:gd name="connsiteY22" fmla="*/ 2802582 h 4286998"/>
              <a:gd name="connsiteX23" fmla="*/ 1246909 w 4020255"/>
              <a:gd name="connsiteY23" fmla="*/ 2125686 h 4286998"/>
              <a:gd name="connsiteX24" fmla="*/ 2871185 w 4020255"/>
              <a:gd name="connsiteY24" fmla="*/ 724395 h 4286998"/>
              <a:gd name="connsiteX25" fmla="*/ 3631013 w 4020255"/>
              <a:gd name="connsiteY25" fmla="*/ 724395 h 4286998"/>
              <a:gd name="connsiteX26" fmla="*/ 4020255 w 4020255"/>
              <a:gd name="connsiteY26" fmla="*/ 1401291 h 4286998"/>
              <a:gd name="connsiteX27" fmla="*/ 3631013 w 4020255"/>
              <a:gd name="connsiteY27" fmla="*/ 2078187 h 4286998"/>
              <a:gd name="connsiteX28" fmla="*/ 2871185 w 4020255"/>
              <a:gd name="connsiteY28" fmla="*/ 2078187 h 4286998"/>
              <a:gd name="connsiteX29" fmla="*/ 2481943 w 4020255"/>
              <a:gd name="connsiteY29" fmla="*/ 1401291 h 4286998"/>
              <a:gd name="connsiteX30" fmla="*/ 389242 w 4020255"/>
              <a:gd name="connsiteY30" fmla="*/ 724395 h 4286998"/>
              <a:gd name="connsiteX31" fmla="*/ 1149070 w 4020255"/>
              <a:gd name="connsiteY31" fmla="*/ 724395 h 4286998"/>
              <a:gd name="connsiteX32" fmla="*/ 1538312 w 4020255"/>
              <a:gd name="connsiteY32" fmla="*/ 1401291 h 4286998"/>
              <a:gd name="connsiteX33" fmla="*/ 1149070 w 4020255"/>
              <a:gd name="connsiteY33" fmla="*/ 2078187 h 4286998"/>
              <a:gd name="connsiteX34" fmla="*/ 389242 w 4020255"/>
              <a:gd name="connsiteY34" fmla="*/ 2078187 h 4286998"/>
              <a:gd name="connsiteX35" fmla="*/ 0 w 4020255"/>
              <a:gd name="connsiteY35" fmla="*/ 1401291 h 4286998"/>
              <a:gd name="connsiteX36" fmla="*/ 1636151 w 4020255"/>
              <a:gd name="connsiteY36" fmla="*/ 0 h 4286998"/>
              <a:gd name="connsiteX37" fmla="*/ 2395979 w 4020255"/>
              <a:gd name="connsiteY37" fmla="*/ 0 h 4286998"/>
              <a:gd name="connsiteX38" fmla="*/ 2785221 w 4020255"/>
              <a:gd name="connsiteY38" fmla="*/ 676896 h 4286998"/>
              <a:gd name="connsiteX39" fmla="*/ 2395979 w 4020255"/>
              <a:gd name="connsiteY39" fmla="*/ 1353792 h 4286998"/>
              <a:gd name="connsiteX40" fmla="*/ 1636151 w 4020255"/>
              <a:gd name="connsiteY40" fmla="*/ 1353792 h 4286998"/>
              <a:gd name="connsiteX41" fmla="*/ 1246909 w 4020255"/>
              <a:gd name="connsiteY41" fmla="*/ 676896 h 428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020255" h="4286998">
                <a:moveTo>
                  <a:pt x="1636151" y="2933206"/>
                </a:moveTo>
                <a:lnTo>
                  <a:pt x="2395979" y="2933206"/>
                </a:lnTo>
                <a:lnTo>
                  <a:pt x="2785221" y="3610102"/>
                </a:lnTo>
                <a:lnTo>
                  <a:pt x="2395979" y="4286998"/>
                </a:lnTo>
                <a:lnTo>
                  <a:pt x="1636151" y="4286998"/>
                </a:lnTo>
                <a:lnTo>
                  <a:pt x="1246909" y="3610102"/>
                </a:lnTo>
                <a:close/>
                <a:moveTo>
                  <a:pt x="2871185" y="2190998"/>
                </a:moveTo>
                <a:lnTo>
                  <a:pt x="3631013" y="2190998"/>
                </a:lnTo>
                <a:lnTo>
                  <a:pt x="4020255" y="2867894"/>
                </a:lnTo>
                <a:lnTo>
                  <a:pt x="3631013" y="3544790"/>
                </a:lnTo>
                <a:lnTo>
                  <a:pt x="2871185" y="3544790"/>
                </a:lnTo>
                <a:lnTo>
                  <a:pt x="2481943" y="2867894"/>
                </a:lnTo>
                <a:close/>
                <a:moveTo>
                  <a:pt x="389242" y="2190998"/>
                </a:moveTo>
                <a:lnTo>
                  <a:pt x="1149070" y="2190998"/>
                </a:lnTo>
                <a:lnTo>
                  <a:pt x="1538312" y="2867894"/>
                </a:lnTo>
                <a:lnTo>
                  <a:pt x="1149070" y="3544790"/>
                </a:lnTo>
                <a:lnTo>
                  <a:pt x="389242" y="3544790"/>
                </a:lnTo>
                <a:lnTo>
                  <a:pt x="0" y="2867894"/>
                </a:lnTo>
                <a:close/>
                <a:moveTo>
                  <a:pt x="1636151" y="1448790"/>
                </a:moveTo>
                <a:lnTo>
                  <a:pt x="2395979" y="1448790"/>
                </a:lnTo>
                <a:lnTo>
                  <a:pt x="2785221" y="2125686"/>
                </a:lnTo>
                <a:lnTo>
                  <a:pt x="2395979" y="2802582"/>
                </a:lnTo>
                <a:lnTo>
                  <a:pt x="1636151" y="2802582"/>
                </a:lnTo>
                <a:lnTo>
                  <a:pt x="1246909" y="2125686"/>
                </a:lnTo>
                <a:close/>
                <a:moveTo>
                  <a:pt x="2871185" y="724395"/>
                </a:moveTo>
                <a:lnTo>
                  <a:pt x="3631013" y="724395"/>
                </a:lnTo>
                <a:lnTo>
                  <a:pt x="4020255" y="1401291"/>
                </a:lnTo>
                <a:lnTo>
                  <a:pt x="3631013" y="2078187"/>
                </a:lnTo>
                <a:lnTo>
                  <a:pt x="2871185" y="2078187"/>
                </a:lnTo>
                <a:lnTo>
                  <a:pt x="2481943" y="1401291"/>
                </a:lnTo>
                <a:close/>
                <a:moveTo>
                  <a:pt x="389242" y="724395"/>
                </a:moveTo>
                <a:lnTo>
                  <a:pt x="1149070" y="724395"/>
                </a:lnTo>
                <a:lnTo>
                  <a:pt x="1538312" y="1401291"/>
                </a:lnTo>
                <a:lnTo>
                  <a:pt x="1149070" y="2078187"/>
                </a:lnTo>
                <a:lnTo>
                  <a:pt x="389242" y="2078187"/>
                </a:lnTo>
                <a:lnTo>
                  <a:pt x="0" y="1401291"/>
                </a:lnTo>
                <a:close/>
                <a:moveTo>
                  <a:pt x="1636151" y="0"/>
                </a:moveTo>
                <a:lnTo>
                  <a:pt x="2395979" y="0"/>
                </a:lnTo>
                <a:lnTo>
                  <a:pt x="2785221" y="676896"/>
                </a:lnTo>
                <a:lnTo>
                  <a:pt x="2395979" y="1353792"/>
                </a:lnTo>
                <a:lnTo>
                  <a:pt x="1636151" y="1353792"/>
                </a:lnTo>
                <a:lnTo>
                  <a:pt x="1246909" y="676896"/>
                </a:lnTo>
                <a:close/>
              </a:path>
            </a:pathLst>
          </a:custGeom>
        </p:spPr>
        <p:txBody>
          <a:bodyPr wrap="square">
            <a:noAutofit/>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327791051"/>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圖片版面配置006">
    <p:spTree>
      <p:nvGrpSpPr>
        <p:cNvPr id="1" name=""/>
        <p:cNvGrpSpPr/>
        <p:nvPr/>
      </p:nvGrpSpPr>
      <p:grpSpPr>
        <a:xfrm>
          <a:off x="0" y="0"/>
          <a:ext cx="0" cy="0"/>
          <a:chOff x="0" y="0"/>
          <a:chExt cx="0" cy="0"/>
        </a:xfrm>
      </p:grpSpPr>
      <p:sp>
        <p:nvSpPr>
          <p:cNvPr id="6" name="圖片版面配置區 5"/>
          <p:cNvSpPr>
            <a:spLocks noGrp="1"/>
          </p:cNvSpPr>
          <p:nvPr>
            <p:ph type="pic" sz="quarter" idx="13"/>
          </p:nvPr>
        </p:nvSpPr>
        <p:spPr>
          <a:xfrm>
            <a:off x="3978275" y="1693687"/>
            <a:ext cx="4790125" cy="4778375"/>
          </a:xfrm>
          <a:custGeom>
            <a:avLst/>
            <a:gdLst>
              <a:gd name="connsiteX0" fmla="*/ 2395063 w 4790125"/>
              <a:gd name="connsiteY0" fmla="*/ 2482850 h 4778375"/>
              <a:gd name="connsiteX1" fmla="*/ 4690587 w 4790125"/>
              <a:gd name="connsiteY1" fmla="*/ 4778375 h 4778375"/>
              <a:gd name="connsiteX2" fmla="*/ 3542825 w 4790125"/>
              <a:gd name="connsiteY2" fmla="*/ 4778375 h 4778375"/>
              <a:gd name="connsiteX3" fmla="*/ 1247300 w 4790125"/>
              <a:gd name="connsiteY3" fmla="*/ 4778375 h 4778375"/>
              <a:gd name="connsiteX4" fmla="*/ 99538 w 4790125"/>
              <a:gd name="connsiteY4" fmla="*/ 4778375 h 4778375"/>
              <a:gd name="connsiteX5" fmla="*/ 4790125 w 4790125"/>
              <a:gd name="connsiteY5" fmla="*/ 94187 h 4778375"/>
              <a:gd name="connsiteX6" fmla="*/ 4790125 w 4790125"/>
              <a:gd name="connsiteY6" fmla="*/ 1241687 h 4778375"/>
              <a:gd name="connsiteX7" fmla="*/ 4790125 w 4790125"/>
              <a:gd name="connsiteY7" fmla="*/ 3536687 h 4778375"/>
              <a:gd name="connsiteX8" fmla="*/ 4790125 w 4790125"/>
              <a:gd name="connsiteY8" fmla="*/ 4684187 h 4778375"/>
              <a:gd name="connsiteX9" fmla="*/ 2493325 w 4790125"/>
              <a:gd name="connsiteY9" fmla="*/ 2389187 h 4778375"/>
              <a:gd name="connsiteX10" fmla="*/ 0 w 4790125"/>
              <a:gd name="connsiteY10" fmla="*/ 94187 h 4778375"/>
              <a:gd name="connsiteX11" fmla="*/ 2296800 w 4790125"/>
              <a:gd name="connsiteY11" fmla="*/ 2389187 h 4778375"/>
              <a:gd name="connsiteX12" fmla="*/ 0 w 4790125"/>
              <a:gd name="connsiteY12" fmla="*/ 4684187 h 4778375"/>
              <a:gd name="connsiteX13" fmla="*/ 0 w 4790125"/>
              <a:gd name="connsiteY13" fmla="*/ 3536687 h 4778375"/>
              <a:gd name="connsiteX14" fmla="*/ 0 w 4790125"/>
              <a:gd name="connsiteY14" fmla="*/ 1241687 h 4778375"/>
              <a:gd name="connsiteX15" fmla="*/ 99538 w 4790125"/>
              <a:gd name="connsiteY15" fmla="*/ 0 h 4778375"/>
              <a:gd name="connsiteX16" fmla="*/ 1247300 w 4790125"/>
              <a:gd name="connsiteY16" fmla="*/ 0 h 4778375"/>
              <a:gd name="connsiteX17" fmla="*/ 3542825 w 4790125"/>
              <a:gd name="connsiteY17" fmla="*/ 0 h 4778375"/>
              <a:gd name="connsiteX18" fmla="*/ 4690587 w 4790125"/>
              <a:gd name="connsiteY18" fmla="*/ 0 h 4778375"/>
              <a:gd name="connsiteX19" fmla="*/ 2395063 w 4790125"/>
              <a:gd name="connsiteY19" fmla="*/ 2295525 h 477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90125" h="4778375">
                <a:moveTo>
                  <a:pt x="2395063" y="2482850"/>
                </a:moveTo>
                <a:lnTo>
                  <a:pt x="4690587" y="4778375"/>
                </a:lnTo>
                <a:lnTo>
                  <a:pt x="3542825" y="4778375"/>
                </a:lnTo>
                <a:lnTo>
                  <a:pt x="1247300" y="4778375"/>
                </a:lnTo>
                <a:lnTo>
                  <a:pt x="99538" y="4778375"/>
                </a:lnTo>
                <a:close/>
                <a:moveTo>
                  <a:pt x="4790125" y="94187"/>
                </a:moveTo>
                <a:lnTo>
                  <a:pt x="4790125" y="1241687"/>
                </a:lnTo>
                <a:lnTo>
                  <a:pt x="4790125" y="3536687"/>
                </a:lnTo>
                <a:lnTo>
                  <a:pt x="4790125" y="4684187"/>
                </a:lnTo>
                <a:lnTo>
                  <a:pt x="2493325" y="2389187"/>
                </a:lnTo>
                <a:close/>
                <a:moveTo>
                  <a:pt x="0" y="94187"/>
                </a:moveTo>
                <a:lnTo>
                  <a:pt x="2296800" y="2389187"/>
                </a:lnTo>
                <a:lnTo>
                  <a:pt x="0" y="4684187"/>
                </a:lnTo>
                <a:lnTo>
                  <a:pt x="0" y="3536687"/>
                </a:lnTo>
                <a:lnTo>
                  <a:pt x="0" y="1241687"/>
                </a:lnTo>
                <a:close/>
                <a:moveTo>
                  <a:pt x="99538" y="0"/>
                </a:moveTo>
                <a:lnTo>
                  <a:pt x="1247300" y="0"/>
                </a:lnTo>
                <a:lnTo>
                  <a:pt x="3542825" y="0"/>
                </a:lnTo>
                <a:lnTo>
                  <a:pt x="4690587" y="0"/>
                </a:lnTo>
                <a:lnTo>
                  <a:pt x="2395063" y="2295525"/>
                </a:ln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645244621"/>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圖片版面配置069">
    <p:spTree>
      <p:nvGrpSpPr>
        <p:cNvPr id="1" name=""/>
        <p:cNvGrpSpPr/>
        <p:nvPr/>
      </p:nvGrpSpPr>
      <p:grpSpPr>
        <a:xfrm>
          <a:off x="0" y="0"/>
          <a:ext cx="0" cy="0"/>
          <a:chOff x="0" y="0"/>
          <a:chExt cx="0" cy="0"/>
        </a:xfrm>
      </p:grpSpPr>
      <p:sp>
        <p:nvSpPr>
          <p:cNvPr id="4" name="圖片版面配置區 6"/>
          <p:cNvSpPr>
            <a:spLocks noGrp="1"/>
          </p:cNvSpPr>
          <p:nvPr>
            <p:ph type="pic" sz="quarter" idx="10"/>
          </p:nvPr>
        </p:nvSpPr>
        <p:spPr>
          <a:xfrm>
            <a:off x="724218" y="3682800"/>
            <a:ext cx="2329200" cy="3175200"/>
          </a:xfrm>
          <a:prstGeom prst="parallelogram">
            <a:avLst/>
          </a:prstGeom>
        </p:spPr>
        <p:txBody>
          <a:bodyPr/>
          <a:lstStyle/>
          <a:p>
            <a:endParaRPr lang="zh-TW" altLang="en-US"/>
          </a:p>
        </p:txBody>
      </p:sp>
      <p:sp>
        <p:nvSpPr>
          <p:cNvPr id="5" name="圖片版面配置區 6"/>
          <p:cNvSpPr>
            <a:spLocks noGrp="1"/>
          </p:cNvSpPr>
          <p:nvPr>
            <p:ph type="pic" sz="quarter" idx="11"/>
          </p:nvPr>
        </p:nvSpPr>
        <p:spPr>
          <a:xfrm>
            <a:off x="2469891" y="3682800"/>
            <a:ext cx="2329200" cy="3175200"/>
          </a:xfrm>
          <a:prstGeom prst="parallelogram">
            <a:avLst/>
          </a:prstGeom>
        </p:spPr>
        <p:txBody>
          <a:bodyPr/>
          <a:lstStyle/>
          <a:p>
            <a:endParaRPr lang="zh-TW" altLang="en-US"/>
          </a:p>
        </p:txBody>
      </p:sp>
      <p:sp>
        <p:nvSpPr>
          <p:cNvPr id="6" name="圖片版面配置區 6"/>
          <p:cNvSpPr>
            <a:spLocks noGrp="1"/>
          </p:cNvSpPr>
          <p:nvPr>
            <p:ph type="pic" sz="quarter" idx="12"/>
          </p:nvPr>
        </p:nvSpPr>
        <p:spPr>
          <a:xfrm>
            <a:off x="4215564" y="3682800"/>
            <a:ext cx="2329200" cy="3175200"/>
          </a:xfrm>
          <a:prstGeom prst="parallelogram">
            <a:avLst/>
          </a:prstGeom>
        </p:spPr>
        <p:txBody>
          <a:bodyPr/>
          <a:lstStyle/>
          <a:p>
            <a:endParaRPr lang="zh-TW" altLang="en-US"/>
          </a:p>
        </p:txBody>
      </p:sp>
      <p:sp>
        <p:nvSpPr>
          <p:cNvPr id="7" name="圖片版面配置區 6"/>
          <p:cNvSpPr>
            <a:spLocks noGrp="1"/>
          </p:cNvSpPr>
          <p:nvPr>
            <p:ph type="pic" sz="quarter" idx="13"/>
          </p:nvPr>
        </p:nvSpPr>
        <p:spPr>
          <a:xfrm>
            <a:off x="5961237" y="3682800"/>
            <a:ext cx="2329200" cy="3175200"/>
          </a:xfrm>
          <a:prstGeom prst="parallelogram">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7398398"/>
      </p:ext>
    </p:extLst>
  </p:cSld>
  <p:clrMapOvr>
    <a:masterClrMapping/>
  </p:clrMapOvr>
  <p:timing>
    <p:tnLst>
      <p:par>
        <p:cTn id="1" dur="indefinite" restart="never" nodeType="tmRoot"/>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圖片版面配置070">
    <p:spTree>
      <p:nvGrpSpPr>
        <p:cNvPr id="1" name=""/>
        <p:cNvGrpSpPr/>
        <p:nvPr/>
      </p:nvGrpSpPr>
      <p:grpSpPr>
        <a:xfrm>
          <a:off x="0" y="0"/>
          <a:ext cx="0" cy="0"/>
          <a:chOff x="0" y="0"/>
          <a:chExt cx="0" cy="0"/>
        </a:xfrm>
      </p:grpSpPr>
      <p:sp>
        <p:nvSpPr>
          <p:cNvPr id="13" name="圖片版面配置區 12"/>
          <p:cNvSpPr>
            <a:spLocks noGrp="1"/>
          </p:cNvSpPr>
          <p:nvPr>
            <p:ph type="pic" sz="quarter" idx="15"/>
          </p:nvPr>
        </p:nvSpPr>
        <p:spPr>
          <a:xfrm>
            <a:off x="4459112" y="1797557"/>
            <a:ext cx="4459111" cy="4129111"/>
          </a:xfrm>
          <a:custGeom>
            <a:avLst/>
            <a:gdLst>
              <a:gd name="connsiteX0" fmla="*/ 391635 w 4459111"/>
              <a:gd name="connsiteY0" fmla="*/ 3556000 h 4129111"/>
              <a:gd name="connsiteX1" fmla="*/ 4459111 w 4459111"/>
              <a:gd name="connsiteY1" fmla="*/ 3556000 h 4129111"/>
              <a:gd name="connsiteX2" fmla="*/ 4067476 w 4459111"/>
              <a:gd name="connsiteY2" fmla="*/ 4129111 h 4129111"/>
              <a:gd name="connsiteX3" fmla="*/ 0 w 4459111"/>
              <a:gd name="connsiteY3" fmla="*/ 4129111 h 4129111"/>
              <a:gd name="connsiteX4" fmla="*/ 391635 w 4459111"/>
              <a:gd name="connsiteY4" fmla="*/ 2844800 h 4129111"/>
              <a:gd name="connsiteX5" fmla="*/ 4459111 w 4459111"/>
              <a:gd name="connsiteY5" fmla="*/ 2844800 h 4129111"/>
              <a:gd name="connsiteX6" fmla="*/ 4067476 w 4459111"/>
              <a:gd name="connsiteY6" fmla="*/ 3417911 h 4129111"/>
              <a:gd name="connsiteX7" fmla="*/ 0 w 4459111"/>
              <a:gd name="connsiteY7" fmla="*/ 3417911 h 4129111"/>
              <a:gd name="connsiteX8" fmla="*/ 391635 w 4459111"/>
              <a:gd name="connsiteY8" fmla="*/ 2133600 h 4129111"/>
              <a:gd name="connsiteX9" fmla="*/ 4459111 w 4459111"/>
              <a:gd name="connsiteY9" fmla="*/ 2133600 h 4129111"/>
              <a:gd name="connsiteX10" fmla="*/ 4067476 w 4459111"/>
              <a:gd name="connsiteY10" fmla="*/ 2706711 h 4129111"/>
              <a:gd name="connsiteX11" fmla="*/ 0 w 4459111"/>
              <a:gd name="connsiteY11" fmla="*/ 2706711 h 4129111"/>
              <a:gd name="connsiteX12" fmla="*/ 391635 w 4459111"/>
              <a:gd name="connsiteY12" fmla="*/ 1422400 h 4129111"/>
              <a:gd name="connsiteX13" fmla="*/ 4459111 w 4459111"/>
              <a:gd name="connsiteY13" fmla="*/ 1422400 h 4129111"/>
              <a:gd name="connsiteX14" fmla="*/ 4067476 w 4459111"/>
              <a:gd name="connsiteY14" fmla="*/ 1995511 h 4129111"/>
              <a:gd name="connsiteX15" fmla="*/ 0 w 4459111"/>
              <a:gd name="connsiteY15" fmla="*/ 1995511 h 4129111"/>
              <a:gd name="connsiteX16" fmla="*/ 391635 w 4459111"/>
              <a:gd name="connsiteY16" fmla="*/ 711200 h 4129111"/>
              <a:gd name="connsiteX17" fmla="*/ 4459111 w 4459111"/>
              <a:gd name="connsiteY17" fmla="*/ 711200 h 4129111"/>
              <a:gd name="connsiteX18" fmla="*/ 4067476 w 4459111"/>
              <a:gd name="connsiteY18" fmla="*/ 1284311 h 4129111"/>
              <a:gd name="connsiteX19" fmla="*/ 0 w 4459111"/>
              <a:gd name="connsiteY19" fmla="*/ 1284311 h 4129111"/>
              <a:gd name="connsiteX20" fmla="*/ 391635 w 4459111"/>
              <a:gd name="connsiteY20" fmla="*/ 0 h 4129111"/>
              <a:gd name="connsiteX21" fmla="*/ 4459111 w 4459111"/>
              <a:gd name="connsiteY21" fmla="*/ 0 h 4129111"/>
              <a:gd name="connsiteX22" fmla="*/ 4067476 w 4459111"/>
              <a:gd name="connsiteY22" fmla="*/ 573111 h 4129111"/>
              <a:gd name="connsiteX23" fmla="*/ 0 w 4459111"/>
              <a:gd name="connsiteY23" fmla="*/ 573111 h 412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59111" h="4129111">
                <a:moveTo>
                  <a:pt x="391635" y="3556000"/>
                </a:moveTo>
                <a:lnTo>
                  <a:pt x="4459111" y="3556000"/>
                </a:lnTo>
                <a:lnTo>
                  <a:pt x="4067476" y="4129111"/>
                </a:lnTo>
                <a:lnTo>
                  <a:pt x="0" y="4129111"/>
                </a:lnTo>
                <a:close/>
                <a:moveTo>
                  <a:pt x="391635" y="2844800"/>
                </a:moveTo>
                <a:lnTo>
                  <a:pt x="4459111" y="2844800"/>
                </a:lnTo>
                <a:lnTo>
                  <a:pt x="4067476" y="3417911"/>
                </a:lnTo>
                <a:lnTo>
                  <a:pt x="0" y="3417911"/>
                </a:lnTo>
                <a:close/>
                <a:moveTo>
                  <a:pt x="391635" y="2133600"/>
                </a:moveTo>
                <a:lnTo>
                  <a:pt x="4459111" y="2133600"/>
                </a:lnTo>
                <a:lnTo>
                  <a:pt x="4067476" y="2706711"/>
                </a:lnTo>
                <a:lnTo>
                  <a:pt x="0" y="2706711"/>
                </a:lnTo>
                <a:close/>
                <a:moveTo>
                  <a:pt x="391635" y="1422400"/>
                </a:moveTo>
                <a:lnTo>
                  <a:pt x="4459111" y="1422400"/>
                </a:lnTo>
                <a:lnTo>
                  <a:pt x="4067476" y="1995511"/>
                </a:lnTo>
                <a:lnTo>
                  <a:pt x="0" y="1995511"/>
                </a:lnTo>
                <a:close/>
                <a:moveTo>
                  <a:pt x="391635" y="711200"/>
                </a:moveTo>
                <a:lnTo>
                  <a:pt x="4459111" y="711200"/>
                </a:lnTo>
                <a:lnTo>
                  <a:pt x="4067476" y="1284311"/>
                </a:lnTo>
                <a:lnTo>
                  <a:pt x="0" y="1284311"/>
                </a:lnTo>
                <a:close/>
                <a:moveTo>
                  <a:pt x="391635" y="0"/>
                </a:moveTo>
                <a:lnTo>
                  <a:pt x="4459111" y="0"/>
                </a:lnTo>
                <a:lnTo>
                  <a:pt x="4067476" y="573111"/>
                </a:lnTo>
                <a:lnTo>
                  <a:pt x="0" y="573111"/>
                </a:lnTo>
                <a:close/>
              </a:path>
            </a:pathLst>
          </a:custGeom>
        </p:spPr>
        <p:txBody>
          <a:bodyPr wrap="square">
            <a:noAutofit/>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264315839"/>
      </p:ext>
    </p:extLst>
  </p:cSld>
  <p:clrMapOvr>
    <a:masterClrMapping/>
  </p:clrMapOvr>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圖片版面配置071">
    <p:spTree>
      <p:nvGrpSpPr>
        <p:cNvPr id="1" name=""/>
        <p:cNvGrpSpPr/>
        <p:nvPr/>
      </p:nvGrpSpPr>
      <p:grpSpPr>
        <a:xfrm>
          <a:off x="0" y="0"/>
          <a:ext cx="0" cy="0"/>
          <a:chOff x="0" y="0"/>
          <a:chExt cx="0" cy="0"/>
        </a:xfrm>
      </p:grpSpPr>
      <p:sp>
        <p:nvSpPr>
          <p:cNvPr id="8" name="圖片版面配置區 7"/>
          <p:cNvSpPr>
            <a:spLocks noGrp="1"/>
          </p:cNvSpPr>
          <p:nvPr>
            <p:ph type="pic" sz="quarter" idx="13"/>
          </p:nvPr>
        </p:nvSpPr>
        <p:spPr>
          <a:xfrm>
            <a:off x="497871" y="3682800"/>
            <a:ext cx="8149413" cy="3175200"/>
          </a:xfrm>
          <a:custGeom>
            <a:avLst/>
            <a:gdLst>
              <a:gd name="connsiteX0" fmla="*/ 6402513 w 8149413"/>
              <a:gd name="connsiteY0" fmla="*/ 0 h 3175200"/>
              <a:gd name="connsiteX1" fmla="*/ 8149413 w 8149413"/>
              <a:gd name="connsiteY1" fmla="*/ 0 h 3175200"/>
              <a:gd name="connsiteX2" fmla="*/ 7567113 w 8149413"/>
              <a:gd name="connsiteY2" fmla="*/ 3175200 h 3175200"/>
              <a:gd name="connsiteX3" fmla="*/ 5820213 w 8149413"/>
              <a:gd name="connsiteY3" fmla="*/ 3175200 h 3175200"/>
              <a:gd name="connsiteX4" fmla="*/ 4462442 w 8149413"/>
              <a:gd name="connsiteY4" fmla="*/ 0 h 3175200"/>
              <a:gd name="connsiteX5" fmla="*/ 6209342 w 8149413"/>
              <a:gd name="connsiteY5" fmla="*/ 0 h 3175200"/>
              <a:gd name="connsiteX6" fmla="*/ 5627042 w 8149413"/>
              <a:gd name="connsiteY6" fmla="*/ 3175200 h 3175200"/>
              <a:gd name="connsiteX7" fmla="*/ 3880142 w 8149413"/>
              <a:gd name="connsiteY7" fmla="*/ 3175200 h 3175200"/>
              <a:gd name="connsiteX8" fmla="*/ 2522371 w 8149413"/>
              <a:gd name="connsiteY8" fmla="*/ 0 h 3175200"/>
              <a:gd name="connsiteX9" fmla="*/ 4269271 w 8149413"/>
              <a:gd name="connsiteY9" fmla="*/ 0 h 3175200"/>
              <a:gd name="connsiteX10" fmla="*/ 3686971 w 8149413"/>
              <a:gd name="connsiteY10" fmla="*/ 3175200 h 3175200"/>
              <a:gd name="connsiteX11" fmla="*/ 1940071 w 8149413"/>
              <a:gd name="connsiteY11" fmla="*/ 3175200 h 3175200"/>
              <a:gd name="connsiteX12" fmla="*/ 582300 w 8149413"/>
              <a:gd name="connsiteY12" fmla="*/ 0 h 3175200"/>
              <a:gd name="connsiteX13" fmla="*/ 2329200 w 8149413"/>
              <a:gd name="connsiteY13" fmla="*/ 0 h 3175200"/>
              <a:gd name="connsiteX14" fmla="*/ 1746900 w 8149413"/>
              <a:gd name="connsiteY14" fmla="*/ 3175200 h 3175200"/>
              <a:gd name="connsiteX15" fmla="*/ 0 w 8149413"/>
              <a:gd name="connsiteY15" fmla="*/ 3175200 h 317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49413" h="3175200">
                <a:moveTo>
                  <a:pt x="6402513" y="0"/>
                </a:moveTo>
                <a:lnTo>
                  <a:pt x="8149413" y="0"/>
                </a:lnTo>
                <a:lnTo>
                  <a:pt x="7567113" y="3175200"/>
                </a:lnTo>
                <a:lnTo>
                  <a:pt x="5820213" y="3175200"/>
                </a:lnTo>
                <a:close/>
                <a:moveTo>
                  <a:pt x="4462442" y="0"/>
                </a:moveTo>
                <a:lnTo>
                  <a:pt x="6209342" y="0"/>
                </a:lnTo>
                <a:lnTo>
                  <a:pt x="5627042" y="3175200"/>
                </a:lnTo>
                <a:lnTo>
                  <a:pt x="3880142" y="3175200"/>
                </a:lnTo>
                <a:close/>
                <a:moveTo>
                  <a:pt x="2522371" y="0"/>
                </a:moveTo>
                <a:lnTo>
                  <a:pt x="4269271" y="0"/>
                </a:lnTo>
                <a:lnTo>
                  <a:pt x="3686971" y="3175200"/>
                </a:lnTo>
                <a:lnTo>
                  <a:pt x="1940071" y="3175200"/>
                </a:lnTo>
                <a:close/>
                <a:moveTo>
                  <a:pt x="582300" y="0"/>
                </a:moveTo>
                <a:lnTo>
                  <a:pt x="2329200" y="0"/>
                </a:lnTo>
                <a:lnTo>
                  <a:pt x="1746900" y="3175200"/>
                </a:lnTo>
                <a:lnTo>
                  <a:pt x="0" y="3175200"/>
                </a:ln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0919380"/>
      </p:ext>
    </p:extLst>
  </p:cSld>
  <p:clrMapOvr>
    <a:masterClrMapping/>
  </p:clrMapOvr>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圖片版面配置072">
    <p:spTree>
      <p:nvGrpSpPr>
        <p:cNvPr id="1" name=""/>
        <p:cNvGrpSpPr/>
        <p:nvPr/>
      </p:nvGrpSpPr>
      <p:grpSpPr>
        <a:xfrm>
          <a:off x="0" y="0"/>
          <a:ext cx="0" cy="0"/>
          <a:chOff x="0" y="0"/>
          <a:chExt cx="0" cy="0"/>
        </a:xfrm>
      </p:grpSpPr>
      <p:sp>
        <p:nvSpPr>
          <p:cNvPr id="5" name="圖片版面配置區 4"/>
          <p:cNvSpPr>
            <a:spLocks noGrp="1"/>
          </p:cNvSpPr>
          <p:nvPr>
            <p:ph type="pic" sz="quarter" idx="15"/>
          </p:nvPr>
        </p:nvSpPr>
        <p:spPr>
          <a:xfrm>
            <a:off x="4610278" y="1803200"/>
            <a:ext cx="3197556" cy="4562875"/>
          </a:xfrm>
          <a:custGeom>
            <a:avLst/>
            <a:gdLst>
              <a:gd name="connsiteX0" fmla="*/ 405292 w 3197556"/>
              <a:gd name="connsiteY0" fmla="*/ 2352875 h 4562875"/>
              <a:gd name="connsiteX1" fmla="*/ 1621168 w 3197556"/>
              <a:gd name="connsiteY1" fmla="*/ 2352875 h 4562875"/>
              <a:gd name="connsiteX2" fmla="*/ 1215876 w 3197556"/>
              <a:gd name="connsiteY2" fmla="*/ 4562875 h 4562875"/>
              <a:gd name="connsiteX3" fmla="*/ 0 w 3197556"/>
              <a:gd name="connsiteY3" fmla="*/ 4562875 h 4562875"/>
              <a:gd name="connsiteX4" fmla="*/ 1981680 w 3197556"/>
              <a:gd name="connsiteY4" fmla="*/ 1119288 h 4562875"/>
              <a:gd name="connsiteX5" fmla="*/ 3197556 w 3197556"/>
              <a:gd name="connsiteY5" fmla="*/ 1119288 h 4562875"/>
              <a:gd name="connsiteX6" fmla="*/ 2792264 w 3197556"/>
              <a:gd name="connsiteY6" fmla="*/ 3329288 h 4562875"/>
              <a:gd name="connsiteX7" fmla="*/ 1576388 w 3197556"/>
              <a:gd name="connsiteY7" fmla="*/ 3329288 h 4562875"/>
              <a:gd name="connsiteX8" fmla="*/ 852967 w 3197556"/>
              <a:gd name="connsiteY8" fmla="*/ 0 h 4562875"/>
              <a:gd name="connsiteX9" fmla="*/ 2068843 w 3197556"/>
              <a:gd name="connsiteY9" fmla="*/ 0 h 4562875"/>
              <a:gd name="connsiteX10" fmla="*/ 1663551 w 3197556"/>
              <a:gd name="connsiteY10" fmla="*/ 2210000 h 4562875"/>
              <a:gd name="connsiteX11" fmla="*/ 447675 w 3197556"/>
              <a:gd name="connsiteY11" fmla="*/ 2210000 h 456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97556" h="4562875">
                <a:moveTo>
                  <a:pt x="405292" y="2352875"/>
                </a:moveTo>
                <a:lnTo>
                  <a:pt x="1621168" y="2352875"/>
                </a:lnTo>
                <a:lnTo>
                  <a:pt x="1215876" y="4562875"/>
                </a:lnTo>
                <a:lnTo>
                  <a:pt x="0" y="4562875"/>
                </a:lnTo>
                <a:close/>
                <a:moveTo>
                  <a:pt x="1981680" y="1119288"/>
                </a:moveTo>
                <a:lnTo>
                  <a:pt x="3197556" y="1119288"/>
                </a:lnTo>
                <a:lnTo>
                  <a:pt x="2792264" y="3329288"/>
                </a:lnTo>
                <a:lnTo>
                  <a:pt x="1576388" y="3329288"/>
                </a:lnTo>
                <a:close/>
                <a:moveTo>
                  <a:pt x="852967" y="0"/>
                </a:moveTo>
                <a:lnTo>
                  <a:pt x="2068843" y="0"/>
                </a:lnTo>
                <a:lnTo>
                  <a:pt x="1663551" y="2210000"/>
                </a:lnTo>
                <a:lnTo>
                  <a:pt x="447675" y="2210000"/>
                </a:lnTo>
                <a:close/>
              </a:path>
            </a:pathLst>
          </a:custGeom>
        </p:spPr>
        <p:txBody>
          <a:bodyPr wrap="square">
            <a:noAutofit/>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998372135"/>
      </p:ext>
    </p:extLst>
  </p:cSld>
  <p:clrMapOvr>
    <a:masterClrMapping/>
  </p:clrMapOvr>
  <p:timing>
    <p:tnLst>
      <p:par>
        <p:cTn id="1" dur="indefinite" restart="never" nodeType="tmRoot"/>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圖片版面配置073">
    <p:spTree>
      <p:nvGrpSpPr>
        <p:cNvPr id="1" name=""/>
        <p:cNvGrpSpPr/>
        <p:nvPr/>
      </p:nvGrpSpPr>
      <p:grpSpPr>
        <a:xfrm>
          <a:off x="0" y="0"/>
          <a:ext cx="0" cy="0"/>
          <a:chOff x="0" y="0"/>
          <a:chExt cx="0" cy="0"/>
        </a:xfrm>
      </p:grpSpPr>
      <p:sp>
        <p:nvSpPr>
          <p:cNvPr id="7" name="圖片版面配置區 6"/>
          <p:cNvSpPr>
            <a:spLocks noGrp="1"/>
          </p:cNvSpPr>
          <p:nvPr>
            <p:ph type="pic" sz="quarter" idx="13"/>
          </p:nvPr>
        </p:nvSpPr>
        <p:spPr>
          <a:xfrm>
            <a:off x="5057953" y="1803200"/>
            <a:ext cx="1621168" cy="2210000"/>
          </a:xfrm>
          <a:prstGeom prst="parallelogram">
            <a:avLst/>
          </a:prstGeom>
        </p:spPr>
        <p:txBody>
          <a:bodyPr/>
          <a:lstStyle/>
          <a:p>
            <a:endParaRPr lang="zh-TW" altLang="en-US"/>
          </a:p>
        </p:txBody>
      </p:sp>
      <p:sp>
        <p:nvSpPr>
          <p:cNvPr id="8" name="圖片版面配置區 6"/>
          <p:cNvSpPr>
            <a:spLocks noGrp="1"/>
          </p:cNvSpPr>
          <p:nvPr>
            <p:ph type="pic" sz="quarter" idx="14"/>
          </p:nvPr>
        </p:nvSpPr>
        <p:spPr>
          <a:xfrm>
            <a:off x="4638852" y="4027489"/>
            <a:ext cx="1621168" cy="2210000"/>
          </a:xfrm>
          <a:prstGeom prst="parallelogram">
            <a:avLst/>
          </a:prstGeom>
        </p:spPr>
        <p:txBody>
          <a:bodyPr/>
          <a:lstStyle/>
          <a:p>
            <a:endParaRPr lang="zh-TW" altLang="en-US"/>
          </a:p>
        </p:txBody>
      </p:sp>
      <p:sp>
        <p:nvSpPr>
          <p:cNvPr id="9" name="圖片版面配置區 6"/>
          <p:cNvSpPr>
            <a:spLocks noGrp="1"/>
          </p:cNvSpPr>
          <p:nvPr>
            <p:ph type="pic" sz="quarter" idx="15"/>
          </p:nvPr>
        </p:nvSpPr>
        <p:spPr>
          <a:xfrm>
            <a:off x="6086655" y="2890044"/>
            <a:ext cx="1621168" cy="2210000"/>
          </a:xfrm>
          <a:prstGeom prst="parallelogram">
            <a:avLst/>
          </a:prstGeom>
        </p:spPr>
        <p:txBody>
          <a:bodyPr/>
          <a:lstStyle/>
          <a:p>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13934868"/>
      </p:ext>
    </p:extLst>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圖片版面配置074">
    <p:spTree>
      <p:nvGrpSpPr>
        <p:cNvPr id="1" name=""/>
        <p:cNvGrpSpPr/>
        <p:nvPr/>
      </p:nvGrpSpPr>
      <p:grpSpPr>
        <a:xfrm>
          <a:off x="0" y="0"/>
          <a:ext cx="0" cy="0"/>
          <a:chOff x="0" y="0"/>
          <a:chExt cx="0" cy="0"/>
        </a:xfrm>
      </p:grpSpPr>
      <p:sp>
        <p:nvSpPr>
          <p:cNvPr id="4" name="圖片版面配置區 6"/>
          <p:cNvSpPr>
            <a:spLocks noGrp="1"/>
          </p:cNvSpPr>
          <p:nvPr>
            <p:ph type="pic" sz="quarter" idx="10"/>
          </p:nvPr>
        </p:nvSpPr>
        <p:spPr>
          <a:xfrm>
            <a:off x="780662" y="634800"/>
            <a:ext cx="2329200" cy="3175200"/>
          </a:xfrm>
          <a:prstGeom prst="parallelogram">
            <a:avLst/>
          </a:prstGeom>
        </p:spPr>
        <p:txBody>
          <a:bodyPr/>
          <a:lstStyle/>
          <a:p>
            <a:endParaRPr lang="zh-TW" altLang="en-US"/>
          </a:p>
        </p:txBody>
      </p:sp>
      <p:sp>
        <p:nvSpPr>
          <p:cNvPr id="8" name="圖片版面配置區 6"/>
          <p:cNvSpPr>
            <a:spLocks noGrp="1"/>
          </p:cNvSpPr>
          <p:nvPr>
            <p:ph type="pic" sz="quarter" idx="11"/>
          </p:nvPr>
        </p:nvSpPr>
        <p:spPr>
          <a:xfrm>
            <a:off x="2485284" y="1978177"/>
            <a:ext cx="2329200" cy="3175200"/>
          </a:xfrm>
          <a:prstGeom prst="parallelogram">
            <a:avLst/>
          </a:prstGeom>
        </p:spPr>
        <p:txBody>
          <a:bodyPr/>
          <a:lstStyle/>
          <a:p>
            <a:endParaRPr lang="zh-TW" altLang="en-US"/>
          </a:p>
        </p:txBody>
      </p:sp>
      <p:sp>
        <p:nvSpPr>
          <p:cNvPr id="2" name="頁尾版面配置區 1"/>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3"/>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650691839"/>
      </p:ext>
    </p:extLst>
  </p:cSld>
  <p:clrMapOvr>
    <a:masterClrMapping/>
  </p:clrMapOvr>
  <p:timing>
    <p:tnLst>
      <p:par>
        <p:cTn id="1" dur="indefinite" restart="never" nodeType="tmRoot"/>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圖片版面配置075">
    <p:spTree>
      <p:nvGrpSpPr>
        <p:cNvPr id="1" name=""/>
        <p:cNvGrpSpPr/>
        <p:nvPr/>
      </p:nvGrpSpPr>
      <p:grpSpPr>
        <a:xfrm>
          <a:off x="0" y="0"/>
          <a:ext cx="0" cy="0"/>
          <a:chOff x="0" y="0"/>
          <a:chExt cx="0" cy="0"/>
        </a:xfrm>
      </p:grpSpPr>
      <p:sp>
        <p:nvSpPr>
          <p:cNvPr id="4" name="圖片版面配置區 6"/>
          <p:cNvSpPr>
            <a:spLocks noGrp="1"/>
          </p:cNvSpPr>
          <p:nvPr>
            <p:ph type="pic" sz="quarter" idx="10"/>
          </p:nvPr>
        </p:nvSpPr>
        <p:spPr>
          <a:xfrm>
            <a:off x="4460841" y="0"/>
            <a:ext cx="2854360" cy="6858000"/>
          </a:xfrm>
          <a:prstGeom prst="parallelogram">
            <a:avLst>
              <a:gd name="adj" fmla="val 31723"/>
            </a:avLst>
          </a:prstGeom>
        </p:spPr>
        <p:txBody>
          <a:bodyPr/>
          <a:lstStyle/>
          <a:p>
            <a:endParaRPr lang="zh-TW" altLang="en-US"/>
          </a:p>
        </p:txBody>
      </p:sp>
      <p:sp>
        <p:nvSpPr>
          <p:cNvPr id="11" name="圖片版面配置區 10"/>
          <p:cNvSpPr>
            <a:spLocks noGrp="1"/>
          </p:cNvSpPr>
          <p:nvPr>
            <p:ph type="pic" sz="quarter" idx="11"/>
          </p:nvPr>
        </p:nvSpPr>
        <p:spPr>
          <a:xfrm>
            <a:off x="6617019" y="0"/>
            <a:ext cx="2526980" cy="6858000"/>
          </a:xfrm>
          <a:custGeom>
            <a:avLst/>
            <a:gdLst>
              <a:gd name="connsiteX0" fmla="*/ 905489 w 2526980"/>
              <a:gd name="connsiteY0" fmla="*/ 0 h 6858000"/>
              <a:gd name="connsiteX1" fmla="*/ 2526980 w 2526980"/>
              <a:gd name="connsiteY1" fmla="*/ 0 h 6858000"/>
              <a:gd name="connsiteX2" fmla="*/ 2526980 w 2526980"/>
              <a:gd name="connsiteY2" fmla="*/ 2479514 h 6858000"/>
              <a:gd name="connsiteX3" fmla="*/ 1948871 w 2526980"/>
              <a:gd name="connsiteY3" fmla="*/ 6858000 h 6858000"/>
              <a:gd name="connsiteX4" fmla="*/ 0 w 2526980"/>
              <a:gd name="connsiteY4" fmla="*/ 685800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6980" h="6858000">
                <a:moveTo>
                  <a:pt x="905489" y="0"/>
                </a:moveTo>
                <a:lnTo>
                  <a:pt x="2526980" y="0"/>
                </a:lnTo>
                <a:lnTo>
                  <a:pt x="2526980" y="2479514"/>
                </a:lnTo>
                <a:lnTo>
                  <a:pt x="1948871" y="6858000"/>
                </a:lnTo>
                <a:lnTo>
                  <a:pt x="0" y="6858000"/>
                </a:lnTo>
                <a:close/>
              </a:path>
            </a:pathLst>
          </a:custGeom>
        </p:spPr>
        <p:txBody>
          <a:bodyPr wrap="square">
            <a:noAutofit/>
          </a:bodyPr>
          <a:lstStyle/>
          <a:p>
            <a:endParaRPr lang="zh-TW" altLang="en-US"/>
          </a:p>
        </p:txBody>
      </p:sp>
      <p:sp>
        <p:nvSpPr>
          <p:cNvPr id="12" name="圖片版面配置區 11"/>
          <p:cNvSpPr>
            <a:spLocks noGrp="1"/>
          </p:cNvSpPr>
          <p:nvPr>
            <p:ph type="pic" sz="quarter" idx="12"/>
          </p:nvPr>
        </p:nvSpPr>
        <p:spPr>
          <a:xfrm>
            <a:off x="1" y="0"/>
            <a:ext cx="2304663" cy="6858000"/>
          </a:xfrm>
          <a:custGeom>
            <a:avLst/>
            <a:gdLst>
              <a:gd name="connsiteX0" fmla="*/ 355792 w 2304663"/>
              <a:gd name="connsiteY0" fmla="*/ 0 h 6858000"/>
              <a:gd name="connsiteX1" fmla="*/ 2304663 w 2304663"/>
              <a:gd name="connsiteY1" fmla="*/ 0 h 6858000"/>
              <a:gd name="connsiteX2" fmla="*/ 1399174 w 2304663"/>
              <a:gd name="connsiteY2" fmla="*/ 6858000 h 6858000"/>
              <a:gd name="connsiteX3" fmla="*/ 0 w 2304663"/>
              <a:gd name="connsiteY3" fmla="*/ 6858000 h 6858000"/>
              <a:gd name="connsiteX4" fmla="*/ 0 w 2304663"/>
              <a:gd name="connsiteY4" fmla="*/ 2694701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663" h="6858000">
                <a:moveTo>
                  <a:pt x="355792" y="0"/>
                </a:moveTo>
                <a:lnTo>
                  <a:pt x="2304663" y="0"/>
                </a:lnTo>
                <a:lnTo>
                  <a:pt x="1399174" y="6858000"/>
                </a:lnTo>
                <a:lnTo>
                  <a:pt x="0" y="6858000"/>
                </a:lnTo>
                <a:lnTo>
                  <a:pt x="0" y="2694701"/>
                </a:lnTo>
                <a:close/>
              </a:path>
            </a:pathLst>
          </a:custGeom>
        </p:spPr>
        <p:txBody>
          <a:bodyPr wrap="square">
            <a:noAutofit/>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663345857"/>
      </p:ext>
    </p:extLst>
  </p:cSld>
  <p:clrMapOvr>
    <a:masterClrMapping/>
  </p:clrMapOvr>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圖片版面配置076">
    <p:spTree>
      <p:nvGrpSpPr>
        <p:cNvPr id="1" name=""/>
        <p:cNvGrpSpPr/>
        <p:nvPr/>
      </p:nvGrpSpPr>
      <p:grpSpPr>
        <a:xfrm>
          <a:off x="0" y="0"/>
          <a:ext cx="0" cy="0"/>
          <a:chOff x="0" y="0"/>
          <a:chExt cx="0" cy="0"/>
        </a:xfrm>
      </p:grpSpPr>
      <p:sp>
        <p:nvSpPr>
          <p:cNvPr id="6" name="圖片版面配置區 6"/>
          <p:cNvSpPr>
            <a:spLocks noGrp="1"/>
          </p:cNvSpPr>
          <p:nvPr>
            <p:ph type="pic" sz="quarter" idx="10"/>
          </p:nvPr>
        </p:nvSpPr>
        <p:spPr>
          <a:xfrm>
            <a:off x="842976" y="0"/>
            <a:ext cx="2437200" cy="3441600"/>
          </a:xfrm>
          <a:prstGeom prst="parallelogram">
            <a:avLst>
              <a:gd name="adj" fmla="val 34258"/>
            </a:avLst>
          </a:prstGeom>
        </p:spPr>
        <p:txBody>
          <a:bodyPr/>
          <a:lstStyle/>
          <a:p>
            <a:endParaRPr lang="zh-TW" altLang="en-US"/>
          </a:p>
        </p:txBody>
      </p:sp>
      <p:sp>
        <p:nvSpPr>
          <p:cNvPr id="7" name="圖片版面配置區 6"/>
          <p:cNvSpPr>
            <a:spLocks noGrp="1"/>
          </p:cNvSpPr>
          <p:nvPr>
            <p:ph type="pic" sz="quarter" idx="11"/>
          </p:nvPr>
        </p:nvSpPr>
        <p:spPr>
          <a:xfrm>
            <a:off x="6376988" y="0"/>
            <a:ext cx="2437200" cy="3441600"/>
          </a:xfrm>
          <a:prstGeom prst="parallelogram">
            <a:avLst>
              <a:gd name="adj" fmla="val 34258"/>
            </a:avLst>
          </a:prstGeom>
        </p:spPr>
        <p:txBody>
          <a:bodyPr/>
          <a:lstStyle/>
          <a:p>
            <a:endParaRPr lang="zh-TW" altLang="en-US"/>
          </a:p>
        </p:txBody>
      </p:sp>
      <p:sp>
        <p:nvSpPr>
          <p:cNvPr id="8" name="圖片版面配置區 6"/>
          <p:cNvSpPr>
            <a:spLocks noGrp="1"/>
          </p:cNvSpPr>
          <p:nvPr>
            <p:ph type="pic" sz="quarter" idx="12"/>
          </p:nvPr>
        </p:nvSpPr>
        <p:spPr>
          <a:xfrm>
            <a:off x="11430" y="3441700"/>
            <a:ext cx="2437200" cy="3441600"/>
          </a:xfrm>
          <a:prstGeom prst="parallelogram">
            <a:avLst>
              <a:gd name="adj" fmla="val 34258"/>
            </a:avLst>
          </a:prstGeom>
        </p:spPr>
        <p:txBody>
          <a:bodyPr/>
          <a:lstStyle/>
          <a:p>
            <a:endParaRPr lang="zh-TW" altLang="en-US"/>
          </a:p>
        </p:txBody>
      </p:sp>
      <p:sp>
        <p:nvSpPr>
          <p:cNvPr id="9" name="圖片版面配置區 6"/>
          <p:cNvSpPr>
            <a:spLocks noGrp="1"/>
          </p:cNvSpPr>
          <p:nvPr>
            <p:ph type="pic" sz="quarter" idx="13"/>
          </p:nvPr>
        </p:nvSpPr>
        <p:spPr>
          <a:xfrm>
            <a:off x="5545442" y="3441700"/>
            <a:ext cx="2437200" cy="3441600"/>
          </a:xfrm>
          <a:prstGeom prst="parallelogram">
            <a:avLst>
              <a:gd name="adj" fmla="val 34258"/>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44860217"/>
      </p:ext>
    </p:extLst>
  </p:cSld>
  <p:clrMapOvr>
    <a:masterClrMapping/>
  </p:clrMapOvr>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圖片版面配置077">
    <p:spTree>
      <p:nvGrpSpPr>
        <p:cNvPr id="1" name=""/>
        <p:cNvGrpSpPr/>
        <p:nvPr/>
      </p:nvGrpSpPr>
      <p:grpSpPr>
        <a:xfrm>
          <a:off x="0" y="0"/>
          <a:ext cx="0" cy="0"/>
          <a:chOff x="0" y="0"/>
          <a:chExt cx="0" cy="0"/>
        </a:xfrm>
      </p:grpSpPr>
      <p:sp>
        <p:nvSpPr>
          <p:cNvPr id="6" name="圖片版面配置區 6"/>
          <p:cNvSpPr>
            <a:spLocks noGrp="1"/>
          </p:cNvSpPr>
          <p:nvPr>
            <p:ph type="pic" sz="quarter" idx="10"/>
          </p:nvPr>
        </p:nvSpPr>
        <p:spPr>
          <a:xfrm>
            <a:off x="2478" y="1151906"/>
            <a:ext cx="2437200" cy="3441600"/>
          </a:xfrm>
          <a:prstGeom prst="parallelogram">
            <a:avLst>
              <a:gd name="adj" fmla="val 34258"/>
            </a:avLst>
          </a:prstGeom>
        </p:spPr>
        <p:txBody>
          <a:bodyPr/>
          <a:lstStyle/>
          <a:p>
            <a:endParaRPr lang="zh-TW" altLang="en-US"/>
          </a:p>
        </p:txBody>
      </p:sp>
      <p:sp>
        <p:nvSpPr>
          <p:cNvPr id="10" name="圖片版面配置區 6"/>
          <p:cNvSpPr>
            <a:spLocks noGrp="1"/>
          </p:cNvSpPr>
          <p:nvPr>
            <p:ph type="pic" sz="quarter" idx="11"/>
          </p:nvPr>
        </p:nvSpPr>
        <p:spPr>
          <a:xfrm>
            <a:off x="1558146" y="3416400"/>
            <a:ext cx="2437200" cy="3441600"/>
          </a:xfrm>
          <a:prstGeom prst="parallelogram">
            <a:avLst>
              <a:gd name="adj" fmla="val 34258"/>
            </a:avLst>
          </a:prstGeom>
        </p:spPr>
        <p:txBody>
          <a:bodyPr/>
          <a:lstStyle/>
          <a:p>
            <a:endParaRPr lang="zh-TW" altLang="en-US"/>
          </a:p>
        </p:txBody>
      </p:sp>
      <p:sp>
        <p:nvSpPr>
          <p:cNvPr id="11" name="圖片版面配置區 6"/>
          <p:cNvSpPr>
            <a:spLocks noGrp="1"/>
          </p:cNvSpPr>
          <p:nvPr>
            <p:ph type="pic" sz="quarter" idx="12"/>
          </p:nvPr>
        </p:nvSpPr>
        <p:spPr>
          <a:xfrm>
            <a:off x="4182592" y="1151906"/>
            <a:ext cx="2437200" cy="3441600"/>
          </a:xfrm>
          <a:prstGeom prst="parallelogram">
            <a:avLst>
              <a:gd name="adj" fmla="val 34258"/>
            </a:avLst>
          </a:prstGeom>
        </p:spPr>
        <p:txBody>
          <a:bodyPr/>
          <a:lstStyle/>
          <a:p>
            <a:endParaRPr lang="zh-TW" altLang="en-US"/>
          </a:p>
        </p:txBody>
      </p:sp>
      <p:sp>
        <p:nvSpPr>
          <p:cNvPr id="12" name="圖片版面配置區 6"/>
          <p:cNvSpPr>
            <a:spLocks noGrp="1"/>
          </p:cNvSpPr>
          <p:nvPr>
            <p:ph type="pic" sz="quarter" idx="13"/>
          </p:nvPr>
        </p:nvSpPr>
        <p:spPr>
          <a:xfrm>
            <a:off x="5738260" y="3416400"/>
            <a:ext cx="2437200" cy="3441600"/>
          </a:xfrm>
          <a:prstGeom prst="parallelogram">
            <a:avLst>
              <a:gd name="adj" fmla="val 34258"/>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64637148"/>
      </p:ext>
    </p:extLst>
  </p:cSld>
  <p:clrMapOvr>
    <a:masterClrMapping/>
  </p:clrMapOvr>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圖片版面配置078">
    <p:spTree>
      <p:nvGrpSpPr>
        <p:cNvPr id="1" name=""/>
        <p:cNvGrpSpPr/>
        <p:nvPr/>
      </p:nvGrpSpPr>
      <p:grpSpPr>
        <a:xfrm>
          <a:off x="0" y="0"/>
          <a:ext cx="0" cy="0"/>
          <a:chOff x="0" y="0"/>
          <a:chExt cx="0" cy="0"/>
        </a:xfrm>
      </p:grpSpPr>
      <p:sp>
        <p:nvSpPr>
          <p:cNvPr id="7" name="圖片版面配置區 6"/>
          <p:cNvSpPr>
            <a:spLocks noGrp="1"/>
          </p:cNvSpPr>
          <p:nvPr>
            <p:ph type="pic" sz="quarter" idx="11"/>
          </p:nvPr>
        </p:nvSpPr>
        <p:spPr>
          <a:xfrm flipH="1">
            <a:off x="5866404" y="477982"/>
            <a:ext cx="3102156" cy="5902036"/>
          </a:xfrm>
          <a:prstGeom prst="parallelogram">
            <a:avLst>
              <a:gd name="adj" fmla="val 34258"/>
            </a:avLst>
          </a:prstGeom>
        </p:spPr>
        <p:txBody>
          <a:bodyPr/>
          <a:lstStyle/>
          <a:p>
            <a:endParaRPr lang="zh-TW" altLang="en-US"/>
          </a:p>
        </p:txBody>
      </p:sp>
      <p:sp>
        <p:nvSpPr>
          <p:cNvPr id="10" name="圖片版面配置區 6"/>
          <p:cNvSpPr>
            <a:spLocks noGrp="1"/>
          </p:cNvSpPr>
          <p:nvPr>
            <p:ph type="pic" sz="quarter" idx="12"/>
          </p:nvPr>
        </p:nvSpPr>
        <p:spPr>
          <a:xfrm flipH="1">
            <a:off x="3681344" y="477982"/>
            <a:ext cx="3102156" cy="5902036"/>
          </a:xfrm>
          <a:prstGeom prst="parallelogram">
            <a:avLst>
              <a:gd name="adj" fmla="val 34258"/>
            </a:avLst>
          </a:prstGeom>
        </p:spPr>
        <p:txBody>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875219326"/>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圖片版面配置007">
    <p:spTree>
      <p:nvGrpSpPr>
        <p:cNvPr id="1" name=""/>
        <p:cNvGrpSpPr/>
        <p:nvPr/>
      </p:nvGrpSpPr>
      <p:grpSpPr>
        <a:xfrm>
          <a:off x="0" y="0"/>
          <a:ext cx="0" cy="0"/>
          <a:chOff x="0" y="0"/>
          <a:chExt cx="0" cy="0"/>
        </a:xfrm>
      </p:grpSpPr>
      <p:sp>
        <p:nvSpPr>
          <p:cNvPr id="7" name="圖片版面配置區 6"/>
          <p:cNvSpPr>
            <a:spLocks noGrp="1"/>
          </p:cNvSpPr>
          <p:nvPr>
            <p:ph type="pic" sz="quarter" idx="13"/>
          </p:nvPr>
        </p:nvSpPr>
        <p:spPr>
          <a:xfrm>
            <a:off x="5424050" y="3138050"/>
            <a:ext cx="3719950" cy="3719950"/>
          </a:xfrm>
          <a:prstGeom prst="triangle">
            <a:avLst/>
          </a:prstGeom>
        </p:spPr>
        <p:txBody>
          <a:bodyPr/>
          <a:lstStyle/>
          <a:p>
            <a:endParaRPr lang="zh-TW" altLang="en-US" dirty="0"/>
          </a:p>
        </p:txBody>
      </p:sp>
      <p:sp>
        <p:nvSpPr>
          <p:cNvPr id="8" name="圖片版面配置區 6"/>
          <p:cNvSpPr>
            <a:spLocks noGrp="1"/>
          </p:cNvSpPr>
          <p:nvPr>
            <p:ph type="pic" sz="quarter" idx="14"/>
          </p:nvPr>
        </p:nvSpPr>
        <p:spPr>
          <a:xfrm>
            <a:off x="4447511" y="0"/>
            <a:ext cx="3719950" cy="3719950"/>
          </a:xfrm>
          <a:prstGeom prst="downArrow">
            <a:avLst>
              <a:gd name="adj1" fmla="val 50000"/>
              <a:gd name="adj2" fmla="val 100000"/>
            </a:avLst>
          </a:prstGeom>
        </p:spPr>
        <p:txBody>
          <a:bodyPr/>
          <a:lstStyle/>
          <a:p>
            <a:endParaRPr lang="zh-TW" altLang="en-US" dirty="0"/>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578881039"/>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圖片版面配置079">
    <p:spTree>
      <p:nvGrpSpPr>
        <p:cNvPr id="1" name=""/>
        <p:cNvGrpSpPr/>
        <p:nvPr/>
      </p:nvGrpSpPr>
      <p:grpSpPr>
        <a:xfrm>
          <a:off x="0" y="0"/>
          <a:ext cx="0" cy="0"/>
          <a:chOff x="0" y="0"/>
          <a:chExt cx="0" cy="0"/>
        </a:xfrm>
      </p:grpSpPr>
      <p:sp>
        <p:nvSpPr>
          <p:cNvPr id="4" name="圖片版面配置區 3"/>
          <p:cNvSpPr>
            <a:spLocks noGrp="1"/>
          </p:cNvSpPr>
          <p:nvPr>
            <p:ph type="pic" sz="quarter" idx="12"/>
          </p:nvPr>
        </p:nvSpPr>
        <p:spPr>
          <a:xfrm flipH="1">
            <a:off x="3681344" y="477982"/>
            <a:ext cx="5287216" cy="5902036"/>
          </a:xfrm>
          <a:custGeom>
            <a:avLst/>
            <a:gdLst>
              <a:gd name="connsiteX0" fmla="*/ 3102156 w 5287216"/>
              <a:gd name="connsiteY0" fmla="*/ 0 h 5902036"/>
              <a:gd name="connsiteX1" fmla="*/ 1062737 w 5287216"/>
              <a:gd name="connsiteY1" fmla="*/ 0 h 5902036"/>
              <a:gd name="connsiteX2" fmla="*/ 0 w 5287216"/>
              <a:gd name="connsiteY2" fmla="*/ 5902036 h 5902036"/>
              <a:gd name="connsiteX3" fmla="*/ 2039419 w 5287216"/>
              <a:gd name="connsiteY3" fmla="*/ 5902036 h 5902036"/>
              <a:gd name="connsiteX4" fmla="*/ 5287216 w 5287216"/>
              <a:gd name="connsiteY4" fmla="*/ 0 h 5902036"/>
              <a:gd name="connsiteX5" fmla="*/ 3247797 w 5287216"/>
              <a:gd name="connsiteY5" fmla="*/ 0 h 5902036"/>
              <a:gd name="connsiteX6" fmla="*/ 2185060 w 5287216"/>
              <a:gd name="connsiteY6" fmla="*/ 5902036 h 5902036"/>
              <a:gd name="connsiteX7" fmla="*/ 4224479 w 5287216"/>
              <a:gd name="connsiteY7" fmla="*/ 5902036 h 590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87216" h="5902036">
                <a:moveTo>
                  <a:pt x="3102156" y="0"/>
                </a:moveTo>
                <a:lnTo>
                  <a:pt x="1062737" y="0"/>
                </a:lnTo>
                <a:lnTo>
                  <a:pt x="0" y="5902036"/>
                </a:lnTo>
                <a:lnTo>
                  <a:pt x="2039419" y="5902036"/>
                </a:lnTo>
                <a:close/>
                <a:moveTo>
                  <a:pt x="5287216" y="0"/>
                </a:moveTo>
                <a:lnTo>
                  <a:pt x="3247797" y="0"/>
                </a:lnTo>
                <a:lnTo>
                  <a:pt x="2185060" y="5902036"/>
                </a:lnTo>
                <a:lnTo>
                  <a:pt x="4224479" y="5902036"/>
                </a:lnTo>
                <a:close/>
              </a:path>
            </a:pathLst>
          </a:custGeom>
        </p:spPr>
        <p:txBody>
          <a:bodyPr wrap="square">
            <a:noAutofit/>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527535786"/>
      </p:ext>
    </p:extLst>
  </p:cSld>
  <p:clrMapOvr>
    <a:masterClrMapping/>
  </p:clrMapOvr>
  <p:timing>
    <p:tnLst>
      <p:par>
        <p:cT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圖片版面配置080">
    <p:spTree>
      <p:nvGrpSpPr>
        <p:cNvPr id="1" name=""/>
        <p:cNvGrpSpPr/>
        <p:nvPr/>
      </p:nvGrpSpPr>
      <p:grpSpPr>
        <a:xfrm>
          <a:off x="0" y="0"/>
          <a:ext cx="0" cy="0"/>
          <a:chOff x="0" y="0"/>
          <a:chExt cx="0" cy="0"/>
        </a:xfrm>
      </p:grpSpPr>
      <p:sp>
        <p:nvSpPr>
          <p:cNvPr id="6" name="圖片版面配置區 6"/>
          <p:cNvSpPr>
            <a:spLocks noGrp="1"/>
          </p:cNvSpPr>
          <p:nvPr>
            <p:ph type="pic" sz="quarter" idx="10"/>
          </p:nvPr>
        </p:nvSpPr>
        <p:spPr>
          <a:xfrm>
            <a:off x="189851" y="0"/>
            <a:ext cx="2437200" cy="3441600"/>
          </a:xfrm>
          <a:prstGeom prst="parallelogram">
            <a:avLst>
              <a:gd name="adj" fmla="val 34258"/>
            </a:avLst>
          </a:prstGeom>
        </p:spPr>
        <p:txBody>
          <a:bodyPr/>
          <a:lstStyle/>
          <a:p>
            <a:endParaRPr lang="zh-TW" altLang="en-US"/>
          </a:p>
        </p:txBody>
      </p:sp>
      <p:sp>
        <p:nvSpPr>
          <p:cNvPr id="8" name="圖片版面配置區 6"/>
          <p:cNvSpPr>
            <a:spLocks noGrp="1"/>
          </p:cNvSpPr>
          <p:nvPr>
            <p:ph type="pic" sz="quarter" idx="12"/>
          </p:nvPr>
        </p:nvSpPr>
        <p:spPr>
          <a:xfrm>
            <a:off x="1377108" y="1708200"/>
            <a:ext cx="2437200" cy="3441600"/>
          </a:xfrm>
          <a:prstGeom prst="parallelogram">
            <a:avLst>
              <a:gd name="adj" fmla="val 34258"/>
            </a:avLst>
          </a:prstGeom>
        </p:spPr>
        <p:txBody>
          <a:bodyPr/>
          <a:lstStyle/>
          <a:p>
            <a:endParaRPr lang="zh-TW" altLang="en-US"/>
          </a:p>
        </p:txBody>
      </p:sp>
      <p:sp>
        <p:nvSpPr>
          <p:cNvPr id="10" name="圖片版面配置區 6"/>
          <p:cNvSpPr>
            <a:spLocks noGrp="1"/>
          </p:cNvSpPr>
          <p:nvPr>
            <p:ph type="pic" sz="quarter" idx="13"/>
          </p:nvPr>
        </p:nvSpPr>
        <p:spPr>
          <a:xfrm>
            <a:off x="2560083" y="3416400"/>
            <a:ext cx="2437200" cy="3441600"/>
          </a:xfrm>
          <a:prstGeom prst="parallelogram">
            <a:avLst>
              <a:gd name="adj" fmla="val 34258"/>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11267249"/>
      </p:ext>
    </p:extLst>
  </p:cSld>
  <p:clrMapOvr>
    <a:masterClrMapping/>
  </p:clrMapOvr>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圖片版面配置081">
    <p:spTree>
      <p:nvGrpSpPr>
        <p:cNvPr id="1" name=""/>
        <p:cNvGrpSpPr/>
        <p:nvPr/>
      </p:nvGrpSpPr>
      <p:grpSpPr>
        <a:xfrm>
          <a:off x="0" y="0"/>
          <a:ext cx="0" cy="0"/>
          <a:chOff x="0" y="0"/>
          <a:chExt cx="0" cy="0"/>
        </a:xfrm>
      </p:grpSpPr>
      <p:sp>
        <p:nvSpPr>
          <p:cNvPr id="6" name="圖片版面配置區 6"/>
          <p:cNvSpPr>
            <a:spLocks noGrp="1"/>
          </p:cNvSpPr>
          <p:nvPr>
            <p:ph type="pic" sz="quarter" idx="10"/>
          </p:nvPr>
        </p:nvSpPr>
        <p:spPr>
          <a:xfrm>
            <a:off x="64570" y="0"/>
            <a:ext cx="2949012" cy="3441600"/>
          </a:xfrm>
          <a:prstGeom prst="parallelogram">
            <a:avLst>
              <a:gd name="adj" fmla="val 34258"/>
            </a:avLst>
          </a:prstGeom>
        </p:spPr>
        <p:txBody>
          <a:bodyPr/>
          <a:lstStyle/>
          <a:p>
            <a:endParaRPr lang="zh-TW" altLang="en-US"/>
          </a:p>
        </p:txBody>
      </p:sp>
      <p:sp>
        <p:nvSpPr>
          <p:cNvPr id="8" name="圖片版面配置區 6"/>
          <p:cNvSpPr>
            <a:spLocks noGrp="1"/>
          </p:cNvSpPr>
          <p:nvPr>
            <p:ph type="pic" sz="quarter" idx="12"/>
          </p:nvPr>
        </p:nvSpPr>
        <p:spPr>
          <a:xfrm>
            <a:off x="971600" y="2708920"/>
            <a:ext cx="2949012" cy="3441600"/>
          </a:xfrm>
          <a:prstGeom prst="parallelogram">
            <a:avLst>
              <a:gd name="adj" fmla="val 34258"/>
            </a:avLst>
          </a:prstGeom>
        </p:spPr>
        <p:txBody>
          <a:bodyPr/>
          <a:lstStyle/>
          <a:p>
            <a:endParaRPr lang="zh-TW" altLang="en-US"/>
          </a:p>
        </p:txBody>
      </p:sp>
      <p:sp>
        <p:nvSpPr>
          <p:cNvPr id="10" name="圖片版面配置區 6"/>
          <p:cNvSpPr>
            <a:spLocks noGrp="1"/>
          </p:cNvSpPr>
          <p:nvPr>
            <p:ph type="pic" sz="quarter" idx="13"/>
          </p:nvPr>
        </p:nvSpPr>
        <p:spPr>
          <a:xfrm>
            <a:off x="2779187" y="1445096"/>
            <a:ext cx="2949012" cy="3441600"/>
          </a:xfrm>
          <a:prstGeom prst="parallelogram">
            <a:avLst>
              <a:gd name="adj" fmla="val 34258"/>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494449834"/>
      </p:ext>
    </p:extLst>
  </p:cSld>
  <p:clrMapOvr>
    <a:masterClrMapping/>
  </p:clrMapOvr>
  <p:timing>
    <p:tnLst>
      <p:par>
        <p:cTn id="1" dur="indefinite" restart="never" nodeType="tmRoot"/>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圖片版面配置082">
    <p:spTree>
      <p:nvGrpSpPr>
        <p:cNvPr id="1" name=""/>
        <p:cNvGrpSpPr/>
        <p:nvPr/>
      </p:nvGrpSpPr>
      <p:grpSpPr>
        <a:xfrm>
          <a:off x="0" y="0"/>
          <a:ext cx="0" cy="0"/>
          <a:chOff x="0" y="0"/>
          <a:chExt cx="0" cy="0"/>
        </a:xfrm>
      </p:grpSpPr>
      <p:sp>
        <p:nvSpPr>
          <p:cNvPr id="6" name="圖片版面配置區 6"/>
          <p:cNvSpPr>
            <a:spLocks noGrp="1"/>
          </p:cNvSpPr>
          <p:nvPr>
            <p:ph type="pic" sz="quarter" idx="10"/>
          </p:nvPr>
        </p:nvSpPr>
        <p:spPr>
          <a:xfrm>
            <a:off x="949858" y="1080654"/>
            <a:ext cx="2698590" cy="2208811"/>
          </a:xfrm>
          <a:prstGeom prst="parallelogram">
            <a:avLst>
              <a:gd name="adj" fmla="val 34258"/>
            </a:avLst>
          </a:prstGeom>
        </p:spPr>
        <p:txBody>
          <a:bodyPr/>
          <a:lstStyle/>
          <a:p>
            <a:endParaRPr lang="zh-TW" altLang="en-US"/>
          </a:p>
        </p:txBody>
      </p:sp>
      <p:sp>
        <p:nvSpPr>
          <p:cNvPr id="5" name="圖片版面配置區 6"/>
          <p:cNvSpPr>
            <a:spLocks noGrp="1"/>
          </p:cNvSpPr>
          <p:nvPr>
            <p:ph type="pic" sz="quarter" idx="11"/>
          </p:nvPr>
        </p:nvSpPr>
        <p:spPr>
          <a:xfrm>
            <a:off x="3158669" y="736269"/>
            <a:ext cx="2698590" cy="2208811"/>
          </a:xfrm>
          <a:prstGeom prst="parallelogram">
            <a:avLst>
              <a:gd name="adj" fmla="val 34258"/>
            </a:avLst>
          </a:prstGeom>
        </p:spPr>
        <p:txBody>
          <a:bodyPr/>
          <a:lstStyle/>
          <a:p>
            <a:endParaRPr lang="zh-TW" altLang="en-US"/>
          </a:p>
        </p:txBody>
      </p:sp>
      <p:sp>
        <p:nvSpPr>
          <p:cNvPr id="7" name="圖片版面配置區 6"/>
          <p:cNvSpPr>
            <a:spLocks noGrp="1"/>
          </p:cNvSpPr>
          <p:nvPr>
            <p:ph type="pic" sz="quarter" idx="12"/>
          </p:nvPr>
        </p:nvSpPr>
        <p:spPr>
          <a:xfrm>
            <a:off x="166086" y="3408217"/>
            <a:ext cx="2698590" cy="2208811"/>
          </a:xfrm>
          <a:prstGeom prst="parallelogram">
            <a:avLst>
              <a:gd name="adj" fmla="val 34258"/>
            </a:avLst>
          </a:prstGeom>
        </p:spPr>
        <p:txBody>
          <a:bodyPr/>
          <a:lstStyle/>
          <a:p>
            <a:endParaRPr lang="zh-TW" altLang="en-US"/>
          </a:p>
        </p:txBody>
      </p:sp>
      <p:sp>
        <p:nvSpPr>
          <p:cNvPr id="9" name="圖片版面配置區 6"/>
          <p:cNvSpPr>
            <a:spLocks noGrp="1"/>
          </p:cNvSpPr>
          <p:nvPr>
            <p:ph type="pic" sz="quarter" idx="13"/>
          </p:nvPr>
        </p:nvSpPr>
        <p:spPr>
          <a:xfrm>
            <a:off x="2374897" y="3063832"/>
            <a:ext cx="2698590" cy="2208811"/>
          </a:xfrm>
          <a:prstGeom prst="parallelogram">
            <a:avLst>
              <a:gd name="adj" fmla="val 34258"/>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680694690"/>
      </p:ext>
    </p:extLst>
  </p:cSld>
  <p:clrMapOvr>
    <a:masterClrMapping/>
  </p:clrMapOvr>
  <p:timing>
    <p:tnLst>
      <p:par>
        <p:cT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圖片版面配置083">
    <p:spTree>
      <p:nvGrpSpPr>
        <p:cNvPr id="1" name=""/>
        <p:cNvGrpSpPr/>
        <p:nvPr/>
      </p:nvGrpSpPr>
      <p:grpSpPr>
        <a:xfrm>
          <a:off x="0" y="0"/>
          <a:ext cx="0" cy="0"/>
          <a:chOff x="0" y="0"/>
          <a:chExt cx="0" cy="0"/>
        </a:xfrm>
      </p:grpSpPr>
      <p:sp>
        <p:nvSpPr>
          <p:cNvPr id="8" name="圖片版面配置區 7"/>
          <p:cNvSpPr>
            <a:spLocks noGrp="1"/>
          </p:cNvSpPr>
          <p:nvPr>
            <p:ph type="pic" sz="quarter" idx="10"/>
          </p:nvPr>
        </p:nvSpPr>
        <p:spPr>
          <a:xfrm>
            <a:off x="166086" y="736269"/>
            <a:ext cx="5691173" cy="4880759"/>
          </a:xfrm>
          <a:custGeom>
            <a:avLst/>
            <a:gdLst>
              <a:gd name="connsiteX0" fmla="*/ 756694 w 5691173"/>
              <a:gd name="connsiteY0" fmla="*/ 2671948 h 4880759"/>
              <a:gd name="connsiteX1" fmla="*/ 2698590 w 5691173"/>
              <a:gd name="connsiteY1" fmla="*/ 2671948 h 4880759"/>
              <a:gd name="connsiteX2" fmla="*/ 1941896 w 5691173"/>
              <a:gd name="connsiteY2" fmla="*/ 4880759 h 4880759"/>
              <a:gd name="connsiteX3" fmla="*/ 0 w 5691173"/>
              <a:gd name="connsiteY3" fmla="*/ 4880759 h 4880759"/>
              <a:gd name="connsiteX4" fmla="*/ 2965505 w 5691173"/>
              <a:gd name="connsiteY4" fmla="*/ 2327563 h 4880759"/>
              <a:gd name="connsiteX5" fmla="*/ 4907401 w 5691173"/>
              <a:gd name="connsiteY5" fmla="*/ 2327563 h 4880759"/>
              <a:gd name="connsiteX6" fmla="*/ 4150707 w 5691173"/>
              <a:gd name="connsiteY6" fmla="*/ 4536374 h 4880759"/>
              <a:gd name="connsiteX7" fmla="*/ 2208811 w 5691173"/>
              <a:gd name="connsiteY7" fmla="*/ 4536374 h 4880759"/>
              <a:gd name="connsiteX8" fmla="*/ 1540466 w 5691173"/>
              <a:gd name="connsiteY8" fmla="*/ 344385 h 4880759"/>
              <a:gd name="connsiteX9" fmla="*/ 3482362 w 5691173"/>
              <a:gd name="connsiteY9" fmla="*/ 344385 h 4880759"/>
              <a:gd name="connsiteX10" fmla="*/ 2725668 w 5691173"/>
              <a:gd name="connsiteY10" fmla="*/ 2553196 h 4880759"/>
              <a:gd name="connsiteX11" fmla="*/ 783772 w 5691173"/>
              <a:gd name="connsiteY11" fmla="*/ 2553196 h 4880759"/>
              <a:gd name="connsiteX12" fmla="*/ 3749277 w 5691173"/>
              <a:gd name="connsiteY12" fmla="*/ 0 h 4880759"/>
              <a:gd name="connsiteX13" fmla="*/ 5691173 w 5691173"/>
              <a:gd name="connsiteY13" fmla="*/ 0 h 4880759"/>
              <a:gd name="connsiteX14" fmla="*/ 4934479 w 5691173"/>
              <a:gd name="connsiteY14" fmla="*/ 2208811 h 4880759"/>
              <a:gd name="connsiteX15" fmla="*/ 2992583 w 5691173"/>
              <a:gd name="connsiteY15" fmla="*/ 2208811 h 488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91173" h="4880759">
                <a:moveTo>
                  <a:pt x="756694" y="2671948"/>
                </a:moveTo>
                <a:lnTo>
                  <a:pt x="2698590" y="2671948"/>
                </a:lnTo>
                <a:lnTo>
                  <a:pt x="1941896" y="4880759"/>
                </a:lnTo>
                <a:lnTo>
                  <a:pt x="0" y="4880759"/>
                </a:lnTo>
                <a:close/>
                <a:moveTo>
                  <a:pt x="2965505" y="2327563"/>
                </a:moveTo>
                <a:lnTo>
                  <a:pt x="4907401" y="2327563"/>
                </a:lnTo>
                <a:lnTo>
                  <a:pt x="4150707" y="4536374"/>
                </a:lnTo>
                <a:lnTo>
                  <a:pt x="2208811" y="4536374"/>
                </a:lnTo>
                <a:close/>
                <a:moveTo>
                  <a:pt x="1540466" y="344385"/>
                </a:moveTo>
                <a:lnTo>
                  <a:pt x="3482362" y="344385"/>
                </a:lnTo>
                <a:lnTo>
                  <a:pt x="2725668" y="2553196"/>
                </a:lnTo>
                <a:lnTo>
                  <a:pt x="783772" y="2553196"/>
                </a:lnTo>
                <a:close/>
                <a:moveTo>
                  <a:pt x="3749277" y="0"/>
                </a:moveTo>
                <a:lnTo>
                  <a:pt x="5691173" y="0"/>
                </a:lnTo>
                <a:lnTo>
                  <a:pt x="4934479" y="2208811"/>
                </a:lnTo>
                <a:lnTo>
                  <a:pt x="2992583" y="2208811"/>
                </a:lnTo>
                <a:close/>
              </a:path>
            </a:pathLst>
          </a:custGeom>
        </p:spPr>
        <p:txBody>
          <a:bodyPr wrap="square">
            <a:noAutofit/>
          </a:bodyPr>
          <a:lstStyle/>
          <a:p>
            <a:endParaRPr lang="zh-TW" altLang="en-US"/>
          </a:p>
        </p:txBody>
      </p:sp>
      <p:sp>
        <p:nvSpPr>
          <p:cNvPr id="2" name="頁尾版面配置區 1"/>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2"/>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574792810"/>
      </p:ext>
    </p:extLst>
  </p:cSld>
  <p:clrMapOvr>
    <a:masterClrMapping/>
  </p:clrMapOvr>
  <p:timing>
    <p:tnLst>
      <p:par>
        <p:cTn id="1" dur="indefinite" restart="never" nodeType="tmRoot"/>
      </p:par>
    </p:tn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圖片版面配置084">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1508047" y="1923077"/>
            <a:ext cx="2160000" cy="2160000"/>
          </a:xfrm>
          <a:prstGeom prst="diamond">
            <a:avLst/>
          </a:prstGeom>
        </p:spPr>
        <p:txBody>
          <a:bodyPr/>
          <a:lstStyle/>
          <a:p>
            <a:endParaRPr lang="zh-TW" altLang="en-US"/>
          </a:p>
        </p:txBody>
      </p:sp>
      <p:sp>
        <p:nvSpPr>
          <p:cNvPr id="4" name="圖片版面配置區 2"/>
          <p:cNvSpPr>
            <a:spLocks noGrp="1"/>
          </p:cNvSpPr>
          <p:nvPr>
            <p:ph type="pic" sz="quarter" idx="11"/>
          </p:nvPr>
        </p:nvSpPr>
        <p:spPr>
          <a:xfrm>
            <a:off x="1508047" y="4083077"/>
            <a:ext cx="2160000" cy="2160000"/>
          </a:xfrm>
          <a:prstGeom prst="diamond">
            <a:avLst/>
          </a:prstGeom>
        </p:spPr>
        <p:txBody>
          <a:bodyPr/>
          <a:lstStyle/>
          <a:p>
            <a:endParaRPr lang="zh-TW" altLang="en-US"/>
          </a:p>
        </p:txBody>
      </p:sp>
      <p:sp>
        <p:nvSpPr>
          <p:cNvPr id="5" name="圖片版面配置區 2"/>
          <p:cNvSpPr>
            <a:spLocks noGrp="1"/>
          </p:cNvSpPr>
          <p:nvPr>
            <p:ph type="pic" sz="quarter" idx="12"/>
          </p:nvPr>
        </p:nvSpPr>
        <p:spPr>
          <a:xfrm>
            <a:off x="2588047" y="3003077"/>
            <a:ext cx="2160000" cy="2160000"/>
          </a:xfrm>
          <a:prstGeom prst="diamond">
            <a:avLst/>
          </a:prstGeom>
        </p:spPr>
        <p:txBody>
          <a:bodyPr/>
          <a:lstStyle/>
          <a:p>
            <a:endParaRPr lang="zh-TW" altLang="en-US"/>
          </a:p>
        </p:txBody>
      </p:sp>
      <p:sp>
        <p:nvSpPr>
          <p:cNvPr id="6" name="圖片版面配置區 2"/>
          <p:cNvSpPr>
            <a:spLocks noGrp="1"/>
          </p:cNvSpPr>
          <p:nvPr>
            <p:ph type="pic" sz="quarter" idx="13"/>
          </p:nvPr>
        </p:nvSpPr>
        <p:spPr>
          <a:xfrm>
            <a:off x="428047" y="3003077"/>
            <a:ext cx="2160000" cy="2160000"/>
          </a:xfrm>
          <a:prstGeom prst="diamond">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40017787"/>
      </p:ext>
    </p:extLst>
  </p:cSld>
  <p:clrMapOvr>
    <a:masterClrMapping/>
  </p:clrMapOvr>
  <p:timing>
    <p:tnLst>
      <p:par>
        <p:cT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圖片版面配置085">
    <p:spTree>
      <p:nvGrpSpPr>
        <p:cNvPr id="1" name=""/>
        <p:cNvGrpSpPr/>
        <p:nvPr/>
      </p:nvGrpSpPr>
      <p:grpSpPr>
        <a:xfrm>
          <a:off x="0" y="0"/>
          <a:ext cx="0" cy="0"/>
          <a:chOff x="0" y="0"/>
          <a:chExt cx="0" cy="0"/>
        </a:xfrm>
      </p:grpSpPr>
      <p:sp>
        <p:nvSpPr>
          <p:cNvPr id="3" name="圖片版面配置區 2"/>
          <p:cNvSpPr>
            <a:spLocks noGrp="1"/>
          </p:cNvSpPr>
          <p:nvPr>
            <p:ph type="pic" sz="quarter" idx="10"/>
          </p:nvPr>
        </p:nvSpPr>
        <p:spPr>
          <a:xfrm>
            <a:off x="1419147" y="114800"/>
            <a:ext cx="2160000" cy="2160000"/>
          </a:xfrm>
          <a:prstGeom prst="diamond">
            <a:avLst/>
          </a:prstGeom>
        </p:spPr>
        <p:txBody>
          <a:bodyPr/>
          <a:lstStyle/>
          <a:p>
            <a:endParaRPr lang="zh-TW" altLang="en-US"/>
          </a:p>
        </p:txBody>
      </p:sp>
      <p:sp>
        <p:nvSpPr>
          <p:cNvPr id="6" name="圖片版面配置區 2"/>
          <p:cNvSpPr>
            <a:spLocks noGrp="1"/>
          </p:cNvSpPr>
          <p:nvPr>
            <p:ph type="pic" sz="quarter" idx="13"/>
          </p:nvPr>
        </p:nvSpPr>
        <p:spPr>
          <a:xfrm>
            <a:off x="224847" y="0"/>
            <a:ext cx="2160000" cy="1080000"/>
          </a:xfrm>
          <a:prstGeom prst="downArrow">
            <a:avLst>
              <a:gd name="adj1" fmla="val 50000"/>
              <a:gd name="adj2" fmla="val 100000"/>
            </a:avLst>
          </a:prstGeom>
        </p:spPr>
        <p:txBody>
          <a:bodyPr/>
          <a:lstStyle/>
          <a:p>
            <a:endParaRPr lang="zh-TW" altLang="en-US"/>
          </a:p>
        </p:txBody>
      </p:sp>
      <p:sp>
        <p:nvSpPr>
          <p:cNvPr id="7" name="圖片版面配置區 2"/>
          <p:cNvSpPr>
            <a:spLocks noGrp="1"/>
          </p:cNvSpPr>
          <p:nvPr>
            <p:ph type="pic" sz="quarter" idx="14"/>
          </p:nvPr>
        </p:nvSpPr>
        <p:spPr>
          <a:xfrm>
            <a:off x="2613447" y="0"/>
            <a:ext cx="2160000" cy="1080000"/>
          </a:xfrm>
          <a:prstGeom prst="downArrow">
            <a:avLst>
              <a:gd name="adj1" fmla="val 50000"/>
              <a:gd name="adj2" fmla="val 100000"/>
            </a:avLst>
          </a:prstGeom>
        </p:spPr>
        <p:txBody>
          <a:bodyPr/>
          <a:lstStyle/>
          <a:p>
            <a:endParaRPr lang="zh-TW" altLang="en-US"/>
          </a:p>
        </p:txBody>
      </p:sp>
      <p:sp>
        <p:nvSpPr>
          <p:cNvPr id="8" name="圖片版面配置區 2"/>
          <p:cNvSpPr>
            <a:spLocks noGrp="1"/>
          </p:cNvSpPr>
          <p:nvPr>
            <p:ph type="pic" sz="quarter" idx="15"/>
          </p:nvPr>
        </p:nvSpPr>
        <p:spPr>
          <a:xfrm>
            <a:off x="224847" y="5753100"/>
            <a:ext cx="2160000" cy="1080000"/>
          </a:xfrm>
          <a:prstGeom prst="upArrow">
            <a:avLst>
              <a:gd name="adj1" fmla="val 50000"/>
              <a:gd name="adj2" fmla="val 100000"/>
            </a:avLst>
          </a:prstGeom>
        </p:spPr>
        <p:txBody>
          <a:bodyPr/>
          <a:lstStyle/>
          <a:p>
            <a:endParaRPr lang="zh-TW" altLang="en-US"/>
          </a:p>
        </p:txBody>
      </p:sp>
      <p:sp>
        <p:nvSpPr>
          <p:cNvPr id="9" name="圖片版面配置區 2"/>
          <p:cNvSpPr>
            <a:spLocks noGrp="1"/>
          </p:cNvSpPr>
          <p:nvPr>
            <p:ph type="pic" sz="quarter" idx="16"/>
          </p:nvPr>
        </p:nvSpPr>
        <p:spPr>
          <a:xfrm>
            <a:off x="1419147" y="4558300"/>
            <a:ext cx="2160000" cy="2160000"/>
          </a:xfrm>
          <a:prstGeom prst="diamond">
            <a:avLst/>
          </a:prstGeom>
        </p:spPr>
        <p:txBody>
          <a:bodyPr/>
          <a:lstStyle/>
          <a:p>
            <a:endParaRPr lang="zh-TW" altLang="en-US"/>
          </a:p>
        </p:txBody>
      </p:sp>
      <p:sp>
        <p:nvSpPr>
          <p:cNvPr id="10" name="圖片版面配置區 2"/>
          <p:cNvSpPr>
            <a:spLocks noGrp="1"/>
          </p:cNvSpPr>
          <p:nvPr>
            <p:ph type="pic" sz="quarter" idx="17"/>
          </p:nvPr>
        </p:nvSpPr>
        <p:spPr>
          <a:xfrm>
            <a:off x="2613447" y="5753100"/>
            <a:ext cx="2160000" cy="1080000"/>
          </a:xfrm>
          <a:prstGeom prst="upArrow">
            <a:avLst>
              <a:gd name="adj1" fmla="val 50000"/>
              <a:gd name="adj2" fmla="val 100000"/>
            </a:avLst>
          </a:prstGeom>
        </p:spPr>
        <p:txBody>
          <a:bodyPr/>
          <a:lstStyle/>
          <a:p>
            <a:endParaRPr lang="zh-TW" altLang="en-US"/>
          </a:p>
        </p:txBody>
      </p:sp>
      <p:sp>
        <p:nvSpPr>
          <p:cNvPr id="2" name="頁尾版面配置區 1"/>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800908906"/>
      </p:ext>
    </p:extLst>
  </p:cSld>
  <p:clrMapOvr>
    <a:masterClrMapping/>
  </p:clrMapOvr>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圖片版面配置086">
    <p:spTree>
      <p:nvGrpSpPr>
        <p:cNvPr id="1" name=""/>
        <p:cNvGrpSpPr/>
        <p:nvPr/>
      </p:nvGrpSpPr>
      <p:grpSpPr>
        <a:xfrm>
          <a:off x="0" y="0"/>
          <a:ext cx="0" cy="0"/>
          <a:chOff x="0" y="0"/>
          <a:chExt cx="0" cy="0"/>
        </a:xfrm>
      </p:grpSpPr>
      <p:sp>
        <p:nvSpPr>
          <p:cNvPr id="15" name="圖片版面配置區 14"/>
          <p:cNvSpPr>
            <a:spLocks noGrp="1"/>
          </p:cNvSpPr>
          <p:nvPr>
            <p:ph type="pic" sz="quarter" idx="10"/>
          </p:nvPr>
        </p:nvSpPr>
        <p:spPr>
          <a:xfrm>
            <a:off x="1338442" y="1844491"/>
            <a:ext cx="1633708" cy="188084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22" name="圖片版面配置區 21"/>
          <p:cNvSpPr>
            <a:spLocks noGrp="1"/>
          </p:cNvSpPr>
          <p:nvPr>
            <p:ph type="pic" sz="quarter" idx="11"/>
          </p:nvPr>
        </p:nvSpPr>
        <p:spPr>
          <a:xfrm>
            <a:off x="3776842" y="1844491"/>
            <a:ext cx="1633708" cy="188084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23" name="圖片版面配置區 22"/>
          <p:cNvSpPr>
            <a:spLocks noGrp="1"/>
          </p:cNvSpPr>
          <p:nvPr>
            <p:ph type="pic" sz="quarter" idx="12"/>
          </p:nvPr>
        </p:nvSpPr>
        <p:spPr>
          <a:xfrm>
            <a:off x="6215242" y="1844491"/>
            <a:ext cx="1633708" cy="1880842"/>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622653568"/>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orient="horz" pos="2160" userDrawn="1">
          <p15:clr>
            <a:srgbClr val="FBAE40"/>
          </p15:clr>
        </p15:guide>
        <p15:guide id="2" pos="2880" userDrawn="1">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圖片版面配置087">
    <p:spTree>
      <p:nvGrpSpPr>
        <p:cNvPr id="1" name=""/>
        <p:cNvGrpSpPr/>
        <p:nvPr/>
      </p:nvGrpSpPr>
      <p:grpSpPr>
        <a:xfrm>
          <a:off x="0" y="0"/>
          <a:ext cx="0" cy="0"/>
          <a:chOff x="0" y="0"/>
          <a:chExt cx="0" cy="0"/>
        </a:xfrm>
      </p:grpSpPr>
      <p:sp>
        <p:nvSpPr>
          <p:cNvPr id="6" name="圖片版面配置區 6"/>
          <p:cNvSpPr>
            <a:spLocks noGrp="1"/>
          </p:cNvSpPr>
          <p:nvPr>
            <p:ph type="pic" sz="quarter" idx="10"/>
          </p:nvPr>
        </p:nvSpPr>
        <p:spPr>
          <a:xfrm>
            <a:off x="103191" y="1724122"/>
            <a:ext cx="2233609" cy="2208811"/>
          </a:xfrm>
          <a:prstGeom prst="parallelogram">
            <a:avLst>
              <a:gd name="adj" fmla="val 34258"/>
            </a:avLst>
          </a:prstGeom>
        </p:spPr>
        <p:txBody>
          <a:bodyPr/>
          <a:lstStyle/>
          <a:p>
            <a:endParaRPr lang="zh-TW" altLang="en-US"/>
          </a:p>
        </p:txBody>
      </p:sp>
      <p:sp>
        <p:nvSpPr>
          <p:cNvPr id="8" name="圖片版面配置區 6"/>
          <p:cNvSpPr>
            <a:spLocks noGrp="1"/>
          </p:cNvSpPr>
          <p:nvPr>
            <p:ph type="pic" sz="quarter" idx="11"/>
          </p:nvPr>
        </p:nvSpPr>
        <p:spPr>
          <a:xfrm>
            <a:off x="1773946" y="1724122"/>
            <a:ext cx="2233609" cy="2208811"/>
          </a:xfrm>
          <a:prstGeom prst="parallelogram">
            <a:avLst>
              <a:gd name="adj" fmla="val 34258"/>
            </a:avLst>
          </a:prstGeom>
        </p:spPr>
        <p:txBody>
          <a:bodyPr/>
          <a:lstStyle/>
          <a:p>
            <a:endParaRPr lang="zh-TW" altLang="en-US"/>
          </a:p>
        </p:txBody>
      </p:sp>
      <p:sp>
        <p:nvSpPr>
          <p:cNvPr id="10" name="圖片版面配置區 6"/>
          <p:cNvSpPr>
            <a:spLocks noGrp="1"/>
          </p:cNvSpPr>
          <p:nvPr>
            <p:ph type="pic" sz="quarter" idx="12"/>
          </p:nvPr>
        </p:nvSpPr>
        <p:spPr>
          <a:xfrm>
            <a:off x="3444701" y="1724122"/>
            <a:ext cx="2233609" cy="2208811"/>
          </a:xfrm>
          <a:prstGeom prst="parallelogram">
            <a:avLst>
              <a:gd name="adj" fmla="val 34258"/>
            </a:avLst>
          </a:prstGeom>
        </p:spPr>
        <p:txBody>
          <a:bodyPr/>
          <a:lstStyle/>
          <a:p>
            <a:endParaRPr lang="zh-TW" altLang="en-US"/>
          </a:p>
        </p:txBody>
      </p:sp>
      <p:sp>
        <p:nvSpPr>
          <p:cNvPr id="11" name="圖片版面配置區 6"/>
          <p:cNvSpPr>
            <a:spLocks noGrp="1"/>
          </p:cNvSpPr>
          <p:nvPr>
            <p:ph type="pic" sz="quarter" idx="13"/>
          </p:nvPr>
        </p:nvSpPr>
        <p:spPr>
          <a:xfrm>
            <a:off x="261235" y="4106078"/>
            <a:ext cx="2233609" cy="2208811"/>
          </a:xfrm>
          <a:prstGeom prst="parallelogram">
            <a:avLst>
              <a:gd name="adj" fmla="val 34258"/>
            </a:avLst>
          </a:prstGeom>
        </p:spPr>
        <p:txBody>
          <a:bodyPr/>
          <a:lstStyle/>
          <a:p>
            <a:endParaRPr lang="zh-TW" altLang="en-US"/>
          </a:p>
        </p:txBody>
      </p:sp>
      <p:sp>
        <p:nvSpPr>
          <p:cNvPr id="12" name="圖片版面配置區 6"/>
          <p:cNvSpPr>
            <a:spLocks noGrp="1"/>
          </p:cNvSpPr>
          <p:nvPr>
            <p:ph type="pic" sz="quarter" idx="14"/>
          </p:nvPr>
        </p:nvSpPr>
        <p:spPr>
          <a:xfrm>
            <a:off x="1931990" y="4106078"/>
            <a:ext cx="2233609" cy="2208811"/>
          </a:xfrm>
          <a:prstGeom prst="parallelogram">
            <a:avLst>
              <a:gd name="adj" fmla="val 34258"/>
            </a:avLst>
          </a:prstGeo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652363306"/>
      </p:ext>
    </p:extLst>
  </p:cSld>
  <p:clrMapOvr>
    <a:masterClrMapping/>
  </p:clrMapOvr>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圖片版面配置088">
    <p:spTree>
      <p:nvGrpSpPr>
        <p:cNvPr id="1" name=""/>
        <p:cNvGrpSpPr/>
        <p:nvPr/>
      </p:nvGrpSpPr>
      <p:grpSpPr>
        <a:xfrm>
          <a:off x="0" y="0"/>
          <a:ext cx="0" cy="0"/>
          <a:chOff x="0" y="0"/>
          <a:chExt cx="0" cy="0"/>
        </a:xfrm>
      </p:grpSpPr>
      <p:sp>
        <p:nvSpPr>
          <p:cNvPr id="6" name="圖片版面配置區 6"/>
          <p:cNvSpPr>
            <a:spLocks noGrp="1"/>
          </p:cNvSpPr>
          <p:nvPr>
            <p:ph type="pic" sz="quarter" idx="10"/>
          </p:nvPr>
        </p:nvSpPr>
        <p:spPr>
          <a:xfrm>
            <a:off x="1243370" y="1501856"/>
            <a:ext cx="3035118" cy="1553914"/>
          </a:xfrm>
          <a:prstGeom prst="parallelogram">
            <a:avLst>
              <a:gd name="adj" fmla="val 34258"/>
            </a:avLst>
          </a:prstGeom>
        </p:spPr>
        <p:txBody>
          <a:bodyPr/>
          <a:lstStyle/>
          <a:p>
            <a:endParaRPr lang="zh-TW" altLang="en-US"/>
          </a:p>
        </p:txBody>
      </p:sp>
      <p:sp>
        <p:nvSpPr>
          <p:cNvPr id="8" name="圖片版面配置區 6"/>
          <p:cNvSpPr>
            <a:spLocks noGrp="1"/>
          </p:cNvSpPr>
          <p:nvPr>
            <p:ph type="pic" sz="quarter" idx="11"/>
          </p:nvPr>
        </p:nvSpPr>
        <p:spPr>
          <a:xfrm>
            <a:off x="4946126" y="1501856"/>
            <a:ext cx="3035118" cy="1553914"/>
          </a:xfrm>
          <a:prstGeom prst="parallelogram">
            <a:avLst>
              <a:gd name="adj" fmla="val 34258"/>
            </a:avLst>
          </a:prstGeom>
        </p:spPr>
        <p:txBody>
          <a:bodyPr/>
          <a:lstStyle/>
          <a:p>
            <a:endParaRPr lang="zh-TW" altLang="en-US"/>
          </a:p>
        </p:txBody>
      </p:sp>
      <p:sp>
        <p:nvSpPr>
          <p:cNvPr id="10" name="圖片版面配置區 6"/>
          <p:cNvSpPr>
            <a:spLocks noGrp="1"/>
          </p:cNvSpPr>
          <p:nvPr>
            <p:ph type="pic" sz="quarter" idx="12"/>
          </p:nvPr>
        </p:nvSpPr>
        <p:spPr>
          <a:xfrm>
            <a:off x="1243370" y="4019279"/>
            <a:ext cx="3035118" cy="1553914"/>
          </a:xfrm>
          <a:prstGeom prst="parallelogram">
            <a:avLst>
              <a:gd name="adj" fmla="val 34258"/>
            </a:avLst>
          </a:prstGeom>
        </p:spPr>
        <p:txBody>
          <a:bodyPr/>
          <a:lstStyle/>
          <a:p>
            <a:endParaRPr lang="zh-TW" altLang="en-US"/>
          </a:p>
        </p:txBody>
      </p:sp>
      <p:sp>
        <p:nvSpPr>
          <p:cNvPr id="11" name="圖片版面配置區 6"/>
          <p:cNvSpPr>
            <a:spLocks noGrp="1"/>
          </p:cNvSpPr>
          <p:nvPr>
            <p:ph type="pic" sz="quarter" idx="13"/>
          </p:nvPr>
        </p:nvSpPr>
        <p:spPr>
          <a:xfrm>
            <a:off x="4946126" y="4019279"/>
            <a:ext cx="3035118" cy="1553914"/>
          </a:xfrm>
          <a:prstGeom prst="parallelogram">
            <a:avLst>
              <a:gd name="adj" fmla="val 34258"/>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951361757"/>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圖片版面配置008">
    <p:spTree>
      <p:nvGrpSpPr>
        <p:cNvPr id="1" name=""/>
        <p:cNvGrpSpPr/>
        <p:nvPr/>
      </p:nvGrpSpPr>
      <p:grpSpPr>
        <a:xfrm>
          <a:off x="0" y="0"/>
          <a:ext cx="0" cy="0"/>
          <a:chOff x="0" y="0"/>
          <a:chExt cx="0" cy="0"/>
        </a:xfrm>
      </p:grpSpPr>
      <p:sp>
        <p:nvSpPr>
          <p:cNvPr id="9" name="圖片版面配置區 8"/>
          <p:cNvSpPr>
            <a:spLocks noGrp="1"/>
          </p:cNvSpPr>
          <p:nvPr>
            <p:ph type="pic" sz="quarter" idx="13"/>
          </p:nvPr>
        </p:nvSpPr>
        <p:spPr>
          <a:xfrm>
            <a:off x="784893" y="3108266"/>
            <a:ext cx="3516918" cy="2568141"/>
          </a:xfrm>
          <a:custGeom>
            <a:avLst/>
            <a:gdLst>
              <a:gd name="connsiteX0" fmla="*/ 2034202 w 3516918"/>
              <a:gd name="connsiteY0" fmla="*/ 0 h 2568141"/>
              <a:gd name="connsiteX1" fmla="*/ 3516918 w 3516918"/>
              <a:gd name="connsiteY1" fmla="*/ 2568141 h 2568141"/>
              <a:gd name="connsiteX2" fmla="*/ 0 w 3516918"/>
              <a:gd name="connsiteY2" fmla="*/ 2568141 h 2568141"/>
              <a:gd name="connsiteX3" fmla="*/ 1135473 w 3516918"/>
              <a:gd name="connsiteY3" fmla="*/ 601443 h 2568141"/>
              <a:gd name="connsiteX4" fmla="*/ 1411410 w 3516918"/>
              <a:gd name="connsiteY4" fmla="*/ 1079914 h 2568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6918" h="2568141">
                <a:moveTo>
                  <a:pt x="2034202" y="0"/>
                </a:moveTo>
                <a:lnTo>
                  <a:pt x="3516918" y="2568141"/>
                </a:lnTo>
                <a:lnTo>
                  <a:pt x="0" y="2568141"/>
                </a:lnTo>
                <a:lnTo>
                  <a:pt x="1135473" y="601443"/>
                </a:lnTo>
                <a:lnTo>
                  <a:pt x="1411410" y="1079914"/>
                </a:lnTo>
                <a:close/>
              </a:path>
            </a:pathLst>
          </a:custGeom>
        </p:spPr>
        <p:txBody>
          <a:bodyPr wrap="square">
            <a:noAutofit/>
          </a:bodyPr>
          <a:lstStyle/>
          <a:p>
            <a:endParaRPr lang="zh-TW" altLang="en-US" dirty="0"/>
          </a:p>
        </p:txBody>
      </p:sp>
      <p:sp>
        <p:nvSpPr>
          <p:cNvPr id="8" name="圖片版面配置區 6"/>
          <p:cNvSpPr>
            <a:spLocks noGrp="1"/>
          </p:cNvSpPr>
          <p:nvPr>
            <p:ph type="pic" sz="quarter" idx="14"/>
          </p:nvPr>
        </p:nvSpPr>
        <p:spPr>
          <a:xfrm>
            <a:off x="990957" y="1876301"/>
            <a:ext cx="2410691" cy="2090057"/>
          </a:xfrm>
          <a:prstGeom prst="downArrow">
            <a:avLst>
              <a:gd name="adj1" fmla="val 50000"/>
              <a:gd name="adj2" fmla="val 100000"/>
            </a:avLst>
          </a:prstGeom>
        </p:spPr>
        <p:txBody>
          <a:bodyPr/>
          <a:lstStyle/>
          <a:p>
            <a:endParaRPr lang="zh-TW" altLang="en-US" dirty="0"/>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921799308"/>
      </p:ext>
    </p:extLst>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圖片版面配置089">
    <p:spTree>
      <p:nvGrpSpPr>
        <p:cNvPr id="1" name=""/>
        <p:cNvGrpSpPr/>
        <p:nvPr/>
      </p:nvGrpSpPr>
      <p:grpSpPr>
        <a:xfrm>
          <a:off x="0" y="0"/>
          <a:ext cx="0" cy="0"/>
          <a:chOff x="0" y="0"/>
          <a:chExt cx="0" cy="0"/>
        </a:xfrm>
      </p:grpSpPr>
      <p:sp>
        <p:nvSpPr>
          <p:cNvPr id="11" name="圖片版面配置區 10"/>
          <p:cNvSpPr>
            <a:spLocks noGrp="1"/>
          </p:cNvSpPr>
          <p:nvPr>
            <p:ph type="pic" sz="quarter" idx="14"/>
          </p:nvPr>
        </p:nvSpPr>
        <p:spPr>
          <a:xfrm>
            <a:off x="224847" y="0"/>
            <a:ext cx="4548600" cy="2274800"/>
          </a:xfrm>
          <a:custGeom>
            <a:avLst/>
            <a:gdLst>
              <a:gd name="connsiteX0" fmla="*/ 2274300 w 4548600"/>
              <a:gd name="connsiteY0" fmla="*/ 114800 h 2274800"/>
              <a:gd name="connsiteX1" fmla="*/ 3354300 w 4548600"/>
              <a:gd name="connsiteY1" fmla="*/ 1194800 h 2274800"/>
              <a:gd name="connsiteX2" fmla="*/ 2274300 w 4548600"/>
              <a:gd name="connsiteY2" fmla="*/ 2274800 h 2274800"/>
              <a:gd name="connsiteX3" fmla="*/ 1194300 w 4548600"/>
              <a:gd name="connsiteY3" fmla="*/ 1194800 h 2274800"/>
              <a:gd name="connsiteX4" fmla="*/ 2388600 w 4548600"/>
              <a:gd name="connsiteY4" fmla="*/ 0 h 2274800"/>
              <a:gd name="connsiteX5" fmla="*/ 2928600 w 4548600"/>
              <a:gd name="connsiteY5" fmla="*/ 0 h 2274800"/>
              <a:gd name="connsiteX6" fmla="*/ 4008600 w 4548600"/>
              <a:gd name="connsiteY6" fmla="*/ 0 h 2274800"/>
              <a:gd name="connsiteX7" fmla="*/ 4548600 w 4548600"/>
              <a:gd name="connsiteY7" fmla="*/ 0 h 2274800"/>
              <a:gd name="connsiteX8" fmla="*/ 3468600 w 4548600"/>
              <a:gd name="connsiteY8" fmla="*/ 1080000 h 2274800"/>
              <a:gd name="connsiteX9" fmla="*/ 0 w 4548600"/>
              <a:gd name="connsiteY9" fmla="*/ 0 h 2274800"/>
              <a:gd name="connsiteX10" fmla="*/ 540000 w 4548600"/>
              <a:gd name="connsiteY10" fmla="*/ 0 h 2274800"/>
              <a:gd name="connsiteX11" fmla="*/ 1620000 w 4548600"/>
              <a:gd name="connsiteY11" fmla="*/ 0 h 2274800"/>
              <a:gd name="connsiteX12" fmla="*/ 2160000 w 4548600"/>
              <a:gd name="connsiteY12" fmla="*/ 0 h 2274800"/>
              <a:gd name="connsiteX13" fmla="*/ 1080000 w 4548600"/>
              <a:gd name="connsiteY13" fmla="*/ 1080000 h 227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48600" h="2274800">
                <a:moveTo>
                  <a:pt x="2274300" y="114800"/>
                </a:moveTo>
                <a:lnTo>
                  <a:pt x="3354300" y="1194800"/>
                </a:lnTo>
                <a:lnTo>
                  <a:pt x="2274300" y="2274800"/>
                </a:lnTo>
                <a:lnTo>
                  <a:pt x="1194300" y="1194800"/>
                </a:lnTo>
                <a:close/>
                <a:moveTo>
                  <a:pt x="2388600" y="0"/>
                </a:moveTo>
                <a:lnTo>
                  <a:pt x="2928600" y="0"/>
                </a:lnTo>
                <a:lnTo>
                  <a:pt x="4008600" y="0"/>
                </a:lnTo>
                <a:lnTo>
                  <a:pt x="4548600" y="0"/>
                </a:lnTo>
                <a:lnTo>
                  <a:pt x="3468600" y="1080000"/>
                </a:lnTo>
                <a:close/>
                <a:moveTo>
                  <a:pt x="0" y="0"/>
                </a:moveTo>
                <a:lnTo>
                  <a:pt x="540000" y="0"/>
                </a:lnTo>
                <a:lnTo>
                  <a:pt x="1620000" y="0"/>
                </a:lnTo>
                <a:lnTo>
                  <a:pt x="2160000" y="0"/>
                </a:lnTo>
                <a:lnTo>
                  <a:pt x="1080000" y="1080000"/>
                </a:lnTo>
                <a:close/>
              </a:path>
            </a:pathLst>
          </a:custGeom>
        </p:spPr>
        <p:txBody>
          <a:bodyPr wrap="square">
            <a:noAutofit/>
          </a:bodyPr>
          <a:lstStyle/>
          <a:p>
            <a:endParaRPr lang="zh-TW" altLang="en-US"/>
          </a:p>
        </p:txBody>
      </p:sp>
      <p:sp>
        <p:nvSpPr>
          <p:cNvPr id="12" name="圖片版面配置區 11"/>
          <p:cNvSpPr>
            <a:spLocks noGrp="1"/>
          </p:cNvSpPr>
          <p:nvPr>
            <p:ph type="pic" sz="quarter" idx="17"/>
          </p:nvPr>
        </p:nvSpPr>
        <p:spPr>
          <a:xfrm>
            <a:off x="224847" y="4558300"/>
            <a:ext cx="4548600" cy="2274800"/>
          </a:xfrm>
          <a:custGeom>
            <a:avLst/>
            <a:gdLst>
              <a:gd name="connsiteX0" fmla="*/ 3468600 w 4548600"/>
              <a:gd name="connsiteY0" fmla="*/ 1194800 h 2274800"/>
              <a:gd name="connsiteX1" fmla="*/ 4548600 w 4548600"/>
              <a:gd name="connsiteY1" fmla="*/ 2274800 h 2274800"/>
              <a:gd name="connsiteX2" fmla="*/ 4008600 w 4548600"/>
              <a:gd name="connsiteY2" fmla="*/ 2274800 h 2274800"/>
              <a:gd name="connsiteX3" fmla="*/ 2928600 w 4548600"/>
              <a:gd name="connsiteY3" fmla="*/ 2274800 h 2274800"/>
              <a:gd name="connsiteX4" fmla="*/ 2388600 w 4548600"/>
              <a:gd name="connsiteY4" fmla="*/ 2274800 h 2274800"/>
              <a:gd name="connsiteX5" fmla="*/ 1080000 w 4548600"/>
              <a:gd name="connsiteY5" fmla="*/ 1194800 h 2274800"/>
              <a:gd name="connsiteX6" fmla="*/ 2160000 w 4548600"/>
              <a:gd name="connsiteY6" fmla="*/ 2274800 h 2274800"/>
              <a:gd name="connsiteX7" fmla="*/ 1620000 w 4548600"/>
              <a:gd name="connsiteY7" fmla="*/ 2274800 h 2274800"/>
              <a:gd name="connsiteX8" fmla="*/ 540000 w 4548600"/>
              <a:gd name="connsiteY8" fmla="*/ 2274800 h 2274800"/>
              <a:gd name="connsiteX9" fmla="*/ 0 w 4548600"/>
              <a:gd name="connsiteY9" fmla="*/ 2274800 h 2274800"/>
              <a:gd name="connsiteX10" fmla="*/ 2274300 w 4548600"/>
              <a:gd name="connsiteY10" fmla="*/ 0 h 2274800"/>
              <a:gd name="connsiteX11" fmla="*/ 3354300 w 4548600"/>
              <a:gd name="connsiteY11" fmla="*/ 1080000 h 2274800"/>
              <a:gd name="connsiteX12" fmla="*/ 2274300 w 4548600"/>
              <a:gd name="connsiteY12" fmla="*/ 2160000 h 2274800"/>
              <a:gd name="connsiteX13" fmla="*/ 1194300 w 4548600"/>
              <a:gd name="connsiteY13" fmla="*/ 1080000 h 227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48600" h="2274800">
                <a:moveTo>
                  <a:pt x="3468600" y="1194800"/>
                </a:moveTo>
                <a:lnTo>
                  <a:pt x="4548600" y="2274800"/>
                </a:lnTo>
                <a:lnTo>
                  <a:pt x="4008600" y="2274800"/>
                </a:lnTo>
                <a:lnTo>
                  <a:pt x="2928600" y="2274800"/>
                </a:lnTo>
                <a:lnTo>
                  <a:pt x="2388600" y="2274800"/>
                </a:lnTo>
                <a:close/>
                <a:moveTo>
                  <a:pt x="1080000" y="1194800"/>
                </a:moveTo>
                <a:lnTo>
                  <a:pt x="2160000" y="2274800"/>
                </a:lnTo>
                <a:lnTo>
                  <a:pt x="1620000" y="2274800"/>
                </a:lnTo>
                <a:lnTo>
                  <a:pt x="540000" y="2274800"/>
                </a:lnTo>
                <a:lnTo>
                  <a:pt x="0" y="2274800"/>
                </a:lnTo>
                <a:close/>
                <a:moveTo>
                  <a:pt x="2274300" y="0"/>
                </a:moveTo>
                <a:lnTo>
                  <a:pt x="3354300" y="1080000"/>
                </a:lnTo>
                <a:lnTo>
                  <a:pt x="2274300" y="2160000"/>
                </a:lnTo>
                <a:lnTo>
                  <a:pt x="1194300" y="1080000"/>
                </a:lnTo>
                <a:close/>
              </a:path>
            </a:pathLst>
          </a:custGeom>
        </p:spPr>
        <p:txBody>
          <a:bodyPr wrap="square">
            <a:noAutofit/>
          </a:bodyPr>
          <a:lstStyle/>
          <a:p>
            <a:endParaRPr lang="zh-TW" altLang="en-US"/>
          </a:p>
        </p:txBody>
      </p:sp>
      <p:sp>
        <p:nvSpPr>
          <p:cNvPr id="2" name="頁尾版面配置區 1"/>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9"/>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775126202"/>
      </p:ext>
    </p:extLst>
  </p:cSld>
  <p:clrMapOvr>
    <a:masterClrMapping/>
  </p:clrMapOvr>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圖片版面配置090">
    <p:spTree>
      <p:nvGrpSpPr>
        <p:cNvPr id="1" name=""/>
        <p:cNvGrpSpPr/>
        <p:nvPr/>
      </p:nvGrpSpPr>
      <p:grpSpPr>
        <a:xfrm>
          <a:off x="0" y="0"/>
          <a:ext cx="0" cy="0"/>
          <a:chOff x="0" y="0"/>
          <a:chExt cx="0" cy="0"/>
        </a:xfrm>
      </p:grpSpPr>
      <p:sp>
        <p:nvSpPr>
          <p:cNvPr id="10" name="圖片版面配置區 9"/>
          <p:cNvSpPr>
            <a:spLocks noGrp="1"/>
          </p:cNvSpPr>
          <p:nvPr>
            <p:ph type="pic" sz="quarter" idx="12"/>
          </p:nvPr>
        </p:nvSpPr>
        <p:spPr>
          <a:xfrm>
            <a:off x="5540337" y="1817976"/>
            <a:ext cx="1780904" cy="2370202"/>
          </a:xfrm>
          <a:custGeom>
            <a:avLst/>
            <a:gdLst>
              <a:gd name="connsiteX0" fmla="*/ 595803 w 1780904"/>
              <a:gd name="connsiteY0" fmla="*/ 0 h 2370202"/>
              <a:gd name="connsiteX1" fmla="*/ 1780904 w 1780904"/>
              <a:gd name="connsiteY1" fmla="*/ 1185101 h 2370202"/>
              <a:gd name="connsiteX2" fmla="*/ 595803 w 1780904"/>
              <a:gd name="connsiteY2" fmla="*/ 2370202 h 2370202"/>
              <a:gd name="connsiteX3" fmla="*/ 0 w 1780904"/>
              <a:gd name="connsiteY3" fmla="*/ 1774399 h 2370202"/>
              <a:gd name="connsiteX4" fmla="*/ 597422 w 1780904"/>
              <a:gd name="connsiteY4" fmla="*/ 1176976 h 2370202"/>
              <a:gd name="connsiteX5" fmla="*/ 8125 w 1780904"/>
              <a:gd name="connsiteY5" fmla="*/ 587679 h 237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0904" h="2370202">
                <a:moveTo>
                  <a:pt x="595803" y="0"/>
                </a:moveTo>
                <a:lnTo>
                  <a:pt x="1780904" y="1185101"/>
                </a:lnTo>
                <a:lnTo>
                  <a:pt x="595803" y="2370202"/>
                </a:lnTo>
                <a:lnTo>
                  <a:pt x="0" y="1774399"/>
                </a:lnTo>
                <a:lnTo>
                  <a:pt x="597422" y="1176976"/>
                </a:lnTo>
                <a:lnTo>
                  <a:pt x="8125" y="587679"/>
                </a:lnTo>
                <a:close/>
              </a:path>
            </a:pathLst>
          </a:custGeom>
        </p:spPr>
        <p:txBody>
          <a:bodyPr wrap="square">
            <a:noAutofit/>
          </a:bodyPr>
          <a:lstStyle/>
          <a:p>
            <a:endParaRPr lang="zh-TW" altLang="en-US"/>
          </a:p>
        </p:txBody>
      </p:sp>
      <p:sp>
        <p:nvSpPr>
          <p:cNvPr id="11" name="圖片版面配置區 10"/>
          <p:cNvSpPr>
            <a:spLocks noGrp="1"/>
          </p:cNvSpPr>
          <p:nvPr>
            <p:ph type="pic" sz="quarter" idx="13"/>
          </p:nvPr>
        </p:nvSpPr>
        <p:spPr>
          <a:xfrm>
            <a:off x="1858384" y="1817976"/>
            <a:ext cx="1763092" cy="2370202"/>
          </a:xfrm>
          <a:custGeom>
            <a:avLst/>
            <a:gdLst>
              <a:gd name="connsiteX0" fmla="*/ 1185101 w 1763092"/>
              <a:gd name="connsiteY0" fmla="*/ 0 h 2370202"/>
              <a:gd name="connsiteX1" fmla="*/ 1754967 w 1763092"/>
              <a:gd name="connsiteY1" fmla="*/ 569866 h 2370202"/>
              <a:gd name="connsiteX2" fmla="*/ 1147857 w 1763092"/>
              <a:gd name="connsiteY2" fmla="*/ 1176976 h 2370202"/>
              <a:gd name="connsiteX3" fmla="*/ 1763092 w 1763092"/>
              <a:gd name="connsiteY3" fmla="*/ 1792211 h 2370202"/>
              <a:gd name="connsiteX4" fmla="*/ 1185101 w 1763092"/>
              <a:gd name="connsiteY4" fmla="*/ 2370202 h 2370202"/>
              <a:gd name="connsiteX5" fmla="*/ 0 w 1763092"/>
              <a:gd name="connsiteY5" fmla="*/ 1185101 h 237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092" h="2370202">
                <a:moveTo>
                  <a:pt x="1185101" y="0"/>
                </a:moveTo>
                <a:lnTo>
                  <a:pt x="1754967" y="569866"/>
                </a:lnTo>
                <a:lnTo>
                  <a:pt x="1147857" y="1176976"/>
                </a:lnTo>
                <a:lnTo>
                  <a:pt x="1763092" y="1792211"/>
                </a:lnTo>
                <a:lnTo>
                  <a:pt x="1185101" y="2370202"/>
                </a:lnTo>
                <a:lnTo>
                  <a:pt x="0" y="1185101"/>
                </a:lnTo>
                <a:close/>
              </a:path>
            </a:pathLst>
          </a:custGeom>
        </p:spPr>
        <p:txBody>
          <a:bodyPr wrap="square">
            <a:noAutofit/>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a:t>
            </a:fld>
            <a:endParaRPr lang="zh-TW" altLang="en-US"/>
          </a:p>
        </p:txBody>
      </p:sp>
      <p:sp>
        <p:nvSpPr>
          <p:cNvPr id="7" name="圖片版面配置區 2"/>
          <p:cNvSpPr>
            <a:spLocks noGrp="1"/>
          </p:cNvSpPr>
          <p:nvPr>
            <p:ph type="pic" sz="quarter" idx="16"/>
          </p:nvPr>
        </p:nvSpPr>
        <p:spPr>
          <a:xfrm>
            <a:off x="3132000" y="1554952"/>
            <a:ext cx="2880000" cy="2880000"/>
          </a:xfrm>
          <a:prstGeom prst="diamond">
            <a:avLst/>
          </a:prstGeom>
        </p:spPr>
        <p:txBody>
          <a:bodyPr/>
          <a:lstStyle/>
          <a:p>
            <a:endParaRPr lang="zh-TW" altLang="en-US"/>
          </a:p>
        </p:txBody>
      </p:sp>
    </p:spTree>
    <p:extLst>
      <p:ext uri="{BB962C8B-B14F-4D97-AF65-F5344CB8AC3E}">
        <p14:creationId xmlns:p14="http://schemas.microsoft.com/office/powerpoint/2010/main" val="1255334624"/>
      </p:ext>
    </p:extLst>
  </p:cSld>
  <p:clrMapOvr>
    <a:masterClrMapping/>
  </p:clrMapOvr>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圖片版面配置091">
    <p:spTree>
      <p:nvGrpSpPr>
        <p:cNvPr id="1" name=""/>
        <p:cNvGrpSpPr/>
        <p:nvPr/>
      </p:nvGrpSpPr>
      <p:grpSpPr>
        <a:xfrm>
          <a:off x="0" y="0"/>
          <a:ext cx="0" cy="0"/>
          <a:chOff x="0" y="0"/>
          <a:chExt cx="0" cy="0"/>
        </a:xfrm>
      </p:grpSpPr>
      <p:sp>
        <p:nvSpPr>
          <p:cNvPr id="15" name="圖片版面配置區 14"/>
          <p:cNvSpPr>
            <a:spLocks noGrp="1"/>
          </p:cNvSpPr>
          <p:nvPr>
            <p:ph type="pic" sz="quarter" idx="10"/>
          </p:nvPr>
        </p:nvSpPr>
        <p:spPr>
          <a:xfrm>
            <a:off x="2031117" y="3226716"/>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16" name="圖片版面配置區 15"/>
          <p:cNvSpPr>
            <a:spLocks noGrp="1"/>
          </p:cNvSpPr>
          <p:nvPr>
            <p:ph type="pic" sz="quarter" idx="11"/>
          </p:nvPr>
        </p:nvSpPr>
        <p:spPr>
          <a:xfrm>
            <a:off x="620006" y="3226716"/>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17" name="圖片版面配置區 16"/>
          <p:cNvSpPr>
            <a:spLocks noGrp="1"/>
          </p:cNvSpPr>
          <p:nvPr>
            <p:ph type="pic" sz="quarter" idx="12"/>
          </p:nvPr>
        </p:nvSpPr>
        <p:spPr>
          <a:xfrm>
            <a:off x="3442228" y="3226716"/>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18" name="圖片版面配置區 17"/>
          <p:cNvSpPr>
            <a:spLocks noGrp="1"/>
          </p:cNvSpPr>
          <p:nvPr>
            <p:ph type="pic" sz="quarter" idx="13"/>
          </p:nvPr>
        </p:nvSpPr>
        <p:spPr>
          <a:xfrm>
            <a:off x="1325562" y="1951071"/>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19" name="圖片版面配置區 18"/>
          <p:cNvSpPr>
            <a:spLocks noGrp="1"/>
          </p:cNvSpPr>
          <p:nvPr>
            <p:ph type="pic" sz="quarter" idx="14"/>
          </p:nvPr>
        </p:nvSpPr>
        <p:spPr>
          <a:xfrm>
            <a:off x="2736673" y="1951071"/>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20" name="圖片版面配置區 19"/>
          <p:cNvSpPr>
            <a:spLocks noGrp="1"/>
          </p:cNvSpPr>
          <p:nvPr>
            <p:ph type="pic" sz="quarter" idx="15"/>
          </p:nvPr>
        </p:nvSpPr>
        <p:spPr>
          <a:xfrm>
            <a:off x="1325562" y="4502361"/>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21" name="圖片版面配置區 20"/>
          <p:cNvSpPr>
            <a:spLocks noGrp="1"/>
          </p:cNvSpPr>
          <p:nvPr>
            <p:ph type="pic" sz="quarter" idx="16"/>
          </p:nvPr>
        </p:nvSpPr>
        <p:spPr>
          <a:xfrm>
            <a:off x="2736673" y="4502361"/>
            <a:ext cx="1311275" cy="1509636"/>
          </a:xfrm>
          <a:custGeom>
            <a:avLst/>
            <a:gdLst>
              <a:gd name="connsiteX0" fmla="*/ 664640 w 1311275"/>
              <a:gd name="connsiteY0" fmla="*/ 0 h 1509636"/>
              <a:gd name="connsiteX1" fmla="*/ 1311275 w 1311275"/>
              <a:gd name="connsiteY1" fmla="*/ 325519 h 1509636"/>
              <a:gd name="connsiteX2" fmla="*/ 1311275 w 1311275"/>
              <a:gd name="connsiteY2" fmla="*/ 1181177 h 1509636"/>
              <a:gd name="connsiteX3" fmla="*/ 658800 w 1311275"/>
              <a:gd name="connsiteY3" fmla="*/ 1509636 h 1509636"/>
              <a:gd name="connsiteX4" fmla="*/ 0 w 1311275"/>
              <a:gd name="connsiteY4" fmla="*/ 1177993 h 1509636"/>
              <a:gd name="connsiteX5" fmla="*/ 0 w 1311275"/>
              <a:gd name="connsiteY5" fmla="*/ 334583 h 1509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275" h="1509636">
                <a:moveTo>
                  <a:pt x="664640" y="0"/>
                </a:moveTo>
                <a:lnTo>
                  <a:pt x="1311275" y="325519"/>
                </a:lnTo>
                <a:lnTo>
                  <a:pt x="1311275" y="1181177"/>
                </a:lnTo>
                <a:lnTo>
                  <a:pt x="658800" y="1509636"/>
                </a:lnTo>
                <a:lnTo>
                  <a:pt x="0" y="1177993"/>
                </a:lnTo>
                <a:lnTo>
                  <a:pt x="0" y="334583"/>
                </a:lnTo>
                <a:close/>
              </a:path>
            </a:pathLst>
          </a:custGeom>
        </p:spPr>
        <p:txBody>
          <a:bodyPr wrap="square">
            <a:noAutofit/>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676046347"/>
      </p:ext>
    </p:extLst>
  </p:cSld>
  <p:clrMapOvr>
    <a:masterClrMapping/>
  </p:clrMapOvr>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圖片版面配置092">
    <p:spTree>
      <p:nvGrpSpPr>
        <p:cNvPr id="1" name=""/>
        <p:cNvGrpSpPr/>
        <p:nvPr/>
      </p:nvGrpSpPr>
      <p:grpSpPr>
        <a:xfrm>
          <a:off x="0" y="0"/>
          <a:ext cx="0" cy="0"/>
          <a:chOff x="0" y="0"/>
          <a:chExt cx="0" cy="0"/>
        </a:xfrm>
      </p:grpSpPr>
      <p:sp>
        <p:nvSpPr>
          <p:cNvPr id="9" name="圖片版面配置區 8"/>
          <p:cNvSpPr>
            <a:spLocks noGrp="1"/>
          </p:cNvSpPr>
          <p:nvPr>
            <p:ph type="pic" sz="quarter" idx="16"/>
          </p:nvPr>
        </p:nvSpPr>
        <p:spPr>
          <a:xfrm>
            <a:off x="620006" y="1951071"/>
            <a:ext cx="4133497" cy="4060926"/>
          </a:xfrm>
          <a:custGeom>
            <a:avLst/>
            <a:gdLst>
              <a:gd name="connsiteX0" fmla="*/ 2781307 w 4133497"/>
              <a:gd name="connsiteY0" fmla="*/ 2551290 h 4060926"/>
              <a:gd name="connsiteX1" fmla="*/ 3427942 w 4133497"/>
              <a:gd name="connsiteY1" fmla="*/ 2876809 h 4060926"/>
              <a:gd name="connsiteX2" fmla="*/ 3427942 w 4133497"/>
              <a:gd name="connsiteY2" fmla="*/ 3732467 h 4060926"/>
              <a:gd name="connsiteX3" fmla="*/ 2775467 w 4133497"/>
              <a:gd name="connsiteY3" fmla="*/ 4060926 h 4060926"/>
              <a:gd name="connsiteX4" fmla="*/ 2116667 w 4133497"/>
              <a:gd name="connsiteY4" fmla="*/ 3729283 h 4060926"/>
              <a:gd name="connsiteX5" fmla="*/ 2116667 w 4133497"/>
              <a:gd name="connsiteY5" fmla="*/ 2885873 h 4060926"/>
              <a:gd name="connsiteX6" fmla="*/ 1370196 w 4133497"/>
              <a:gd name="connsiteY6" fmla="*/ 2551290 h 4060926"/>
              <a:gd name="connsiteX7" fmla="*/ 2016831 w 4133497"/>
              <a:gd name="connsiteY7" fmla="*/ 2876809 h 4060926"/>
              <a:gd name="connsiteX8" fmla="*/ 2016831 w 4133497"/>
              <a:gd name="connsiteY8" fmla="*/ 3732467 h 4060926"/>
              <a:gd name="connsiteX9" fmla="*/ 1364356 w 4133497"/>
              <a:gd name="connsiteY9" fmla="*/ 4060926 h 4060926"/>
              <a:gd name="connsiteX10" fmla="*/ 705556 w 4133497"/>
              <a:gd name="connsiteY10" fmla="*/ 3729283 h 4060926"/>
              <a:gd name="connsiteX11" fmla="*/ 705556 w 4133497"/>
              <a:gd name="connsiteY11" fmla="*/ 2885873 h 4060926"/>
              <a:gd name="connsiteX12" fmla="*/ 3486862 w 4133497"/>
              <a:gd name="connsiteY12" fmla="*/ 1275645 h 4060926"/>
              <a:gd name="connsiteX13" fmla="*/ 4133497 w 4133497"/>
              <a:gd name="connsiteY13" fmla="*/ 1601164 h 4060926"/>
              <a:gd name="connsiteX14" fmla="*/ 4133497 w 4133497"/>
              <a:gd name="connsiteY14" fmla="*/ 2456822 h 4060926"/>
              <a:gd name="connsiteX15" fmla="*/ 3481022 w 4133497"/>
              <a:gd name="connsiteY15" fmla="*/ 2785281 h 4060926"/>
              <a:gd name="connsiteX16" fmla="*/ 2822222 w 4133497"/>
              <a:gd name="connsiteY16" fmla="*/ 2453638 h 4060926"/>
              <a:gd name="connsiteX17" fmla="*/ 2822222 w 4133497"/>
              <a:gd name="connsiteY17" fmla="*/ 1610228 h 4060926"/>
              <a:gd name="connsiteX18" fmla="*/ 2075751 w 4133497"/>
              <a:gd name="connsiteY18" fmla="*/ 1275645 h 4060926"/>
              <a:gd name="connsiteX19" fmla="*/ 2722386 w 4133497"/>
              <a:gd name="connsiteY19" fmla="*/ 1601164 h 4060926"/>
              <a:gd name="connsiteX20" fmla="*/ 2722386 w 4133497"/>
              <a:gd name="connsiteY20" fmla="*/ 2456822 h 4060926"/>
              <a:gd name="connsiteX21" fmla="*/ 2069911 w 4133497"/>
              <a:gd name="connsiteY21" fmla="*/ 2785281 h 4060926"/>
              <a:gd name="connsiteX22" fmla="*/ 1411111 w 4133497"/>
              <a:gd name="connsiteY22" fmla="*/ 2453638 h 4060926"/>
              <a:gd name="connsiteX23" fmla="*/ 1411111 w 4133497"/>
              <a:gd name="connsiteY23" fmla="*/ 1610228 h 4060926"/>
              <a:gd name="connsiteX24" fmla="*/ 664640 w 4133497"/>
              <a:gd name="connsiteY24" fmla="*/ 1275645 h 4060926"/>
              <a:gd name="connsiteX25" fmla="*/ 1311275 w 4133497"/>
              <a:gd name="connsiteY25" fmla="*/ 1601164 h 4060926"/>
              <a:gd name="connsiteX26" fmla="*/ 1311275 w 4133497"/>
              <a:gd name="connsiteY26" fmla="*/ 2456822 h 4060926"/>
              <a:gd name="connsiteX27" fmla="*/ 658800 w 4133497"/>
              <a:gd name="connsiteY27" fmla="*/ 2785281 h 4060926"/>
              <a:gd name="connsiteX28" fmla="*/ 0 w 4133497"/>
              <a:gd name="connsiteY28" fmla="*/ 2453638 h 4060926"/>
              <a:gd name="connsiteX29" fmla="*/ 0 w 4133497"/>
              <a:gd name="connsiteY29" fmla="*/ 1610228 h 4060926"/>
              <a:gd name="connsiteX30" fmla="*/ 1370196 w 4133497"/>
              <a:gd name="connsiteY30" fmla="*/ 0 h 4060926"/>
              <a:gd name="connsiteX31" fmla="*/ 2016831 w 4133497"/>
              <a:gd name="connsiteY31" fmla="*/ 325519 h 4060926"/>
              <a:gd name="connsiteX32" fmla="*/ 2016831 w 4133497"/>
              <a:gd name="connsiteY32" fmla="*/ 1181177 h 4060926"/>
              <a:gd name="connsiteX33" fmla="*/ 1364356 w 4133497"/>
              <a:gd name="connsiteY33" fmla="*/ 1509636 h 4060926"/>
              <a:gd name="connsiteX34" fmla="*/ 705556 w 4133497"/>
              <a:gd name="connsiteY34" fmla="*/ 1177993 h 4060926"/>
              <a:gd name="connsiteX35" fmla="*/ 705556 w 4133497"/>
              <a:gd name="connsiteY35" fmla="*/ 334583 h 4060926"/>
              <a:gd name="connsiteX36" fmla="*/ 2781307 w 4133497"/>
              <a:gd name="connsiteY36" fmla="*/ 0 h 4060926"/>
              <a:gd name="connsiteX37" fmla="*/ 3427942 w 4133497"/>
              <a:gd name="connsiteY37" fmla="*/ 325519 h 4060926"/>
              <a:gd name="connsiteX38" fmla="*/ 3427942 w 4133497"/>
              <a:gd name="connsiteY38" fmla="*/ 1181177 h 4060926"/>
              <a:gd name="connsiteX39" fmla="*/ 2775467 w 4133497"/>
              <a:gd name="connsiteY39" fmla="*/ 1509636 h 4060926"/>
              <a:gd name="connsiteX40" fmla="*/ 2116667 w 4133497"/>
              <a:gd name="connsiteY40" fmla="*/ 1177993 h 4060926"/>
              <a:gd name="connsiteX41" fmla="*/ 2116667 w 4133497"/>
              <a:gd name="connsiteY41" fmla="*/ 334583 h 406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133497" h="4060926">
                <a:moveTo>
                  <a:pt x="2781307" y="2551290"/>
                </a:moveTo>
                <a:lnTo>
                  <a:pt x="3427942" y="2876809"/>
                </a:lnTo>
                <a:lnTo>
                  <a:pt x="3427942" y="3732467"/>
                </a:lnTo>
                <a:lnTo>
                  <a:pt x="2775467" y="4060926"/>
                </a:lnTo>
                <a:lnTo>
                  <a:pt x="2116667" y="3729283"/>
                </a:lnTo>
                <a:lnTo>
                  <a:pt x="2116667" y="2885873"/>
                </a:lnTo>
                <a:close/>
                <a:moveTo>
                  <a:pt x="1370196" y="2551290"/>
                </a:moveTo>
                <a:lnTo>
                  <a:pt x="2016831" y="2876809"/>
                </a:lnTo>
                <a:lnTo>
                  <a:pt x="2016831" y="3732467"/>
                </a:lnTo>
                <a:lnTo>
                  <a:pt x="1364356" y="4060926"/>
                </a:lnTo>
                <a:lnTo>
                  <a:pt x="705556" y="3729283"/>
                </a:lnTo>
                <a:lnTo>
                  <a:pt x="705556" y="2885873"/>
                </a:lnTo>
                <a:close/>
                <a:moveTo>
                  <a:pt x="3486862" y="1275645"/>
                </a:moveTo>
                <a:lnTo>
                  <a:pt x="4133497" y="1601164"/>
                </a:lnTo>
                <a:lnTo>
                  <a:pt x="4133497" y="2456822"/>
                </a:lnTo>
                <a:lnTo>
                  <a:pt x="3481022" y="2785281"/>
                </a:lnTo>
                <a:lnTo>
                  <a:pt x="2822222" y="2453638"/>
                </a:lnTo>
                <a:lnTo>
                  <a:pt x="2822222" y="1610228"/>
                </a:lnTo>
                <a:close/>
                <a:moveTo>
                  <a:pt x="2075751" y="1275645"/>
                </a:moveTo>
                <a:lnTo>
                  <a:pt x="2722386" y="1601164"/>
                </a:lnTo>
                <a:lnTo>
                  <a:pt x="2722386" y="2456822"/>
                </a:lnTo>
                <a:lnTo>
                  <a:pt x="2069911" y="2785281"/>
                </a:lnTo>
                <a:lnTo>
                  <a:pt x="1411111" y="2453638"/>
                </a:lnTo>
                <a:lnTo>
                  <a:pt x="1411111" y="1610228"/>
                </a:lnTo>
                <a:close/>
                <a:moveTo>
                  <a:pt x="664640" y="1275645"/>
                </a:moveTo>
                <a:lnTo>
                  <a:pt x="1311275" y="1601164"/>
                </a:lnTo>
                <a:lnTo>
                  <a:pt x="1311275" y="2456822"/>
                </a:lnTo>
                <a:lnTo>
                  <a:pt x="658800" y="2785281"/>
                </a:lnTo>
                <a:lnTo>
                  <a:pt x="0" y="2453638"/>
                </a:lnTo>
                <a:lnTo>
                  <a:pt x="0" y="1610228"/>
                </a:lnTo>
                <a:close/>
                <a:moveTo>
                  <a:pt x="1370196" y="0"/>
                </a:moveTo>
                <a:lnTo>
                  <a:pt x="2016831" y="325519"/>
                </a:lnTo>
                <a:lnTo>
                  <a:pt x="2016831" y="1181177"/>
                </a:lnTo>
                <a:lnTo>
                  <a:pt x="1364356" y="1509636"/>
                </a:lnTo>
                <a:lnTo>
                  <a:pt x="705556" y="1177993"/>
                </a:lnTo>
                <a:lnTo>
                  <a:pt x="705556" y="334583"/>
                </a:lnTo>
                <a:close/>
                <a:moveTo>
                  <a:pt x="2781307" y="0"/>
                </a:moveTo>
                <a:lnTo>
                  <a:pt x="3427942" y="325519"/>
                </a:lnTo>
                <a:lnTo>
                  <a:pt x="3427942" y="1181177"/>
                </a:lnTo>
                <a:lnTo>
                  <a:pt x="2775467" y="1509636"/>
                </a:lnTo>
                <a:lnTo>
                  <a:pt x="2116667" y="1177993"/>
                </a:lnTo>
                <a:lnTo>
                  <a:pt x="2116667" y="334583"/>
                </a:lnTo>
                <a:close/>
              </a:path>
            </a:pathLst>
          </a:custGeom>
        </p:spPr>
        <p:txBody>
          <a:bodyPr wrap="square">
            <a:noAutofit/>
          </a:bodyPr>
          <a:lstStyle/>
          <a:p>
            <a:endParaRPr lang="zh-TW" altLang="en-US"/>
          </a:p>
        </p:txBody>
      </p:sp>
      <p:sp>
        <p:nvSpPr>
          <p:cNvPr id="2" name="頁尾版面配置區 1"/>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8"/>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708137327"/>
      </p:ext>
    </p:extLst>
  </p:cSld>
  <p:clrMapOvr>
    <a:masterClrMapping/>
  </p:clrMapOvr>
  <p:timing>
    <p:tnLst>
      <p:par>
        <p:cTn id="1" dur="indefinite" restart="never" nodeType="tmRoot"/>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圖片版面配置093">
    <p:spTree>
      <p:nvGrpSpPr>
        <p:cNvPr id="1" name=""/>
        <p:cNvGrpSpPr/>
        <p:nvPr/>
      </p:nvGrpSpPr>
      <p:grpSpPr>
        <a:xfrm>
          <a:off x="0" y="0"/>
          <a:ext cx="0" cy="0"/>
          <a:chOff x="0" y="0"/>
          <a:chExt cx="0" cy="0"/>
        </a:xfrm>
      </p:grpSpPr>
      <p:sp>
        <p:nvSpPr>
          <p:cNvPr id="6" name="圖片版面配置區 3"/>
          <p:cNvSpPr>
            <a:spLocks noGrp="1"/>
          </p:cNvSpPr>
          <p:nvPr>
            <p:ph type="pic" sz="quarter" idx="12"/>
          </p:nvPr>
        </p:nvSpPr>
        <p:spPr>
          <a:xfrm>
            <a:off x="3498567" y="1670578"/>
            <a:ext cx="2210400" cy="1936800"/>
          </a:xfrm>
          <a:prstGeom prst="hexagon">
            <a:avLst>
              <a:gd name="adj" fmla="val 25605"/>
              <a:gd name="vf" fmla="val 115470"/>
            </a:avLst>
          </a:prstGeom>
        </p:spPr>
        <p:txBody>
          <a:bodyPr/>
          <a:lstStyle/>
          <a:p>
            <a:endParaRPr lang="zh-TW" altLang="en-US"/>
          </a:p>
        </p:txBody>
      </p:sp>
      <p:sp>
        <p:nvSpPr>
          <p:cNvPr id="7" name="圖片版面配置區 3"/>
          <p:cNvSpPr>
            <a:spLocks noGrp="1"/>
          </p:cNvSpPr>
          <p:nvPr>
            <p:ph type="pic" sz="quarter" idx="13"/>
          </p:nvPr>
        </p:nvSpPr>
        <p:spPr>
          <a:xfrm>
            <a:off x="6386264" y="1670578"/>
            <a:ext cx="2210400" cy="1936800"/>
          </a:xfrm>
          <a:prstGeom prst="hexagon">
            <a:avLst>
              <a:gd name="adj" fmla="val 25605"/>
              <a:gd name="vf" fmla="val 115470"/>
            </a:avLst>
          </a:prstGeom>
        </p:spPr>
        <p:txBody>
          <a:bodyPr/>
          <a:lstStyle/>
          <a:p>
            <a:endParaRPr lang="zh-TW" altLang="en-US"/>
          </a:p>
        </p:txBody>
      </p:sp>
      <p:sp>
        <p:nvSpPr>
          <p:cNvPr id="5" name="圖片版面配置區 3"/>
          <p:cNvSpPr>
            <a:spLocks noGrp="1"/>
          </p:cNvSpPr>
          <p:nvPr>
            <p:ph type="pic" sz="quarter" idx="11"/>
          </p:nvPr>
        </p:nvSpPr>
        <p:spPr>
          <a:xfrm>
            <a:off x="610870" y="1670578"/>
            <a:ext cx="2210400" cy="1936800"/>
          </a:xfrm>
          <a:prstGeom prst="hexagon">
            <a:avLst>
              <a:gd name="adj" fmla="val 25605"/>
              <a:gd name="vf" fmla="val 115470"/>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3183981274"/>
      </p:ext>
    </p:extLst>
  </p:cSld>
  <p:clrMapOvr>
    <a:masterClrMapping/>
  </p:clrMapOvr>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圖片版面配置094">
    <p:spTree>
      <p:nvGrpSpPr>
        <p:cNvPr id="1" name=""/>
        <p:cNvGrpSpPr/>
        <p:nvPr/>
      </p:nvGrpSpPr>
      <p:grpSpPr>
        <a:xfrm>
          <a:off x="0" y="0"/>
          <a:ext cx="0" cy="0"/>
          <a:chOff x="0" y="0"/>
          <a:chExt cx="0" cy="0"/>
        </a:xfrm>
      </p:grpSpPr>
      <p:sp>
        <p:nvSpPr>
          <p:cNvPr id="9" name="圖片版面配置區 8"/>
          <p:cNvSpPr>
            <a:spLocks noGrp="1"/>
          </p:cNvSpPr>
          <p:nvPr>
            <p:ph type="pic" sz="quarter" idx="11"/>
          </p:nvPr>
        </p:nvSpPr>
        <p:spPr>
          <a:xfrm>
            <a:off x="7099300" y="0"/>
            <a:ext cx="2044700" cy="6858000"/>
          </a:xfrm>
          <a:custGeom>
            <a:avLst/>
            <a:gdLst>
              <a:gd name="connsiteX0" fmla="*/ 0 w 2044700"/>
              <a:gd name="connsiteY0" fmla="*/ 0 h 6858000"/>
              <a:gd name="connsiteX1" fmla="*/ 2044700 w 2044700"/>
              <a:gd name="connsiteY1" fmla="*/ 0 h 6858000"/>
              <a:gd name="connsiteX2" fmla="*/ 2044700 w 2044700"/>
              <a:gd name="connsiteY2" fmla="*/ 6858000 h 6858000"/>
              <a:gd name="connsiteX3" fmla="*/ 0 w 2044700"/>
              <a:gd name="connsiteY3" fmla="*/ 6858000 h 6858000"/>
              <a:gd name="connsiteX4" fmla="*/ 0 w 2044700"/>
              <a:gd name="connsiteY4" fmla="*/ 4504266 h 6858000"/>
              <a:gd name="connsiteX5" fmla="*/ 687683 w 2044700"/>
              <a:gd name="connsiteY5" fmla="*/ 4504266 h 6858000"/>
              <a:gd name="connsiteX6" fmla="*/ 1238327 w 2044700"/>
              <a:gd name="connsiteY6" fmla="*/ 3429000 h 6858000"/>
              <a:gd name="connsiteX7" fmla="*/ 687683 w 2044700"/>
              <a:gd name="connsiteY7" fmla="*/ 2353734 h 6858000"/>
              <a:gd name="connsiteX8" fmla="*/ 0 w 2044700"/>
              <a:gd name="connsiteY8" fmla="*/ 235373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4700" h="6858000">
                <a:moveTo>
                  <a:pt x="0" y="0"/>
                </a:moveTo>
                <a:lnTo>
                  <a:pt x="2044700" y="0"/>
                </a:lnTo>
                <a:lnTo>
                  <a:pt x="2044700" y="6858000"/>
                </a:lnTo>
                <a:lnTo>
                  <a:pt x="0" y="6858000"/>
                </a:lnTo>
                <a:lnTo>
                  <a:pt x="0" y="4504266"/>
                </a:lnTo>
                <a:lnTo>
                  <a:pt x="687683" y="4504266"/>
                </a:lnTo>
                <a:lnTo>
                  <a:pt x="1238327" y="3429000"/>
                </a:lnTo>
                <a:lnTo>
                  <a:pt x="687683" y="2353734"/>
                </a:lnTo>
                <a:lnTo>
                  <a:pt x="0" y="2353734"/>
                </a:lnTo>
                <a:close/>
              </a:path>
            </a:pathLst>
          </a:custGeom>
        </p:spPr>
        <p:txBody>
          <a:bodyPr wrap="square">
            <a:noAutofit/>
          </a:bodyPr>
          <a:lstStyle/>
          <a:p>
            <a:endParaRPr lang="zh-TW" altLang="en-US"/>
          </a:p>
        </p:txBody>
      </p:sp>
      <p:sp>
        <p:nvSpPr>
          <p:cNvPr id="7" name="圖片版面配置區 3"/>
          <p:cNvSpPr>
            <a:spLocks noGrp="1"/>
          </p:cNvSpPr>
          <p:nvPr>
            <p:ph type="pic" sz="quarter" idx="13"/>
          </p:nvPr>
        </p:nvSpPr>
        <p:spPr>
          <a:xfrm>
            <a:off x="6005264" y="2460600"/>
            <a:ext cx="2210400" cy="1936800"/>
          </a:xfrm>
          <a:prstGeom prst="hexagon">
            <a:avLst>
              <a:gd name="adj" fmla="val 25605"/>
              <a:gd name="vf" fmla="val 115470"/>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821102433"/>
      </p:ext>
    </p:extLst>
  </p:cSld>
  <p:clrMapOvr>
    <a:masterClrMapping/>
  </p:clrMapOvr>
  <p:timing>
    <p:tnLst>
      <p:par>
        <p:cTn id="1" dur="indefinite" restart="never" nodeType="tmRoot"/>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圖片版面配置095">
    <p:spTree>
      <p:nvGrpSpPr>
        <p:cNvPr id="1" name=""/>
        <p:cNvGrpSpPr/>
        <p:nvPr/>
      </p:nvGrpSpPr>
      <p:grpSpPr>
        <a:xfrm>
          <a:off x="0" y="0"/>
          <a:ext cx="0" cy="0"/>
          <a:chOff x="0" y="0"/>
          <a:chExt cx="0" cy="0"/>
        </a:xfrm>
      </p:grpSpPr>
      <p:sp>
        <p:nvSpPr>
          <p:cNvPr id="5" name="圖片版面配置區 3"/>
          <p:cNvSpPr>
            <a:spLocks noGrp="1"/>
          </p:cNvSpPr>
          <p:nvPr>
            <p:ph type="pic" sz="quarter" idx="11"/>
          </p:nvPr>
        </p:nvSpPr>
        <p:spPr>
          <a:xfrm>
            <a:off x="1635316" y="2117070"/>
            <a:ext cx="1809686" cy="1585686"/>
          </a:xfrm>
          <a:prstGeom prst="hexagon">
            <a:avLst>
              <a:gd name="adj" fmla="val 25605"/>
              <a:gd name="vf" fmla="val 115470"/>
            </a:avLst>
          </a:prstGeom>
        </p:spPr>
        <p:txBody>
          <a:bodyPr/>
          <a:lstStyle/>
          <a:p>
            <a:endParaRPr lang="zh-TW" altLang="en-US"/>
          </a:p>
        </p:txBody>
      </p:sp>
      <p:sp>
        <p:nvSpPr>
          <p:cNvPr id="8" name="圖片版面配置區 3"/>
          <p:cNvSpPr>
            <a:spLocks noGrp="1"/>
          </p:cNvSpPr>
          <p:nvPr>
            <p:ph type="pic" sz="quarter" idx="12"/>
          </p:nvPr>
        </p:nvSpPr>
        <p:spPr>
          <a:xfrm>
            <a:off x="653183" y="3821692"/>
            <a:ext cx="1809686" cy="1585686"/>
          </a:xfrm>
          <a:prstGeom prst="hexagon">
            <a:avLst>
              <a:gd name="adj" fmla="val 25605"/>
              <a:gd name="vf" fmla="val 115470"/>
            </a:avLst>
          </a:prstGeom>
        </p:spPr>
        <p:txBody>
          <a:bodyPr/>
          <a:lstStyle/>
          <a:p>
            <a:endParaRPr lang="zh-TW" altLang="en-US"/>
          </a:p>
        </p:txBody>
      </p:sp>
      <p:sp>
        <p:nvSpPr>
          <p:cNvPr id="9" name="圖片版面配置區 3"/>
          <p:cNvSpPr>
            <a:spLocks noGrp="1"/>
          </p:cNvSpPr>
          <p:nvPr>
            <p:ph type="pic" sz="quarter" idx="13"/>
          </p:nvPr>
        </p:nvSpPr>
        <p:spPr>
          <a:xfrm>
            <a:off x="2640027" y="3821692"/>
            <a:ext cx="1809686" cy="1585686"/>
          </a:xfrm>
          <a:prstGeom prst="hexagon">
            <a:avLst>
              <a:gd name="adj" fmla="val 25605"/>
              <a:gd name="vf" fmla="val 115470"/>
            </a:avLst>
          </a:prstGeo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370582738"/>
      </p:ext>
    </p:extLst>
  </p:cSld>
  <p:clrMapOvr>
    <a:masterClrMapping/>
  </p:clrMapOvr>
  <p:timing>
    <p:tnLst>
      <p:par>
        <p:cTn id="1" dur="indefinite" restart="never" nodeType="tmRoot"/>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圖片版面配置096">
    <p:spTree>
      <p:nvGrpSpPr>
        <p:cNvPr id="1" name=""/>
        <p:cNvGrpSpPr/>
        <p:nvPr/>
      </p:nvGrpSpPr>
      <p:grpSpPr>
        <a:xfrm>
          <a:off x="0" y="0"/>
          <a:ext cx="0" cy="0"/>
          <a:chOff x="0" y="0"/>
          <a:chExt cx="0" cy="0"/>
        </a:xfrm>
      </p:grpSpPr>
      <p:sp>
        <p:nvSpPr>
          <p:cNvPr id="5" name="圖片版面配置區 2"/>
          <p:cNvSpPr>
            <a:spLocks noGrp="1"/>
          </p:cNvSpPr>
          <p:nvPr>
            <p:ph type="pic" sz="quarter" idx="12"/>
          </p:nvPr>
        </p:nvSpPr>
        <p:spPr>
          <a:xfrm>
            <a:off x="6228000" y="1674719"/>
            <a:ext cx="2520000" cy="2520000"/>
          </a:xfrm>
          <a:prstGeom prst="diamond">
            <a:avLst/>
          </a:prstGeom>
        </p:spPr>
        <p:txBody>
          <a:bodyPr/>
          <a:lstStyle/>
          <a:p>
            <a:endParaRPr lang="zh-TW" altLang="en-US"/>
          </a:p>
        </p:txBody>
      </p:sp>
      <p:sp>
        <p:nvSpPr>
          <p:cNvPr id="6" name="圖片版面配置區 2"/>
          <p:cNvSpPr>
            <a:spLocks noGrp="1"/>
          </p:cNvSpPr>
          <p:nvPr>
            <p:ph type="pic" sz="quarter" idx="13"/>
          </p:nvPr>
        </p:nvSpPr>
        <p:spPr>
          <a:xfrm>
            <a:off x="3312000" y="1674719"/>
            <a:ext cx="2520000" cy="2520000"/>
          </a:xfrm>
          <a:prstGeom prst="diamond">
            <a:avLst/>
          </a:prstGeom>
        </p:spPr>
        <p:txBody>
          <a:bodyPr/>
          <a:lstStyle/>
          <a:p>
            <a:endParaRPr lang="zh-TW" altLang="en-US"/>
          </a:p>
        </p:txBody>
      </p:sp>
      <p:sp>
        <p:nvSpPr>
          <p:cNvPr id="7" name="圖片版面配置區 2"/>
          <p:cNvSpPr>
            <a:spLocks noGrp="1"/>
          </p:cNvSpPr>
          <p:nvPr>
            <p:ph type="pic" sz="quarter" idx="14"/>
          </p:nvPr>
        </p:nvSpPr>
        <p:spPr>
          <a:xfrm>
            <a:off x="396000" y="1674719"/>
            <a:ext cx="2520000" cy="2520000"/>
          </a:xfrm>
          <a:prstGeom prst="diamond">
            <a:avLst/>
          </a:prstGeom>
        </p:spPr>
        <p:txBody>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2280051768"/>
      </p:ext>
    </p:extLst>
  </p:cSld>
  <p:clrMapOvr>
    <a:masterClrMapping/>
  </p:clrMapOvr>
  <p:timing>
    <p:tnLst>
      <p:par>
        <p:cTn id="1" dur="indefinite" restart="never" nodeType="tmRoot"/>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圖片版面配置097">
    <p:spTree>
      <p:nvGrpSpPr>
        <p:cNvPr id="1" name=""/>
        <p:cNvGrpSpPr/>
        <p:nvPr/>
      </p:nvGrpSpPr>
      <p:grpSpPr>
        <a:xfrm>
          <a:off x="0" y="0"/>
          <a:ext cx="0" cy="0"/>
          <a:chOff x="0" y="0"/>
          <a:chExt cx="0" cy="0"/>
        </a:xfrm>
      </p:grpSpPr>
      <p:sp>
        <p:nvSpPr>
          <p:cNvPr id="9" name="圖片版面配置區 6"/>
          <p:cNvSpPr>
            <a:spLocks noGrp="1"/>
          </p:cNvSpPr>
          <p:nvPr>
            <p:ph type="pic" sz="quarter" idx="12"/>
          </p:nvPr>
        </p:nvSpPr>
        <p:spPr>
          <a:xfrm>
            <a:off x="1614639" y="3928690"/>
            <a:ext cx="2894400" cy="1620000"/>
          </a:xfrm>
        </p:spPr>
        <p:txBody>
          <a:bodyPr/>
          <a:lstStyle/>
          <a:p>
            <a:endParaRPr lang="zh-TW" altLang="en-US"/>
          </a:p>
        </p:txBody>
      </p:sp>
      <p:sp>
        <p:nvSpPr>
          <p:cNvPr id="10" name="圖片版面配置區 6"/>
          <p:cNvSpPr>
            <a:spLocks noGrp="1"/>
          </p:cNvSpPr>
          <p:nvPr>
            <p:ph type="pic" sz="quarter" idx="13"/>
          </p:nvPr>
        </p:nvSpPr>
        <p:spPr>
          <a:xfrm>
            <a:off x="6237286" y="3928690"/>
            <a:ext cx="2894400" cy="1620000"/>
          </a:xfrm>
        </p:spPr>
        <p:txBody>
          <a:bodyPr/>
          <a:lstStyle/>
          <a:p>
            <a:endParaRPr lang="zh-TW" altLang="en-US"/>
          </a:p>
        </p:txBody>
      </p:sp>
      <p:sp>
        <p:nvSpPr>
          <p:cNvPr id="8" name="圖片版面配置區 6"/>
          <p:cNvSpPr>
            <a:spLocks noGrp="1"/>
          </p:cNvSpPr>
          <p:nvPr>
            <p:ph type="pic" sz="quarter" idx="11"/>
          </p:nvPr>
        </p:nvSpPr>
        <p:spPr>
          <a:xfrm>
            <a:off x="4627174" y="2205038"/>
            <a:ext cx="2894400" cy="1620000"/>
          </a:xfrm>
        </p:spPr>
        <p:txBody>
          <a:bodyPr/>
          <a:lstStyle/>
          <a:p>
            <a:endParaRPr lang="zh-TW" altLang="en-US"/>
          </a:p>
        </p:txBody>
      </p:sp>
      <p:sp>
        <p:nvSpPr>
          <p:cNvPr id="7" name="圖片版面配置區 6"/>
          <p:cNvSpPr>
            <a:spLocks noGrp="1"/>
          </p:cNvSpPr>
          <p:nvPr>
            <p:ph type="pic" sz="quarter" idx="10"/>
          </p:nvPr>
        </p:nvSpPr>
        <p:spPr>
          <a:xfrm>
            <a:off x="-388" y="2205038"/>
            <a:ext cx="2894400" cy="1620000"/>
          </a:xfrm>
        </p:spPr>
        <p:txBody>
          <a:bodyPr/>
          <a:lstStyle/>
          <a:p>
            <a:endParaRPr lang="zh-TW" altLang="en-US"/>
          </a:p>
        </p:txBody>
      </p:sp>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a:t>
            </a:fld>
            <a:endParaRPr lang="zh-TW" altLang="en-US"/>
          </a:p>
        </p:txBody>
      </p:sp>
    </p:spTree>
    <p:extLst>
      <p:ext uri="{BB962C8B-B14F-4D97-AF65-F5344CB8AC3E}">
        <p14:creationId xmlns:p14="http://schemas.microsoft.com/office/powerpoint/2010/main" val="1662366429"/>
      </p:ext>
    </p:extLst>
  </p:cSld>
  <p:clrMapOvr>
    <a:masterClrMapping/>
  </p:clrMapOvr>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圖片版面配置098">
    <p:spTree>
      <p:nvGrpSpPr>
        <p:cNvPr id="1" name=""/>
        <p:cNvGrpSpPr/>
        <p:nvPr/>
      </p:nvGrpSpPr>
      <p:grpSpPr>
        <a:xfrm>
          <a:off x="0" y="0"/>
          <a:ext cx="0" cy="0"/>
          <a:chOff x="0" y="0"/>
          <a:chExt cx="0" cy="0"/>
        </a:xfrm>
      </p:grpSpPr>
      <p:sp>
        <p:nvSpPr>
          <p:cNvPr id="17" name="圖片版面配置區 16"/>
          <p:cNvSpPr>
            <a:spLocks noGrp="1"/>
          </p:cNvSpPr>
          <p:nvPr>
            <p:ph type="pic" sz="quarter" idx="14"/>
          </p:nvPr>
        </p:nvSpPr>
        <p:spPr>
          <a:xfrm>
            <a:off x="0" y="-1"/>
            <a:ext cx="9144000" cy="3200401"/>
          </a:xfrm>
          <a:custGeom>
            <a:avLst/>
            <a:gdLst>
              <a:gd name="connsiteX0" fmla="*/ 0 w 9144000"/>
              <a:gd name="connsiteY0" fmla="*/ 0 h 3200401"/>
              <a:gd name="connsiteX1" fmla="*/ 9144000 w 9144000"/>
              <a:gd name="connsiteY1" fmla="*/ 0 h 3200401"/>
              <a:gd name="connsiteX2" fmla="*/ 9144000 w 9144000"/>
              <a:gd name="connsiteY2" fmla="*/ 3200401 h 3200401"/>
              <a:gd name="connsiteX3" fmla="*/ 8493983 w 9144000"/>
              <a:gd name="connsiteY3" fmla="*/ 3200401 h 3200401"/>
              <a:gd name="connsiteX4" fmla="*/ 8014177 w 9144000"/>
              <a:gd name="connsiteY4" fmla="*/ 2263464 h 3200401"/>
              <a:gd name="connsiteX5" fmla="*/ 6706759 w 9144000"/>
              <a:gd name="connsiteY5" fmla="*/ 2263464 h 3200401"/>
              <a:gd name="connsiteX6" fmla="*/ 6226954 w 9144000"/>
              <a:gd name="connsiteY6" fmla="*/ 3200401 h 3200401"/>
              <a:gd name="connsiteX7" fmla="*/ 5687084 w 9144000"/>
              <a:gd name="connsiteY7" fmla="*/ 3200401 h 3200401"/>
              <a:gd name="connsiteX8" fmla="*/ 5207278 w 9144000"/>
              <a:gd name="connsiteY8" fmla="*/ 2263464 h 3200401"/>
              <a:gd name="connsiteX9" fmla="*/ 3899860 w 9144000"/>
              <a:gd name="connsiteY9" fmla="*/ 2263464 h 3200401"/>
              <a:gd name="connsiteX10" fmla="*/ 3420055 w 9144000"/>
              <a:gd name="connsiteY10" fmla="*/ 3200401 h 3200401"/>
              <a:gd name="connsiteX11" fmla="*/ 2880185 w 9144000"/>
              <a:gd name="connsiteY11" fmla="*/ 3200401 h 3200401"/>
              <a:gd name="connsiteX12" fmla="*/ 2400379 w 9144000"/>
              <a:gd name="connsiteY12" fmla="*/ 2263464 h 3200401"/>
              <a:gd name="connsiteX13" fmla="*/ 1092961 w 9144000"/>
              <a:gd name="connsiteY13" fmla="*/ 2263464 h 3200401"/>
              <a:gd name="connsiteX14" fmla="*/ 613156 w 9144000"/>
              <a:gd name="connsiteY14" fmla="*/ 3200401 h 3200401"/>
              <a:gd name="connsiteX15" fmla="*/ 0 w 9144000"/>
              <a:gd name="connsiteY15" fmla="*/ 3200401 h 320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44000" h="3200401">
                <a:moveTo>
                  <a:pt x="0" y="0"/>
                </a:moveTo>
                <a:lnTo>
                  <a:pt x="9144000" y="0"/>
                </a:lnTo>
                <a:lnTo>
                  <a:pt x="9144000" y="3200401"/>
                </a:lnTo>
                <a:lnTo>
                  <a:pt x="8493983" y="3200401"/>
                </a:lnTo>
                <a:lnTo>
                  <a:pt x="8014177" y="2263464"/>
                </a:lnTo>
                <a:lnTo>
                  <a:pt x="6706759" y="2263464"/>
                </a:lnTo>
                <a:lnTo>
                  <a:pt x="6226954" y="3200401"/>
                </a:lnTo>
                <a:lnTo>
                  <a:pt x="5687084" y="3200401"/>
                </a:lnTo>
                <a:lnTo>
                  <a:pt x="5207278" y="2263464"/>
                </a:lnTo>
                <a:lnTo>
                  <a:pt x="3899860" y="2263464"/>
                </a:lnTo>
                <a:lnTo>
                  <a:pt x="3420055" y="3200401"/>
                </a:lnTo>
                <a:lnTo>
                  <a:pt x="2880185" y="3200401"/>
                </a:lnTo>
                <a:lnTo>
                  <a:pt x="2400379" y="2263464"/>
                </a:lnTo>
                <a:lnTo>
                  <a:pt x="1092961" y="2263464"/>
                </a:lnTo>
                <a:lnTo>
                  <a:pt x="613156" y="3200401"/>
                </a:lnTo>
                <a:lnTo>
                  <a:pt x="0" y="3200401"/>
                </a:lnTo>
                <a:close/>
              </a:path>
            </a:pathLst>
          </a:custGeom>
        </p:spPr>
        <p:txBody>
          <a:bodyPr wrap="square">
            <a:noAutofit/>
          </a:bodyPr>
          <a:lstStyle/>
          <a:p>
            <a:endParaRPr lang="zh-TW" altLang="en-US"/>
          </a:p>
        </p:txBody>
      </p:sp>
      <p:sp>
        <p:nvSpPr>
          <p:cNvPr id="2" name="頁尾版面配置區 1"/>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6"/>
          </p:nvPr>
        </p:nvSpPr>
        <p:spPr/>
        <p:txBody>
          <a:bodyPr/>
          <a:lstStyle/>
          <a:p>
            <a:fld id="{E27FD744-A41C-4EAD-96D0-2F84A994B62C}" type="slidenum">
              <a:rPr lang="zh-TW" altLang="en-US" smtClean="0"/>
              <a:t>‹#›</a:t>
            </a:fld>
            <a:endParaRPr lang="zh-TW" altLang="en-US"/>
          </a:p>
        </p:txBody>
      </p:sp>
      <p:sp>
        <p:nvSpPr>
          <p:cNvPr id="12" name="圖片版面配置區 3"/>
          <p:cNvSpPr>
            <a:spLocks noGrp="1"/>
          </p:cNvSpPr>
          <p:nvPr>
            <p:ph type="pic" sz="quarter" idx="17"/>
          </p:nvPr>
        </p:nvSpPr>
        <p:spPr>
          <a:xfrm>
            <a:off x="737361" y="2368304"/>
            <a:ext cx="2018618" cy="1673118"/>
          </a:xfrm>
          <a:prstGeom prst="hexagon">
            <a:avLst>
              <a:gd name="adj" fmla="val 25605"/>
              <a:gd name="vf" fmla="val 115470"/>
            </a:avLst>
          </a:prstGeom>
        </p:spPr>
        <p:txBody>
          <a:bodyPr/>
          <a:lstStyle/>
          <a:p>
            <a:endParaRPr lang="zh-TW" altLang="en-US"/>
          </a:p>
        </p:txBody>
      </p:sp>
      <p:sp>
        <p:nvSpPr>
          <p:cNvPr id="13" name="圖片版面配置區 3"/>
          <p:cNvSpPr>
            <a:spLocks noGrp="1"/>
          </p:cNvSpPr>
          <p:nvPr>
            <p:ph type="pic" sz="quarter" idx="18"/>
          </p:nvPr>
        </p:nvSpPr>
        <p:spPr>
          <a:xfrm>
            <a:off x="3544260" y="2368304"/>
            <a:ext cx="2018618" cy="1673118"/>
          </a:xfrm>
          <a:prstGeom prst="hexagon">
            <a:avLst>
              <a:gd name="adj" fmla="val 25605"/>
              <a:gd name="vf" fmla="val 115470"/>
            </a:avLst>
          </a:prstGeom>
        </p:spPr>
        <p:txBody>
          <a:bodyPr/>
          <a:lstStyle/>
          <a:p>
            <a:endParaRPr lang="zh-TW" altLang="en-US"/>
          </a:p>
        </p:txBody>
      </p:sp>
      <p:sp>
        <p:nvSpPr>
          <p:cNvPr id="14" name="圖片版面配置區 3"/>
          <p:cNvSpPr>
            <a:spLocks noGrp="1"/>
          </p:cNvSpPr>
          <p:nvPr>
            <p:ph type="pic" sz="quarter" idx="19"/>
          </p:nvPr>
        </p:nvSpPr>
        <p:spPr>
          <a:xfrm>
            <a:off x="6351159" y="2368304"/>
            <a:ext cx="2018618" cy="1673118"/>
          </a:xfrm>
          <a:prstGeom prst="hexagon">
            <a:avLst>
              <a:gd name="adj" fmla="val 25605"/>
              <a:gd name="vf" fmla="val 115470"/>
            </a:avLst>
          </a:prstGeom>
        </p:spPr>
        <p:txBody>
          <a:bodyPr/>
          <a:lstStyle/>
          <a:p>
            <a:endParaRPr lang="zh-TW" altLang="en-US"/>
          </a:p>
        </p:txBody>
      </p:sp>
    </p:spTree>
    <p:extLst>
      <p:ext uri="{BB962C8B-B14F-4D97-AF65-F5344CB8AC3E}">
        <p14:creationId xmlns:p14="http://schemas.microsoft.com/office/powerpoint/2010/main" val="426426901"/>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99" Type="http://schemas.openxmlformats.org/officeDocument/2006/relationships/slideLayout" Target="../slideLayouts/slideLayout299.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24" Type="http://schemas.openxmlformats.org/officeDocument/2006/relationships/slideLayout" Target="../slideLayouts/slideLayout324.xml"/><Relationship Id="rId366" Type="http://schemas.openxmlformats.org/officeDocument/2006/relationships/slideLayout" Target="../slideLayouts/slideLayout366.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44" Type="http://schemas.openxmlformats.org/officeDocument/2006/relationships/slideLayout" Target="../slideLayouts/slideLayout444.xml"/><Relationship Id="rId486" Type="http://schemas.openxmlformats.org/officeDocument/2006/relationships/slideLayout" Target="../slideLayouts/slideLayout486.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46" Type="http://schemas.openxmlformats.org/officeDocument/2006/relationships/slideLayout" Target="../slideLayouts/slideLayout346.xml"/><Relationship Id="rId388" Type="http://schemas.openxmlformats.org/officeDocument/2006/relationships/slideLayout" Target="../slideLayouts/slideLayout388.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497" Type="http://schemas.openxmlformats.org/officeDocument/2006/relationships/slideLayout" Target="../slideLayouts/slideLayout497.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217" Type="http://schemas.openxmlformats.org/officeDocument/2006/relationships/slideLayout" Target="../slideLayouts/slideLayout217.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24" Type="http://schemas.openxmlformats.org/officeDocument/2006/relationships/slideLayout" Target="../slideLayouts/slideLayout424.xml"/><Relationship Id="rId466" Type="http://schemas.openxmlformats.org/officeDocument/2006/relationships/slideLayout" Target="../slideLayouts/slideLayout466.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326" Type="http://schemas.openxmlformats.org/officeDocument/2006/relationships/slideLayout" Target="../slideLayouts/slideLayout326.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172" Type="http://schemas.openxmlformats.org/officeDocument/2006/relationships/slideLayout" Target="../slideLayouts/slideLayout172.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477" Type="http://schemas.openxmlformats.org/officeDocument/2006/relationships/slideLayout" Target="../slideLayouts/slideLayout477.xml"/><Relationship Id="rId281" Type="http://schemas.openxmlformats.org/officeDocument/2006/relationships/slideLayout" Target="../slideLayouts/slideLayout281.xml"/><Relationship Id="rId337" Type="http://schemas.openxmlformats.org/officeDocument/2006/relationships/slideLayout" Target="../slideLayouts/slideLayout337.xml"/><Relationship Id="rId502" Type="http://schemas.openxmlformats.org/officeDocument/2006/relationships/slideLayout" Target="../slideLayouts/slideLayout502.xml"/><Relationship Id="rId34" Type="http://schemas.openxmlformats.org/officeDocument/2006/relationships/slideLayout" Target="../slideLayouts/slideLayout34.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7" Type="http://schemas.openxmlformats.org/officeDocument/2006/relationships/slideLayout" Target="../slideLayouts/slideLayout7.xml"/><Relationship Id="rId183" Type="http://schemas.openxmlformats.org/officeDocument/2006/relationships/slideLayout" Target="../slideLayouts/slideLayout183.xml"/><Relationship Id="rId239" Type="http://schemas.openxmlformats.org/officeDocument/2006/relationships/slideLayout" Target="../slideLayouts/slideLayout239.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446" Type="http://schemas.openxmlformats.org/officeDocument/2006/relationships/slideLayout" Target="../slideLayouts/slideLayout446.xml"/><Relationship Id="rId250" Type="http://schemas.openxmlformats.org/officeDocument/2006/relationships/slideLayout" Target="../slideLayouts/slideLayout250.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488" Type="http://schemas.openxmlformats.org/officeDocument/2006/relationships/slideLayout" Target="../slideLayouts/slideLayout488.xml"/><Relationship Id="rId45" Type="http://schemas.openxmlformats.org/officeDocument/2006/relationships/slideLayout" Target="../slideLayouts/slideLayout45.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15" Type="http://schemas.openxmlformats.org/officeDocument/2006/relationships/slideLayout" Target="../slideLayouts/slideLayout415.xml"/><Relationship Id="rId436" Type="http://schemas.openxmlformats.org/officeDocument/2006/relationships/slideLayout" Target="../slideLayouts/slideLayout436.xml"/><Relationship Id="rId457" Type="http://schemas.openxmlformats.org/officeDocument/2006/relationships/slideLayout" Target="../slideLayouts/slideLayout457.xml"/><Relationship Id="rId240" Type="http://schemas.openxmlformats.org/officeDocument/2006/relationships/slideLayout" Target="../slideLayouts/slideLayout240.xml"/><Relationship Id="rId261" Type="http://schemas.openxmlformats.org/officeDocument/2006/relationships/slideLayout" Target="../slideLayouts/slideLayout261.xml"/><Relationship Id="rId478" Type="http://schemas.openxmlformats.org/officeDocument/2006/relationships/slideLayout" Target="../slideLayouts/slideLayout478.xml"/><Relationship Id="rId499" Type="http://schemas.openxmlformats.org/officeDocument/2006/relationships/slideLayout" Target="../slideLayouts/slideLayout499.xml"/><Relationship Id="rId14" Type="http://schemas.openxmlformats.org/officeDocument/2006/relationships/slideLayout" Target="../slideLayouts/slideLayout14.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17" Type="http://schemas.openxmlformats.org/officeDocument/2006/relationships/slideLayout" Target="../slideLayouts/slideLayout317.xml"/><Relationship Id="rId338" Type="http://schemas.openxmlformats.org/officeDocument/2006/relationships/slideLayout" Target="../slideLayouts/slideLayout338.xml"/><Relationship Id="rId359" Type="http://schemas.openxmlformats.org/officeDocument/2006/relationships/slideLayout" Target="../slideLayouts/slideLayout359.xml"/><Relationship Id="rId503" Type="http://schemas.openxmlformats.org/officeDocument/2006/relationships/slideLayout" Target="../slideLayouts/slideLayout503.xml"/><Relationship Id="rId8" Type="http://schemas.openxmlformats.org/officeDocument/2006/relationships/slideLayout" Target="../slideLayouts/slideLayout8.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219" Type="http://schemas.openxmlformats.org/officeDocument/2006/relationships/slideLayout" Target="../slideLayouts/slideLayout219.xml"/><Relationship Id="rId370" Type="http://schemas.openxmlformats.org/officeDocument/2006/relationships/slideLayout" Target="../slideLayouts/slideLayout370.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26" Type="http://schemas.openxmlformats.org/officeDocument/2006/relationships/slideLayout" Target="../slideLayouts/slideLayout426.xml"/><Relationship Id="rId447" Type="http://schemas.openxmlformats.org/officeDocument/2006/relationships/slideLayout" Target="../slideLayouts/slideLayout447.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468" Type="http://schemas.openxmlformats.org/officeDocument/2006/relationships/slideLayout" Target="../slideLayouts/slideLayout468.xml"/><Relationship Id="rId489" Type="http://schemas.openxmlformats.org/officeDocument/2006/relationships/slideLayout" Target="../slideLayouts/slideLayout489.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28" Type="http://schemas.openxmlformats.org/officeDocument/2006/relationships/slideLayout" Target="../slideLayouts/slideLayout328.xml"/><Relationship Id="rId349" Type="http://schemas.openxmlformats.org/officeDocument/2006/relationships/slideLayout" Target="../slideLayouts/slideLayout349.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381" Type="http://schemas.openxmlformats.org/officeDocument/2006/relationships/slideLayout" Target="../slideLayouts/slideLayout381.xml"/><Relationship Id="rId416" Type="http://schemas.openxmlformats.org/officeDocument/2006/relationships/slideLayout" Target="../slideLayouts/slideLayout416.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437" Type="http://schemas.openxmlformats.org/officeDocument/2006/relationships/slideLayout" Target="../slideLayouts/slideLayout437.xml"/><Relationship Id="rId458" Type="http://schemas.openxmlformats.org/officeDocument/2006/relationships/slideLayout" Target="../slideLayouts/slideLayout458.xml"/><Relationship Id="rId479" Type="http://schemas.openxmlformats.org/officeDocument/2006/relationships/slideLayout" Target="../slideLayouts/slideLayout479.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283" Type="http://schemas.openxmlformats.org/officeDocument/2006/relationships/slideLayout" Target="../slideLayouts/slideLayout283.xml"/><Relationship Id="rId318" Type="http://schemas.openxmlformats.org/officeDocument/2006/relationships/slideLayout" Target="../slideLayouts/slideLayout318.xml"/><Relationship Id="rId339" Type="http://schemas.openxmlformats.org/officeDocument/2006/relationships/slideLayout" Target="../slideLayouts/slideLayout339.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350" Type="http://schemas.openxmlformats.org/officeDocument/2006/relationships/slideLayout" Target="../slideLayouts/slideLayout350.xml"/><Relationship Id="rId371" Type="http://schemas.openxmlformats.org/officeDocument/2006/relationships/slideLayout" Target="../slideLayouts/slideLayout371.xml"/><Relationship Id="rId406" Type="http://schemas.openxmlformats.org/officeDocument/2006/relationships/slideLayout" Target="../slideLayouts/slideLayout406.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392" Type="http://schemas.openxmlformats.org/officeDocument/2006/relationships/slideLayout" Target="../slideLayouts/slideLayout392.xml"/><Relationship Id="rId427" Type="http://schemas.openxmlformats.org/officeDocument/2006/relationships/slideLayout" Target="../slideLayouts/slideLayout427.xml"/><Relationship Id="rId448" Type="http://schemas.openxmlformats.org/officeDocument/2006/relationships/slideLayout" Target="../slideLayouts/slideLayout448.xml"/><Relationship Id="rId469" Type="http://schemas.openxmlformats.org/officeDocument/2006/relationships/slideLayout" Target="../slideLayouts/slideLayout469.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273" Type="http://schemas.openxmlformats.org/officeDocument/2006/relationships/slideLayout" Target="../slideLayouts/slideLayout273.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329" Type="http://schemas.openxmlformats.org/officeDocument/2006/relationships/slideLayout" Target="../slideLayouts/slideLayout329.xml"/><Relationship Id="rId480" Type="http://schemas.openxmlformats.org/officeDocument/2006/relationships/slideLayout" Target="../slideLayouts/slideLayout480.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361" Type="http://schemas.openxmlformats.org/officeDocument/2006/relationships/slideLayout" Target="../slideLayouts/slideLayout361.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17" Type="http://schemas.openxmlformats.org/officeDocument/2006/relationships/slideLayout" Target="../slideLayouts/slideLayout417.xml"/><Relationship Id="rId438" Type="http://schemas.openxmlformats.org/officeDocument/2006/relationships/slideLayout" Target="../slideLayouts/slideLayout438.xml"/><Relationship Id="rId459" Type="http://schemas.openxmlformats.org/officeDocument/2006/relationships/slideLayout" Target="../slideLayouts/slideLayout459.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284" Type="http://schemas.openxmlformats.org/officeDocument/2006/relationships/slideLayout" Target="../slideLayouts/slideLayout284.xml"/><Relationship Id="rId319" Type="http://schemas.openxmlformats.org/officeDocument/2006/relationships/slideLayout" Target="../slideLayouts/slideLayout319.xml"/><Relationship Id="rId470" Type="http://schemas.openxmlformats.org/officeDocument/2006/relationships/slideLayout" Target="../slideLayouts/slideLayout470.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330" Type="http://schemas.openxmlformats.org/officeDocument/2006/relationships/slideLayout" Target="../slideLayouts/slideLayout330.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72" Type="http://schemas.openxmlformats.org/officeDocument/2006/relationships/slideLayout" Target="../slideLayouts/slideLayout372.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28" Type="http://schemas.openxmlformats.org/officeDocument/2006/relationships/slideLayout" Target="../slideLayouts/slideLayout428.xml"/><Relationship Id="rId449" Type="http://schemas.openxmlformats.org/officeDocument/2006/relationships/slideLayout" Target="../slideLayouts/slideLayout449.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4" Type="http://schemas.openxmlformats.org/officeDocument/2006/relationships/slideLayout" Target="../slideLayouts/slideLayout274.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481" Type="http://schemas.openxmlformats.org/officeDocument/2006/relationships/slideLayout" Target="../slideLayouts/slideLayout481.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320" Type="http://schemas.openxmlformats.org/officeDocument/2006/relationships/slideLayout" Target="../slideLayouts/slideLayout320.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341" Type="http://schemas.openxmlformats.org/officeDocument/2006/relationships/slideLayout" Target="../slideLayouts/slideLayout341.xml"/><Relationship Id="rId362" Type="http://schemas.openxmlformats.org/officeDocument/2006/relationships/slideLayout" Target="../slideLayouts/slideLayout362.xml"/><Relationship Id="rId383" Type="http://schemas.openxmlformats.org/officeDocument/2006/relationships/slideLayout" Target="../slideLayouts/slideLayout383.xml"/><Relationship Id="rId418" Type="http://schemas.openxmlformats.org/officeDocument/2006/relationships/slideLayout" Target="../slideLayouts/slideLayout418.xml"/><Relationship Id="rId439" Type="http://schemas.openxmlformats.org/officeDocument/2006/relationships/slideLayout" Target="../slideLayouts/slideLayout439.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285" Type="http://schemas.openxmlformats.org/officeDocument/2006/relationships/slideLayout" Target="../slideLayouts/slideLayout285.xml"/><Relationship Id="rId450" Type="http://schemas.openxmlformats.org/officeDocument/2006/relationships/slideLayout" Target="../slideLayouts/slideLayout450.xml"/><Relationship Id="rId471" Type="http://schemas.openxmlformats.org/officeDocument/2006/relationships/slideLayout" Target="../slideLayouts/slideLayout471.xml"/><Relationship Id="rId506" Type="http://schemas.openxmlformats.org/officeDocument/2006/relationships/theme" Target="../theme/theme1.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310" Type="http://schemas.openxmlformats.org/officeDocument/2006/relationships/slideLayout" Target="../slideLayouts/slideLayout310.xml"/><Relationship Id="rId492" Type="http://schemas.openxmlformats.org/officeDocument/2006/relationships/slideLayout" Target="../slideLayouts/slideLayout492.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331" Type="http://schemas.openxmlformats.org/officeDocument/2006/relationships/slideLayout" Target="../slideLayouts/slideLayout331.xml"/><Relationship Id="rId352" Type="http://schemas.openxmlformats.org/officeDocument/2006/relationships/slideLayout" Target="../slideLayouts/slideLayout352.xml"/><Relationship Id="rId373" Type="http://schemas.openxmlformats.org/officeDocument/2006/relationships/slideLayout" Target="../slideLayouts/slideLayout373.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429" Type="http://schemas.openxmlformats.org/officeDocument/2006/relationships/slideLayout" Target="../slideLayouts/slideLayout429.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440" Type="http://schemas.openxmlformats.org/officeDocument/2006/relationships/slideLayout" Target="../slideLayouts/slideLayout440.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75" Type="http://schemas.openxmlformats.org/officeDocument/2006/relationships/slideLayout" Target="../slideLayouts/slideLayout275.xml"/><Relationship Id="rId296" Type="http://schemas.openxmlformats.org/officeDocument/2006/relationships/slideLayout" Target="../slideLayouts/slideLayout296.xml"/><Relationship Id="rId300" Type="http://schemas.openxmlformats.org/officeDocument/2006/relationships/slideLayout" Target="../slideLayouts/slideLayout300.xml"/><Relationship Id="rId461" Type="http://schemas.openxmlformats.org/officeDocument/2006/relationships/slideLayout" Target="../slideLayouts/slideLayout461.xml"/><Relationship Id="rId482" Type="http://schemas.openxmlformats.org/officeDocument/2006/relationships/slideLayout" Target="../slideLayouts/slideLayout482.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42" Type="http://schemas.openxmlformats.org/officeDocument/2006/relationships/slideLayout" Target="../slideLayouts/slideLayout342.xml"/><Relationship Id="rId363" Type="http://schemas.openxmlformats.org/officeDocument/2006/relationships/slideLayout" Target="../slideLayouts/slideLayout363.xml"/><Relationship Id="rId384" Type="http://schemas.openxmlformats.org/officeDocument/2006/relationships/slideLayout" Target="../slideLayouts/slideLayout384.xml"/><Relationship Id="rId419" Type="http://schemas.openxmlformats.org/officeDocument/2006/relationships/slideLayout" Target="../slideLayouts/slideLayout419.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430" Type="http://schemas.openxmlformats.org/officeDocument/2006/relationships/slideLayout" Target="../slideLayouts/slideLayout430.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72" Type="http://schemas.openxmlformats.org/officeDocument/2006/relationships/slideLayout" Target="../slideLayouts/slideLayout472.xml"/><Relationship Id="rId493" Type="http://schemas.openxmlformats.org/officeDocument/2006/relationships/slideLayout" Target="../slideLayouts/slideLayout493.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32" Type="http://schemas.openxmlformats.org/officeDocument/2006/relationships/slideLayout" Target="../slideLayouts/slideLayout332.xml"/><Relationship Id="rId353" Type="http://schemas.openxmlformats.org/officeDocument/2006/relationships/slideLayout" Target="../slideLayouts/slideLayout353.xml"/><Relationship Id="rId374" Type="http://schemas.openxmlformats.org/officeDocument/2006/relationships/slideLayout" Target="../slideLayouts/slideLayout374.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420" Type="http://schemas.openxmlformats.org/officeDocument/2006/relationships/slideLayout" Target="../slideLayouts/slideLayout420.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276" Type="http://schemas.openxmlformats.org/officeDocument/2006/relationships/slideLayout" Target="../slideLayouts/slideLayout276.xml"/><Relationship Id="rId297" Type="http://schemas.openxmlformats.org/officeDocument/2006/relationships/slideLayout" Target="../slideLayouts/slideLayout297.xml"/><Relationship Id="rId441" Type="http://schemas.openxmlformats.org/officeDocument/2006/relationships/slideLayout" Target="../slideLayouts/slideLayout441.xml"/><Relationship Id="rId462" Type="http://schemas.openxmlformats.org/officeDocument/2006/relationships/slideLayout" Target="../slideLayouts/slideLayout462.xml"/><Relationship Id="rId483" Type="http://schemas.openxmlformats.org/officeDocument/2006/relationships/slideLayout" Target="../slideLayouts/slideLayout483.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22" Type="http://schemas.openxmlformats.org/officeDocument/2006/relationships/slideLayout" Target="../slideLayouts/slideLayout322.xml"/><Relationship Id="rId343" Type="http://schemas.openxmlformats.org/officeDocument/2006/relationships/slideLayout" Target="../slideLayouts/slideLayout343.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31" Type="http://schemas.openxmlformats.org/officeDocument/2006/relationships/slideLayout" Target="../slideLayouts/slideLayout431.xml"/><Relationship Id="rId452" Type="http://schemas.openxmlformats.org/officeDocument/2006/relationships/slideLayout" Target="../slideLayouts/slideLayout452.xml"/><Relationship Id="rId473" Type="http://schemas.openxmlformats.org/officeDocument/2006/relationships/slideLayout" Target="../slideLayouts/slideLayout473.xml"/><Relationship Id="rId494" Type="http://schemas.openxmlformats.org/officeDocument/2006/relationships/slideLayout" Target="../slideLayouts/slideLayout494.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312" Type="http://schemas.openxmlformats.org/officeDocument/2006/relationships/slideLayout" Target="../slideLayouts/slideLayout312.xml"/><Relationship Id="rId333" Type="http://schemas.openxmlformats.org/officeDocument/2006/relationships/slideLayout" Target="../slideLayouts/slideLayout333.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75" Type="http://schemas.openxmlformats.org/officeDocument/2006/relationships/slideLayout" Target="../slideLayouts/slideLayout375.xml"/><Relationship Id="rId396" Type="http://schemas.openxmlformats.org/officeDocument/2006/relationships/slideLayout" Target="../slideLayouts/slideLayout396.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298" Type="http://schemas.openxmlformats.org/officeDocument/2006/relationships/slideLayout" Target="../slideLayouts/slideLayout298.xml"/><Relationship Id="rId400" Type="http://schemas.openxmlformats.org/officeDocument/2006/relationships/slideLayout" Target="../slideLayouts/slideLayout400.xml"/><Relationship Id="rId421" Type="http://schemas.openxmlformats.org/officeDocument/2006/relationships/slideLayout" Target="../slideLayouts/slideLayout421.xml"/><Relationship Id="rId442" Type="http://schemas.openxmlformats.org/officeDocument/2006/relationships/slideLayout" Target="../slideLayouts/slideLayout442.xml"/><Relationship Id="rId463" Type="http://schemas.openxmlformats.org/officeDocument/2006/relationships/slideLayout" Target="../slideLayouts/slideLayout463.xml"/><Relationship Id="rId484" Type="http://schemas.openxmlformats.org/officeDocument/2006/relationships/slideLayout" Target="../slideLayouts/slideLayout484.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302" Type="http://schemas.openxmlformats.org/officeDocument/2006/relationships/slideLayout" Target="../slideLayouts/slideLayout302.xml"/><Relationship Id="rId323" Type="http://schemas.openxmlformats.org/officeDocument/2006/relationships/slideLayout" Target="../slideLayouts/slideLayout323.xml"/><Relationship Id="rId344" Type="http://schemas.openxmlformats.org/officeDocument/2006/relationships/slideLayout" Target="../slideLayouts/slideLayout344.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65" Type="http://schemas.openxmlformats.org/officeDocument/2006/relationships/slideLayout" Target="../slideLayouts/slideLayout365.xml"/><Relationship Id="rId386" Type="http://schemas.openxmlformats.org/officeDocument/2006/relationships/slideLayout" Target="../slideLayouts/slideLayout386.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32" Type="http://schemas.openxmlformats.org/officeDocument/2006/relationships/slideLayout" Target="../slideLayouts/slideLayout432.xml"/><Relationship Id="rId453" Type="http://schemas.openxmlformats.org/officeDocument/2006/relationships/slideLayout" Target="../slideLayouts/slideLayout453.xml"/><Relationship Id="rId474" Type="http://schemas.openxmlformats.org/officeDocument/2006/relationships/slideLayout" Target="../slideLayouts/slideLayout474.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55" Type="http://schemas.openxmlformats.org/officeDocument/2006/relationships/slideLayout" Target="../slideLayouts/slideLayout355.xml"/><Relationship Id="rId376" Type="http://schemas.openxmlformats.org/officeDocument/2006/relationships/slideLayout" Target="../slideLayouts/slideLayout376.xml"/><Relationship Id="rId397" Type="http://schemas.openxmlformats.org/officeDocument/2006/relationships/slideLayout" Target="../slideLayouts/slideLayout397.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22" Type="http://schemas.openxmlformats.org/officeDocument/2006/relationships/slideLayout" Target="../slideLayouts/slideLayout422.xml"/><Relationship Id="rId443" Type="http://schemas.openxmlformats.org/officeDocument/2006/relationships/slideLayout" Target="../slideLayouts/slideLayout443.xml"/><Relationship Id="rId464" Type="http://schemas.openxmlformats.org/officeDocument/2006/relationships/slideLayout" Target="../slideLayouts/slideLayout464.xml"/><Relationship Id="rId303" Type="http://schemas.openxmlformats.org/officeDocument/2006/relationships/slideLayout" Target="../slideLayouts/slideLayout303.xml"/><Relationship Id="rId485" Type="http://schemas.openxmlformats.org/officeDocument/2006/relationships/slideLayout" Target="../slideLayouts/slideLayout485.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496" Type="http://schemas.openxmlformats.org/officeDocument/2006/relationships/slideLayout" Target="../slideLayouts/slideLayout496.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476" Type="http://schemas.openxmlformats.org/officeDocument/2006/relationships/slideLayout" Target="../slideLayouts/slideLayout476.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501" Type="http://schemas.openxmlformats.org/officeDocument/2006/relationships/slideLayout" Target="../slideLayouts/slideLayout501.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487" Type="http://schemas.openxmlformats.org/officeDocument/2006/relationships/slideLayout" Target="../slideLayouts/slideLayout487.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498" Type="http://schemas.openxmlformats.org/officeDocument/2006/relationships/slideLayout" Target="../slideLayouts/slideLayout498.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標題版面配置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
        <p:nvSpPr>
          <p:cNvPr id="6" name="投影片編號版面配置區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27FD744-A41C-4EAD-96D0-2F84A994B62C}" type="slidenum">
              <a:rPr lang="zh-TW" altLang="en-US" smtClean="0"/>
              <a:t>‹#›</a:t>
            </a:fld>
            <a:endParaRPr lang="zh-TW" altLang="en-US"/>
          </a:p>
        </p:txBody>
      </p:sp>
      <p:sp>
        <p:nvSpPr>
          <p:cNvPr id="8" name="頁尾版面配置區 4"/>
          <p:cNvSpPr>
            <a:spLocks noGrp="1"/>
          </p:cNvSpPr>
          <p:nvPr>
            <p:ph type="ftr" sz="quarter" idx="3"/>
          </p:nvPr>
        </p:nvSpPr>
        <p:spPr>
          <a:xfrm>
            <a:off x="141517" y="6356350"/>
            <a:ext cx="2895600" cy="365125"/>
          </a:xfrm>
          <a:prstGeom prst="rect">
            <a:avLst/>
          </a:prstGeom>
        </p:spPr>
        <p:txBody>
          <a:bodyPr anchor="ctr"/>
          <a:lstStyle>
            <a:lvl1pPr algn="l">
              <a:defRPr sz="1200"/>
            </a:lvl1pPr>
          </a:lstStyle>
          <a:p>
            <a:r>
              <a:rPr lang="zh-TW" altLang="en-US" smtClean="0"/>
              <a:t>商業簡報網 </a:t>
            </a:r>
            <a:r>
              <a:rPr lang="en-US" altLang="zh-TW" smtClean="0"/>
              <a:t>X Matter Lab</a:t>
            </a:r>
            <a:endParaRPr lang="zh-TW" altLang="en-US" dirty="0"/>
          </a:p>
        </p:txBody>
      </p:sp>
    </p:spTree>
    <p:extLst>
      <p:ext uri="{BB962C8B-B14F-4D97-AF65-F5344CB8AC3E}">
        <p14:creationId xmlns:p14="http://schemas.microsoft.com/office/powerpoint/2010/main" val="1201702083"/>
      </p:ext>
    </p:extLst>
  </p:cSld>
  <p:clrMap bg1="lt1" tx1="dk1" bg2="lt2" tx2="dk2" accent1="accent1" accent2="accent2" accent3="accent3" accent4="accent4" accent5="accent5" accent6="accent6" hlink="hlink" folHlink="folHlink"/>
  <p:sldLayoutIdLst>
    <p:sldLayoutId id="2147483649" r:id="rId1"/>
    <p:sldLayoutId id="2147484320" r:id="rId2"/>
    <p:sldLayoutId id="2147483959" r:id="rId3"/>
    <p:sldLayoutId id="2147484025" r:id="rId4"/>
    <p:sldLayoutId id="2147483968" r:id="rId5"/>
    <p:sldLayoutId id="2147484044" r:id="rId6"/>
    <p:sldLayoutId id="2147484085" r:id="rId7"/>
    <p:sldLayoutId id="2147484045" r:id="rId8"/>
    <p:sldLayoutId id="2147483994" r:id="rId9"/>
    <p:sldLayoutId id="2147483653" r:id="rId10"/>
    <p:sldLayoutId id="2147484046" r:id="rId11"/>
    <p:sldLayoutId id="2147484013" r:id="rId12"/>
    <p:sldLayoutId id="2147484067" r:id="rId13"/>
    <p:sldLayoutId id="2147483657" r:id="rId14"/>
    <p:sldLayoutId id="2147483658" r:id="rId15"/>
    <p:sldLayoutId id="2147484014" r:id="rId16"/>
    <p:sldLayoutId id="2147483986" r:id="rId17"/>
    <p:sldLayoutId id="2147484043" r:id="rId18"/>
    <p:sldLayoutId id="2147483969" r:id="rId19"/>
    <p:sldLayoutId id="2147483659" r:id="rId20"/>
    <p:sldLayoutId id="2147483967" r:id="rId21"/>
    <p:sldLayoutId id="2147484015" r:id="rId22"/>
    <p:sldLayoutId id="2147483962" r:id="rId23"/>
    <p:sldLayoutId id="2147483990" r:id="rId24"/>
    <p:sldLayoutId id="2147483660" r:id="rId25"/>
    <p:sldLayoutId id="2147484110" r:id="rId26"/>
    <p:sldLayoutId id="2147483661" r:id="rId27"/>
    <p:sldLayoutId id="2147484090" r:id="rId28"/>
    <p:sldLayoutId id="2147483952" r:id="rId29"/>
    <p:sldLayoutId id="2147484021" r:id="rId30"/>
    <p:sldLayoutId id="2147483953" r:id="rId31"/>
    <p:sldLayoutId id="2147483987" r:id="rId32"/>
    <p:sldLayoutId id="2147484091" r:id="rId33"/>
    <p:sldLayoutId id="2147483954" r:id="rId34"/>
    <p:sldLayoutId id="2147483955" r:id="rId35"/>
    <p:sldLayoutId id="2147484024" r:id="rId36"/>
    <p:sldLayoutId id="2147484047" r:id="rId37"/>
    <p:sldLayoutId id="2147483956" r:id="rId38"/>
    <p:sldLayoutId id="2147484092" r:id="rId39"/>
    <p:sldLayoutId id="2147484051" r:id="rId40"/>
    <p:sldLayoutId id="2147484093" r:id="rId41"/>
    <p:sldLayoutId id="2147483963" r:id="rId42"/>
    <p:sldLayoutId id="2147484011" r:id="rId43"/>
    <p:sldLayoutId id="2147483957" r:id="rId44"/>
    <p:sldLayoutId id="2147483964" r:id="rId45"/>
    <p:sldLayoutId id="2147483965" r:id="rId46"/>
    <p:sldLayoutId id="2147484084" r:id="rId47"/>
    <p:sldLayoutId id="2147484094" r:id="rId48"/>
    <p:sldLayoutId id="2147483966" r:id="rId49"/>
    <p:sldLayoutId id="2147483951" r:id="rId50"/>
    <p:sldLayoutId id="2147484066" r:id="rId51"/>
    <p:sldLayoutId id="2147483961" r:id="rId52"/>
    <p:sldLayoutId id="2147483662" r:id="rId53"/>
    <p:sldLayoutId id="2147483663" r:id="rId54"/>
    <p:sldLayoutId id="2147484042" r:id="rId55"/>
    <p:sldLayoutId id="2147484048" r:id="rId56"/>
    <p:sldLayoutId id="2147483960" r:id="rId57"/>
    <p:sldLayoutId id="2147484056" r:id="rId58"/>
    <p:sldLayoutId id="2147484057" r:id="rId59"/>
    <p:sldLayoutId id="2147484058" r:id="rId60"/>
    <p:sldLayoutId id="2147484059" r:id="rId61"/>
    <p:sldLayoutId id="2147483664" r:id="rId62"/>
    <p:sldLayoutId id="2147483665" r:id="rId63"/>
    <p:sldLayoutId id="2147483666" r:id="rId64"/>
    <p:sldLayoutId id="2147483667" r:id="rId65"/>
    <p:sldLayoutId id="2147483668" r:id="rId66"/>
    <p:sldLayoutId id="2147483669" r:id="rId67"/>
    <p:sldLayoutId id="2147483670" r:id="rId68"/>
    <p:sldLayoutId id="2147484083" r:id="rId69"/>
    <p:sldLayoutId id="2147483671" r:id="rId70"/>
    <p:sldLayoutId id="2147484109" r:id="rId71"/>
    <p:sldLayoutId id="2147484082" r:id="rId72"/>
    <p:sldLayoutId id="2147484018" r:id="rId73"/>
    <p:sldLayoutId id="2147484095" r:id="rId74"/>
    <p:sldLayoutId id="2147484010" r:id="rId75"/>
    <p:sldLayoutId id="2147484004" r:id="rId76"/>
    <p:sldLayoutId id="2147483673" r:id="rId77"/>
    <p:sldLayoutId id="2147483981" r:id="rId78"/>
    <p:sldLayoutId id="2147483975" r:id="rId79"/>
    <p:sldLayoutId id="2147484081" r:id="rId80"/>
    <p:sldLayoutId id="2147483973" r:id="rId81"/>
    <p:sldLayoutId id="2147483996" r:id="rId82"/>
    <p:sldLayoutId id="2147483974" r:id="rId83"/>
    <p:sldLayoutId id="2147484080" r:id="rId84"/>
    <p:sldLayoutId id="2147483674" r:id="rId85"/>
    <p:sldLayoutId id="2147484034" r:id="rId86"/>
    <p:sldLayoutId id="2147484107" r:id="rId87"/>
    <p:sldLayoutId id="2147484060" r:id="rId88"/>
    <p:sldLayoutId id="2147484055" r:id="rId89"/>
    <p:sldLayoutId id="2147484086" r:id="rId90"/>
    <p:sldLayoutId id="2147483971" r:id="rId91"/>
    <p:sldLayoutId id="2147484111" r:id="rId92"/>
    <p:sldLayoutId id="2147484108" r:id="rId93"/>
    <p:sldLayoutId id="2147483672" r:id="rId94"/>
    <p:sldLayoutId id="2147484026" r:id="rId95"/>
    <p:sldLayoutId id="2147484007" r:id="rId96"/>
    <p:sldLayoutId id="2147483972" r:id="rId97"/>
    <p:sldLayoutId id="2147483675" r:id="rId98"/>
    <p:sldLayoutId id="2147483676" r:id="rId99"/>
    <p:sldLayoutId id="2147484035" r:id="rId100"/>
    <p:sldLayoutId id="2147484036" r:id="rId101"/>
    <p:sldLayoutId id="2147483995" r:id="rId102"/>
    <p:sldLayoutId id="2147484028" r:id="rId103"/>
    <p:sldLayoutId id="2147484033" r:id="rId104"/>
    <p:sldLayoutId id="2147484032" r:id="rId105"/>
    <p:sldLayoutId id="2147484029" r:id="rId106"/>
    <p:sldLayoutId id="2147484030" r:id="rId107"/>
    <p:sldLayoutId id="2147484031" r:id="rId108"/>
    <p:sldLayoutId id="2147483678" r:id="rId109"/>
    <p:sldLayoutId id="2147483679" r:id="rId110"/>
    <p:sldLayoutId id="2147484079" r:id="rId111"/>
    <p:sldLayoutId id="2147484037" r:id="rId112"/>
    <p:sldLayoutId id="2147484038" r:id="rId113"/>
    <p:sldLayoutId id="2147484039" r:id="rId114"/>
    <p:sldLayoutId id="2147484040" r:id="rId115"/>
    <p:sldLayoutId id="2147484041" r:id="rId116"/>
    <p:sldLayoutId id="2147483680" r:id="rId117"/>
    <p:sldLayoutId id="2147483681" r:id="rId118"/>
    <p:sldLayoutId id="2147483682" r:id="rId119"/>
    <p:sldLayoutId id="2147484106" r:id="rId120"/>
    <p:sldLayoutId id="2147483997" r:id="rId121"/>
    <p:sldLayoutId id="2147483999" r:id="rId122"/>
    <p:sldLayoutId id="2147484078" r:id="rId123"/>
    <p:sldLayoutId id="2147483998" r:id="rId124"/>
    <p:sldLayoutId id="2147484105" r:id="rId125"/>
    <p:sldLayoutId id="2147484069" r:id="rId126"/>
    <p:sldLayoutId id="2147484068" r:id="rId127"/>
    <p:sldLayoutId id="2147483683" r:id="rId128"/>
    <p:sldLayoutId id="2147484050" r:id="rId129"/>
    <p:sldLayoutId id="2147484016" r:id="rId130"/>
    <p:sldLayoutId id="2147484104" r:id="rId131"/>
    <p:sldLayoutId id="2147483684" r:id="rId132"/>
    <p:sldLayoutId id="2147483685" r:id="rId133"/>
    <p:sldLayoutId id="2147484008" r:id="rId134"/>
    <p:sldLayoutId id="2147483686" r:id="rId135"/>
    <p:sldLayoutId id="2147483687" r:id="rId136"/>
    <p:sldLayoutId id="2147483688" r:id="rId137"/>
    <p:sldLayoutId id="2147483689" r:id="rId138"/>
    <p:sldLayoutId id="2147484019" r:id="rId139"/>
    <p:sldLayoutId id="2147484052" r:id="rId140"/>
    <p:sldLayoutId id="2147484053" r:id="rId141"/>
    <p:sldLayoutId id="2147483690" r:id="rId142"/>
    <p:sldLayoutId id="2147483976" r:id="rId143"/>
    <p:sldLayoutId id="2147484103" r:id="rId144"/>
    <p:sldLayoutId id="2147483691" r:id="rId145"/>
    <p:sldLayoutId id="2147484064" r:id="rId146"/>
    <p:sldLayoutId id="2147484065" r:id="rId147"/>
    <p:sldLayoutId id="2147483970" r:id="rId148"/>
    <p:sldLayoutId id="2147484077" r:id="rId149"/>
    <p:sldLayoutId id="2147483692" r:id="rId150"/>
    <p:sldLayoutId id="2147484063" r:id="rId151"/>
    <p:sldLayoutId id="2147483693" r:id="rId152"/>
    <p:sldLayoutId id="2147483982" r:id="rId153"/>
    <p:sldLayoutId id="2147483983" r:id="rId154"/>
    <p:sldLayoutId id="2147483984" r:id="rId155"/>
    <p:sldLayoutId id="2147483985" r:id="rId156"/>
    <p:sldLayoutId id="2147483694" r:id="rId157"/>
    <p:sldLayoutId id="2147483695" r:id="rId158"/>
    <p:sldLayoutId id="2147483977" r:id="rId159"/>
    <p:sldLayoutId id="2147483696" r:id="rId160"/>
    <p:sldLayoutId id="2147483697" r:id="rId161"/>
    <p:sldLayoutId id="2147483979" r:id="rId162"/>
    <p:sldLayoutId id="2147484087" r:id="rId163"/>
    <p:sldLayoutId id="2147483980" r:id="rId164"/>
    <p:sldLayoutId id="2147483698" r:id="rId165"/>
    <p:sldLayoutId id="2147483699" r:id="rId166"/>
    <p:sldLayoutId id="2147483991" r:id="rId167"/>
    <p:sldLayoutId id="2147483993" r:id="rId168"/>
    <p:sldLayoutId id="2147483992" r:id="rId169"/>
    <p:sldLayoutId id="2147483989" r:id="rId170"/>
    <p:sldLayoutId id="2147483988" r:id="rId171"/>
    <p:sldLayoutId id="2147484000" r:id="rId172"/>
    <p:sldLayoutId id="2147483700" r:id="rId173"/>
    <p:sldLayoutId id="2147484001" r:id="rId174"/>
    <p:sldLayoutId id="2147484002" r:id="rId175"/>
    <p:sldLayoutId id="2147484012" r:id="rId176"/>
    <p:sldLayoutId id="2147484075" r:id="rId177"/>
    <p:sldLayoutId id="2147484003" r:id="rId178"/>
    <p:sldLayoutId id="2147484017" r:id="rId179"/>
    <p:sldLayoutId id="2147484061" r:id="rId180"/>
    <p:sldLayoutId id="2147484062" r:id="rId181"/>
    <p:sldLayoutId id="2147483701" r:id="rId182"/>
    <p:sldLayoutId id="2147484005" r:id="rId183"/>
    <p:sldLayoutId id="2147484102" r:id="rId184"/>
    <p:sldLayoutId id="2147483702" r:id="rId185"/>
    <p:sldLayoutId id="2147483703" r:id="rId186"/>
    <p:sldLayoutId id="2147483704" r:id="rId187"/>
    <p:sldLayoutId id="2147483705" r:id="rId188"/>
    <p:sldLayoutId id="2147483706" r:id="rId189"/>
    <p:sldLayoutId id="2147483707" r:id="rId190"/>
    <p:sldLayoutId id="2147483708" r:id="rId191"/>
    <p:sldLayoutId id="2147483709" r:id="rId192"/>
    <p:sldLayoutId id="2147483710" r:id="rId193"/>
    <p:sldLayoutId id="2147483711" r:id="rId194"/>
    <p:sldLayoutId id="2147483712" r:id="rId195"/>
    <p:sldLayoutId id="2147483713" r:id="rId196"/>
    <p:sldLayoutId id="2147483714" r:id="rId197"/>
    <p:sldLayoutId id="2147483715" r:id="rId198"/>
    <p:sldLayoutId id="2147483716" r:id="rId199"/>
    <p:sldLayoutId id="2147484009" r:id="rId200"/>
    <p:sldLayoutId id="2147483717" r:id="rId201"/>
    <p:sldLayoutId id="2147484101" r:id="rId202"/>
    <p:sldLayoutId id="2147483718" r:id="rId203"/>
    <p:sldLayoutId id="2147484117" r:id="rId204"/>
    <p:sldLayoutId id="2147483719" r:id="rId205"/>
    <p:sldLayoutId id="2147483720" r:id="rId206"/>
    <p:sldLayoutId id="2147483721" r:id="rId207"/>
    <p:sldLayoutId id="2147483722" r:id="rId208"/>
    <p:sldLayoutId id="2147483723" r:id="rId209"/>
    <p:sldLayoutId id="2147483724" r:id="rId210"/>
    <p:sldLayoutId id="2147483725" r:id="rId211"/>
    <p:sldLayoutId id="2147484074" r:id="rId212"/>
    <p:sldLayoutId id="2147483726" r:id="rId213"/>
    <p:sldLayoutId id="2147483727" r:id="rId214"/>
    <p:sldLayoutId id="2147483728" r:id="rId215"/>
    <p:sldLayoutId id="2147483729" r:id="rId216"/>
    <p:sldLayoutId id="2147483730" r:id="rId217"/>
    <p:sldLayoutId id="2147483731" r:id="rId218"/>
    <p:sldLayoutId id="2147483732" r:id="rId219"/>
    <p:sldLayoutId id="2147484100" r:id="rId220"/>
    <p:sldLayoutId id="2147483733" r:id="rId221"/>
    <p:sldLayoutId id="2147484049" r:id="rId222"/>
    <p:sldLayoutId id="2147483734" r:id="rId223"/>
    <p:sldLayoutId id="2147483735" r:id="rId224"/>
    <p:sldLayoutId id="2147483736" r:id="rId225"/>
    <p:sldLayoutId id="2147484073" r:id="rId226"/>
    <p:sldLayoutId id="2147483737" r:id="rId227"/>
    <p:sldLayoutId id="2147483738" r:id="rId228"/>
    <p:sldLayoutId id="2147483739" r:id="rId229"/>
    <p:sldLayoutId id="2147484020" r:id="rId230"/>
    <p:sldLayoutId id="2147484088" r:id="rId231"/>
    <p:sldLayoutId id="2147483740" r:id="rId232"/>
    <p:sldLayoutId id="2147483741" r:id="rId233"/>
    <p:sldLayoutId id="2147483742" r:id="rId234"/>
    <p:sldLayoutId id="2147483743" r:id="rId235"/>
    <p:sldLayoutId id="2147483744" r:id="rId236"/>
    <p:sldLayoutId id="2147483745" r:id="rId237"/>
    <p:sldLayoutId id="2147483746" r:id="rId238"/>
    <p:sldLayoutId id="2147483747" r:id="rId239"/>
    <p:sldLayoutId id="2147483748" r:id="rId240"/>
    <p:sldLayoutId id="2147484116" r:id="rId241"/>
    <p:sldLayoutId id="2147483749" r:id="rId242"/>
    <p:sldLayoutId id="2147483750" r:id="rId243"/>
    <p:sldLayoutId id="2147484115" r:id="rId244"/>
    <p:sldLayoutId id="2147483751" r:id="rId245"/>
    <p:sldLayoutId id="2147483752" r:id="rId246"/>
    <p:sldLayoutId id="2147484099" r:id="rId247"/>
    <p:sldLayoutId id="2147483753" r:id="rId248"/>
    <p:sldLayoutId id="2147483754" r:id="rId249"/>
    <p:sldLayoutId id="2147483755" r:id="rId250"/>
    <p:sldLayoutId id="2147484114" r:id="rId251"/>
    <p:sldLayoutId id="2147483756" r:id="rId252"/>
    <p:sldLayoutId id="2147483757" r:id="rId253"/>
    <p:sldLayoutId id="2147483758" r:id="rId254"/>
    <p:sldLayoutId id="2147483759" r:id="rId255"/>
    <p:sldLayoutId id="2147483760" r:id="rId256"/>
    <p:sldLayoutId id="2147483761" r:id="rId257"/>
    <p:sldLayoutId id="2147483762" r:id="rId258"/>
    <p:sldLayoutId id="2147483763" r:id="rId259"/>
    <p:sldLayoutId id="2147484072" r:id="rId260"/>
    <p:sldLayoutId id="2147484023" r:id="rId261"/>
    <p:sldLayoutId id="2147484022" r:id="rId262"/>
    <p:sldLayoutId id="2147483764" r:id="rId263"/>
    <p:sldLayoutId id="2147483765" r:id="rId264"/>
    <p:sldLayoutId id="2147483766" r:id="rId265"/>
    <p:sldLayoutId id="2147483767" r:id="rId266"/>
    <p:sldLayoutId id="2147483768" r:id="rId267"/>
    <p:sldLayoutId id="2147483769" r:id="rId268"/>
    <p:sldLayoutId id="2147483770" r:id="rId269"/>
    <p:sldLayoutId id="2147483771" r:id="rId270"/>
    <p:sldLayoutId id="2147483772" r:id="rId271"/>
    <p:sldLayoutId id="2147484071" r:id="rId272"/>
    <p:sldLayoutId id="2147483773" r:id="rId273"/>
    <p:sldLayoutId id="2147483774" r:id="rId274"/>
    <p:sldLayoutId id="2147483775" r:id="rId275"/>
    <p:sldLayoutId id="2147483776" r:id="rId276"/>
    <p:sldLayoutId id="2147483778" r:id="rId277"/>
    <p:sldLayoutId id="2147483779" r:id="rId278"/>
    <p:sldLayoutId id="2147483780" r:id="rId279"/>
    <p:sldLayoutId id="2147483781" r:id="rId280"/>
    <p:sldLayoutId id="2147483782" r:id="rId281"/>
    <p:sldLayoutId id="2147483783" r:id="rId282"/>
    <p:sldLayoutId id="2147483784" r:id="rId283"/>
    <p:sldLayoutId id="2147484113" r:id="rId284"/>
    <p:sldLayoutId id="2147483785" r:id="rId285"/>
    <p:sldLayoutId id="2147483786" r:id="rId286"/>
    <p:sldLayoutId id="2147484054" r:id="rId287"/>
    <p:sldLayoutId id="2147483787" r:id="rId288"/>
    <p:sldLayoutId id="2147483788" r:id="rId289"/>
    <p:sldLayoutId id="2147484070" r:id="rId290"/>
    <p:sldLayoutId id="2147483789" r:id="rId291"/>
    <p:sldLayoutId id="2147483790" r:id="rId292"/>
    <p:sldLayoutId id="2147483791" r:id="rId293"/>
    <p:sldLayoutId id="2147483792" r:id="rId294"/>
    <p:sldLayoutId id="2147483793" r:id="rId295"/>
    <p:sldLayoutId id="2147484089" r:id="rId296"/>
    <p:sldLayoutId id="2147483794" r:id="rId297"/>
    <p:sldLayoutId id="2147483795" r:id="rId298"/>
    <p:sldLayoutId id="2147483796" r:id="rId299"/>
    <p:sldLayoutId id="2147483797" r:id="rId300"/>
    <p:sldLayoutId id="2147484112" r:id="rId301"/>
    <p:sldLayoutId id="2147484118" r:id="rId302"/>
    <p:sldLayoutId id="2147484119" r:id="rId303"/>
    <p:sldLayoutId id="2147484120" r:id="rId304"/>
    <p:sldLayoutId id="2147484144" r:id="rId305"/>
    <p:sldLayoutId id="2147484121" r:id="rId306"/>
    <p:sldLayoutId id="2147484145" r:id="rId307"/>
    <p:sldLayoutId id="2147484122" r:id="rId308"/>
    <p:sldLayoutId id="2147484146" r:id="rId309"/>
    <p:sldLayoutId id="2147484147" r:id="rId310"/>
    <p:sldLayoutId id="2147484148" r:id="rId311"/>
    <p:sldLayoutId id="2147484123" r:id="rId312"/>
    <p:sldLayoutId id="2147484149" r:id="rId313"/>
    <p:sldLayoutId id="2147484124" r:id="rId314"/>
    <p:sldLayoutId id="2147484150" r:id="rId315"/>
    <p:sldLayoutId id="2147484125" r:id="rId316"/>
    <p:sldLayoutId id="2147484151" r:id="rId317"/>
    <p:sldLayoutId id="2147484126" r:id="rId318"/>
    <p:sldLayoutId id="2147484127" r:id="rId319"/>
    <p:sldLayoutId id="2147484129" r:id="rId320"/>
    <p:sldLayoutId id="2147484130" r:id="rId321"/>
    <p:sldLayoutId id="2147484152" r:id="rId322"/>
    <p:sldLayoutId id="2147484131" r:id="rId323"/>
    <p:sldLayoutId id="2147484132" r:id="rId324"/>
    <p:sldLayoutId id="2147484133" r:id="rId325"/>
    <p:sldLayoutId id="2147484134" r:id="rId326"/>
    <p:sldLayoutId id="2147484135" r:id="rId327"/>
    <p:sldLayoutId id="2147484136" r:id="rId328"/>
    <p:sldLayoutId id="2147484153" r:id="rId329"/>
    <p:sldLayoutId id="2147484137" r:id="rId330"/>
    <p:sldLayoutId id="2147484138" r:id="rId331"/>
    <p:sldLayoutId id="2147484139" r:id="rId332"/>
    <p:sldLayoutId id="2147484140" r:id="rId333"/>
    <p:sldLayoutId id="2147484141" r:id="rId334"/>
    <p:sldLayoutId id="2147484142" r:id="rId335"/>
    <p:sldLayoutId id="2147484143" r:id="rId336"/>
    <p:sldLayoutId id="2147484154" r:id="rId337"/>
    <p:sldLayoutId id="2147484155" r:id="rId338"/>
    <p:sldLayoutId id="2147484156" r:id="rId339"/>
    <p:sldLayoutId id="2147484157" r:id="rId340"/>
    <p:sldLayoutId id="2147484158" r:id="rId341"/>
    <p:sldLayoutId id="2147484159" r:id="rId342"/>
    <p:sldLayoutId id="2147484160" r:id="rId343"/>
    <p:sldLayoutId id="2147484161" r:id="rId344"/>
    <p:sldLayoutId id="2147484162" r:id="rId345"/>
    <p:sldLayoutId id="2147484163" r:id="rId346"/>
    <p:sldLayoutId id="2147484164" r:id="rId347"/>
    <p:sldLayoutId id="2147484165" r:id="rId348"/>
    <p:sldLayoutId id="2147484166" r:id="rId349"/>
    <p:sldLayoutId id="2147484167" r:id="rId350"/>
    <p:sldLayoutId id="2147484168" r:id="rId351"/>
    <p:sldLayoutId id="2147484169" r:id="rId352"/>
    <p:sldLayoutId id="2147484170" r:id="rId353"/>
    <p:sldLayoutId id="2147484171" r:id="rId354"/>
    <p:sldLayoutId id="2147484172" r:id="rId355"/>
    <p:sldLayoutId id="2147484173" r:id="rId356"/>
    <p:sldLayoutId id="2147484174" r:id="rId357"/>
    <p:sldLayoutId id="2147484175" r:id="rId358"/>
    <p:sldLayoutId id="2147484176" r:id="rId359"/>
    <p:sldLayoutId id="2147484177" r:id="rId360"/>
    <p:sldLayoutId id="2147484178" r:id="rId361"/>
    <p:sldLayoutId id="2147484179" r:id="rId362"/>
    <p:sldLayoutId id="2147484180" r:id="rId363"/>
    <p:sldLayoutId id="2147484181" r:id="rId364"/>
    <p:sldLayoutId id="2147484182" r:id="rId365"/>
    <p:sldLayoutId id="2147484183" r:id="rId366"/>
    <p:sldLayoutId id="2147484184" r:id="rId367"/>
    <p:sldLayoutId id="2147484185" r:id="rId368"/>
    <p:sldLayoutId id="2147484186" r:id="rId369"/>
    <p:sldLayoutId id="2147484187" r:id="rId370"/>
    <p:sldLayoutId id="2147484188" r:id="rId371"/>
    <p:sldLayoutId id="2147484189" r:id="rId372"/>
    <p:sldLayoutId id="2147484190" r:id="rId373"/>
    <p:sldLayoutId id="2147484191" r:id="rId374"/>
    <p:sldLayoutId id="2147484192" r:id="rId375"/>
    <p:sldLayoutId id="2147484193" r:id="rId376"/>
    <p:sldLayoutId id="2147484194" r:id="rId377"/>
    <p:sldLayoutId id="2147484195" r:id="rId378"/>
    <p:sldLayoutId id="2147484196" r:id="rId379"/>
    <p:sldLayoutId id="2147484197" r:id="rId380"/>
    <p:sldLayoutId id="2147484198" r:id="rId381"/>
    <p:sldLayoutId id="2147484199" r:id="rId382"/>
    <p:sldLayoutId id="2147484200" r:id="rId383"/>
    <p:sldLayoutId id="2147484201" r:id="rId384"/>
    <p:sldLayoutId id="2147484202" r:id="rId385"/>
    <p:sldLayoutId id="2147484203" r:id="rId386"/>
    <p:sldLayoutId id="2147484204" r:id="rId387"/>
    <p:sldLayoutId id="2147484205" r:id="rId388"/>
    <p:sldLayoutId id="2147484206" r:id="rId389"/>
    <p:sldLayoutId id="2147484207" r:id="rId390"/>
    <p:sldLayoutId id="2147484208" r:id="rId391"/>
    <p:sldLayoutId id="2147484209" r:id="rId392"/>
    <p:sldLayoutId id="2147484210" r:id="rId393"/>
    <p:sldLayoutId id="2147484211" r:id="rId394"/>
    <p:sldLayoutId id="2147484212" r:id="rId395"/>
    <p:sldLayoutId id="2147484213" r:id="rId396"/>
    <p:sldLayoutId id="2147484214" r:id="rId397"/>
    <p:sldLayoutId id="2147484215" r:id="rId398"/>
    <p:sldLayoutId id="2147484216" r:id="rId399"/>
    <p:sldLayoutId id="2147484217" r:id="rId400"/>
    <p:sldLayoutId id="2147484218" r:id="rId401"/>
    <p:sldLayoutId id="2147484219" r:id="rId402"/>
    <p:sldLayoutId id="2147484220" r:id="rId403"/>
    <p:sldLayoutId id="2147484221" r:id="rId404"/>
    <p:sldLayoutId id="2147484222" r:id="rId405"/>
    <p:sldLayoutId id="2147484223" r:id="rId406"/>
    <p:sldLayoutId id="2147484224" r:id="rId407"/>
    <p:sldLayoutId id="2147484225" r:id="rId408"/>
    <p:sldLayoutId id="2147484226" r:id="rId409"/>
    <p:sldLayoutId id="2147484227" r:id="rId410"/>
    <p:sldLayoutId id="2147484228" r:id="rId411"/>
    <p:sldLayoutId id="2147484229" r:id="rId412"/>
    <p:sldLayoutId id="2147484230" r:id="rId413"/>
    <p:sldLayoutId id="2147484231" r:id="rId414"/>
    <p:sldLayoutId id="2147484232" r:id="rId415"/>
    <p:sldLayoutId id="2147484233" r:id="rId416"/>
    <p:sldLayoutId id="2147484234" r:id="rId417"/>
    <p:sldLayoutId id="2147484235" r:id="rId418"/>
    <p:sldLayoutId id="2147484236" r:id="rId419"/>
    <p:sldLayoutId id="2147484237" r:id="rId420"/>
    <p:sldLayoutId id="2147484318" r:id="rId421"/>
    <p:sldLayoutId id="2147484238" r:id="rId422"/>
    <p:sldLayoutId id="2147484239" r:id="rId423"/>
    <p:sldLayoutId id="2147484240" r:id="rId424"/>
    <p:sldLayoutId id="2147484241" r:id="rId425"/>
    <p:sldLayoutId id="2147484242" r:id="rId426"/>
    <p:sldLayoutId id="2147484243" r:id="rId427"/>
    <p:sldLayoutId id="2147484244" r:id="rId428"/>
    <p:sldLayoutId id="2147484245" r:id="rId429"/>
    <p:sldLayoutId id="2147484319" r:id="rId430"/>
    <p:sldLayoutId id="2147484246" r:id="rId431"/>
    <p:sldLayoutId id="2147484247" r:id="rId432"/>
    <p:sldLayoutId id="2147484248" r:id="rId433"/>
    <p:sldLayoutId id="2147484249" r:id="rId434"/>
    <p:sldLayoutId id="2147484250" r:id="rId435"/>
    <p:sldLayoutId id="2147484251" r:id="rId436"/>
    <p:sldLayoutId id="2147484252" r:id="rId437"/>
    <p:sldLayoutId id="2147484253" r:id="rId438"/>
    <p:sldLayoutId id="2147484254" r:id="rId439"/>
    <p:sldLayoutId id="2147484255" r:id="rId440"/>
    <p:sldLayoutId id="2147484256" r:id="rId441"/>
    <p:sldLayoutId id="2147484257" r:id="rId442"/>
    <p:sldLayoutId id="2147484258" r:id="rId443"/>
    <p:sldLayoutId id="2147484259" r:id="rId444"/>
    <p:sldLayoutId id="2147484260" r:id="rId445"/>
    <p:sldLayoutId id="2147484261" r:id="rId446"/>
    <p:sldLayoutId id="2147484262" r:id="rId447"/>
    <p:sldLayoutId id="2147484263" r:id="rId448"/>
    <p:sldLayoutId id="2147484264" r:id="rId449"/>
    <p:sldLayoutId id="2147484265" r:id="rId450"/>
    <p:sldLayoutId id="2147484266" r:id="rId451"/>
    <p:sldLayoutId id="2147484267" r:id="rId452"/>
    <p:sldLayoutId id="2147484268" r:id="rId453"/>
    <p:sldLayoutId id="2147484269" r:id="rId454"/>
    <p:sldLayoutId id="2147484270" r:id="rId455"/>
    <p:sldLayoutId id="2147484271" r:id="rId456"/>
    <p:sldLayoutId id="2147484272" r:id="rId457"/>
    <p:sldLayoutId id="2147484273" r:id="rId458"/>
    <p:sldLayoutId id="2147484274" r:id="rId459"/>
    <p:sldLayoutId id="2147484275" r:id="rId460"/>
    <p:sldLayoutId id="2147484276" r:id="rId461"/>
    <p:sldLayoutId id="2147484277" r:id="rId462"/>
    <p:sldLayoutId id="2147484278" r:id="rId463"/>
    <p:sldLayoutId id="2147484279" r:id="rId464"/>
    <p:sldLayoutId id="2147484280" r:id="rId465"/>
    <p:sldLayoutId id="2147484281" r:id="rId466"/>
    <p:sldLayoutId id="2147484282" r:id="rId467"/>
    <p:sldLayoutId id="2147484283" r:id="rId468"/>
    <p:sldLayoutId id="2147484284" r:id="rId469"/>
    <p:sldLayoutId id="2147484285" r:id="rId470"/>
    <p:sldLayoutId id="2147484286" r:id="rId471"/>
    <p:sldLayoutId id="2147484288" r:id="rId472"/>
    <p:sldLayoutId id="2147484287" r:id="rId473"/>
    <p:sldLayoutId id="2147484289" r:id="rId474"/>
    <p:sldLayoutId id="2147484290" r:id="rId475"/>
    <p:sldLayoutId id="2147484291" r:id="rId476"/>
    <p:sldLayoutId id="2147484292" r:id="rId477"/>
    <p:sldLayoutId id="2147484293" r:id="rId478"/>
    <p:sldLayoutId id="2147484294" r:id="rId479"/>
    <p:sldLayoutId id="2147484295" r:id="rId480"/>
    <p:sldLayoutId id="2147484296" r:id="rId481"/>
    <p:sldLayoutId id="2147484297" r:id="rId482"/>
    <p:sldLayoutId id="2147484298" r:id="rId483"/>
    <p:sldLayoutId id="2147484299" r:id="rId484"/>
    <p:sldLayoutId id="2147484300" r:id="rId485"/>
    <p:sldLayoutId id="2147484301" r:id="rId486"/>
    <p:sldLayoutId id="2147484302" r:id="rId487"/>
    <p:sldLayoutId id="2147484303" r:id="rId488"/>
    <p:sldLayoutId id="2147484304" r:id="rId489"/>
    <p:sldLayoutId id="2147484305" r:id="rId490"/>
    <p:sldLayoutId id="2147484306" r:id="rId491"/>
    <p:sldLayoutId id="2147484307" r:id="rId492"/>
    <p:sldLayoutId id="2147484308" r:id="rId493"/>
    <p:sldLayoutId id="2147484309" r:id="rId494"/>
    <p:sldLayoutId id="2147484310" r:id="rId495"/>
    <p:sldLayoutId id="2147484311" r:id="rId496"/>
    <p:sldLayoutId id="2147484312" r:id="rId497"/>
    <p:sldLayoutId id="2147484313" r:id="rId498"/>
    <p:sldLayoutId id="2147484314" r:id="rId499"/>
    <p:sldLayoutId id="2147484315" r:id="rId500"/>
    <p:sldLayoutId id="2147484316" r:id="rId501"/>
    <p:sldLayoutId id="2147484317" r:id="rId502"/>
    <p:sldLayoutId id="2147484096" r:id="rId503"/>
    <p:sldLayoutId id="2147484097" r:id="rId504"/>
    <p:sldLayoutId id="2147484098" r:id="rId505"/>
  </p:sldLayoutIdLst>
  <p:timing>
    <p:tnLst>
      <p:par>
        <p:cTn id="1" dur="indefinite" restart="never" nodeType="tmRoot"/>
      </p:par>
    </p:tnLst>
  </p:timing>
  <p:hf hd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177800" indent="-1778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8.xml"/></Relationships>
</file>

<file path=ppt/slides/_rels/slide1000.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1001.xml.rels><?xml version="1.0" encoding="UTF-8" standalone="yes"?>
<Relationships xmlns="http://schemas.openxmlformats.org/package/2006/relationships"><Relationship Id="rId2" Type="http://schemas.openxmlformats.org/officeDocument/2006/relationships/image" Target="../media/image1805.jpeg"/><Relationship Id="rId1" Type="http://schemas.openxmlformats.org/officeDocument/2006/relationships/slideLayout" Target="../slideLayouts/slideLayout499.xml"/></Relationships>
</file>

<file path=ppt/slides/_rels/slide1002.xml.rels><?xml version="1.0" encoding="UTF-8" standalone="yes"?>
<Relationships xmlns="http://schemas.openxmlformats.org/package/2006/relationships"><Relationship Id="rId1" Type="http://schemas.openxmlformats.org/officeDocument/2006/relationships/slideLayout" Target="../slideLayouts/slideLayout499.xml"/></Relationships>
</file>

<file path=ppt/slides/_rels/slide1003.xml.rels><?xml version="1.0" encoding="UTF-8" standalone="yes"?>
<Relationships xmlns="http://schemas.openxmlformats.org/package/2006/relationships"><Relationship Id="rId3" Type="http://schemas.openxmlformats.org/officeDocument/2006/relationships/image" Target="../media/image1807.jpeg"/><Relationship Id="rId2" Type="http://schemas.openxmlformats.org/officeDocument/2006/relationships/image" Target="../media/image1806.jpeg"/><Relationship Id="rId1" Type="http://schemas.openxmlformats.org/officeDocument/2006/relationships/slideLayout" Target="../slideLayouts/slideLayout500.xml"/><Relationship Id="rId6" Type="http://schemas.openxmlformats.org/officeDocument/2006/relationships/image" Target="../media/image1810.jpeg"/><Relationship Id="rId5" Type="http://schemas.openxmlformats.org/officeDocument/2006/relationships/image" Target="../media/image1809.jpeg"/><Relationship Id="rId4" Type="http://schemas.openxmlformats.org/officeDocument/2006/relationships/image" Target="../media/image1808.jpeg"/></Relationships>
</file>

<file path=ppt/slides/_rels/slide1004.xml.rels><?xml version="1.0" encoding="UTF-8" standalone="yes"?>
<Relationships xmlns="http://schemas.openxmlformats.org/package/2006/relationships"><Relationship Id="rId1" Type="http://schemas.openxmlformats.org/officeDocument/2006/relationships/slideLayout" Target="../slideLayouts/slideLayout500.xml"/></Relationships>
</file>

<file path=ppt/slides/_rels/slide1005.xml.rels><?xml version="1.0" encoding="UTF-8" standalone="yes"?>
<Relationships xmlns="http://schemas.openxmlformats.org/package/2006/relationships"><Relationship Id="rId2" Type="http://schemas.openxmlformats.org/officeDocument/2006/relationships/image" Target="../media/image1811.jpeg"/><Relationship Id="rId1" Type="http://schemas.openxmlformats.org/officeDocument/2006/relationships/slideLayout" Target="../slideLayouts/slideLayout501.xml"/></Relationships>
</file>

<file path=ppt/slides/_rels/slide1006.xml.rels><?xml version="1.0" encoding="UTF-8" standalone="yes"?>
<Relationships xmlns="http://schemas.openxmlformats.org/package/2006/relationships"><Relationship Id="rId1" Type="http://schemas.openxmlformats.org/officeDocument/2006/relationships/slideLayout" Target="../slideLayouts/slideLayout501.xml"/></Relationships>
</file>

<file path=ppt/slides/_rels/slide1007.xml.rels><?xml version="1.0" encoding="UTF-8" standalone="yes"?>
<Relationships xmlns="http://schemas.openxmlformats.org/package/2006/relationships"><Relationship Id="rId3" Type="http://schemas.openxmlformats.org/officeDocument/2006/relationships/image" Target="../media/image1813.jpeg"/><Relationship Id="rId2" Type="http://schemas.openxmlformats.org/officeDocument/2006/relationships/image" Target="../media/image1812.jpeg"/><Relationship Id="rId1" Type="http://schemas.openxmlformats.org/officeDocument/2006/relationships/slideLayout" Target="../slideLayouts/slideLayout502.xml"/><Relationship Id="rId4" Type="http://schemas.openxmlformats.org/officeDocument/2006/relationships/image" Target="../media/image1814.jpeg"/></Relationships>
</file>

<file path=ppt/slides/_rels/slide1008.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1009.xml.rels><?xml version="1.0" encoding="UTF-8" standalone="yes"?>
<Relationships xmlns="http://schemas.openxmlformats.org/package/2006/relationships"><Relationship Id="rId3" Type="http://schemas.openxmlformats.org/officeDocument/2006/relationships/image" Target="../media/image1815.png"/><Relationship Id="rId2" Type="http://schemas.openxmlformats.org/officeDocument/2006/relationships/notesSlide" Target="../notesSlides/notesSlide3.xml"/><Relationship Id="rId1" Type="http://schemas.openxmlformats.org/officeDocument/2006/relationships/slideLayout" Target="../slideLayouts/slideLayout503.xml"/><Relationship Id="rId5" Type="http://schemas.openxmlformats.org/officeDocument/2006/relationships/image" Target="../media/image1816.png"/><Relationship Id="rId4" Type="http://schemas.openxmlformats.org/officeDocument/2006/relationships/hyperlink" Target="https://www.facebook.com/pook.com.tw" TargetMode="External"/></Relationships>
</file>

<file path=ppt/slides/_rels/slide101.xml.rels><?xml version="1.0" encoding="UTF-8" standalone="yes"?>
<Relationships xmlns="http://schemas.openxmlformats.org/package/2006/relationships"><Relationship Id="rId3" Type="http://schemas.openxmlformats.org/officeDocument/2006/relationships/image" Target="../media/image208.jpeg"/><Relationship Id="rId7" Type="http://schemas.openxmlformats.org/officeDocument/2006/relationships/image" Target="../media/image212.jpeg"/><Relationship Id="rId2" Type="http://schemas.openxmlformats.org/officeDocument/2006/relationships/image" Target="../media/image207.jpeg"/><Relationship Id="rId1" Type="http://schemas.openxmlformats.org/officeDocument/2006/relationships/slideLayout" Target="../slideLayouts/slideLayout49.xml"/><Relationship Id="rId6" Type="http://schemas.openxmlformats.org/officeDocument/2006/relationships/image" Target="../media/image211.jpeg"/><Relationship Id="rId5" Type="http://schemas.openxmlformats.org/officeDocument/2006/relationships/image" Target="../media/image210.jpeg"/><Relationship Id="rId4" Type="http://schemas.openxmlformats.org/officeDocument/2006/relationships/image" Target="../media/image209.jpeg"/></Relationships>
</file>

<file path=ppt/slides/_rels/slide1010.xml.rels><?xml version="1.0" encoding="UTF-8" standalone="yes"?>
<Relationships xmlns="http://schemas.openxmlformats.org/package/2006/relationships"><Relationship Id="rId3" Type="http://schemas.openxmlformats.org/officeDocument/2006/relationships/image" Target="../media/image1817.png"/><Relationship Id="rId2" Type="http://schemas.openxmlformats.org/officeDocument/2006/relationships/notesSlide" Target="../notesSlides/notesSlide4.xml"/><Relationship Id="rId1" Type="http://schemas.openxmlformats.org/officeDocument/2006/relationships/slideLayout" Target="../slideLayouts/slideLayout504.xml"/></Relationships>
</file>

<file path=ppt/slides/_rels/slide1011.xml.rels><?xml version="1.0" encoding="UTF-8" standalone="yes"?>
<Relationships xmlns="http://schemas.openxmlformats.org/package/2006/relationships"><Relationship Id="rId3" Type="http://schemas.openxmlformats.org/officeDocument/2006/relationships/image" Target="../media/image1818.png"/><Relationship Id="rId2" Type="http://schemas.openxmlformats.org/officeDocument/2006/relationships/notesSlide" Target="../notesSlides/notesSlide5.xml"/><Relationship Id="rId1" Type="http://schemas.openxmlformats.org/officeDocument/2006/relationships/slideLayout" Target="../slideLayouts/slideLayout504.xml"/></Relationships>
</file>

<file path=ppt/slides/_rels/slide1012.xml.rels><?xml version="1.0" encoding="UTF-8" standalone="yes"?>
<Relationships xmlns="http://schemas.openxmlformats.org/package/2006/relationships"><Relationship Id="rId3" Type="http://schemas.openxmlformats.org/officeDocument/2006/relationships/image" Target="../media/image1819.png"/><Relationship Id="rId2" Type="http://schemas.openxmlformats.org/officeDocument/2006/relationships/notesSlide" Target="../notesSlides/notesSlide6.xml"/><Relationship Id="rId1" Type="http://schemas.openxmlformats.org/officeDocument/2006/relationships/slideLayout" Target="../slideLayouts/slideLayout505.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03.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50.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105.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image" Target="../media/image214.jpeg"/><Relationship Id="rId1" Type="http://schemas.openxmlformats.org/officeDocument/2006/relationships/slideLayout" Target="../slideLayouts/slideLayout51.xml"/><Relationship Id="rId4" Type="http://schemas.openxmlformats.org/officeDocument/2006/relationships/image" Target="../media/image216.jpe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10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217.jpeg"/><Relationship Id="rId1" Type="http://schemas.openxmlformats.org/officeDocument/2006/relationships/slideLayout" Target="../slideLayouts/slideLayout52.xml"/><Relationship Id="rId4" Type="http://schemas.openxmlformats.org/officeDocument/2006/relationships/image" Target="../media/image218.jpe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2.xml"/></Relationships>
</file>

<file path=ppt/slides/_rels/slide109.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image" Target="../media/image219.jpeg"/><Relationship Id="rId1" Type="http://schemas.openxmlformats.org/officeDocument/2006/relationships/slideLayout" Target="../slideLayouts/slideLayout53.xml"/><Relationship Id="rId4" Type="http://schemas.openxmlformats.org/officeDocument/2006/relationships/image" Target="../media/image221.jpeg"/></Relationships>
</file>

<file path=ppt/slides/_rels/slide1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4.xml"/><Relationship Id="rId4" Type="http://schemas.openxmlformats.org/officeDocument/2006/relationships/image" Target="../media/image19.jpe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53.xml"/></Relationships>
</file>

<file path=ppt/slides/_rels/slide111.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image" Target="../media/image222.jpeg"/><Relationship Id="rId1" Type="http://schemas.openxmlformats.org/officeDocument/2006/relationships/slideLayout" Target="../slideLayouts/slideLayout54.xml"/><Relationship Id="rId5" Type="http://schemas.openxmlformats.org/officeDocument/2006/relationships/image" Target="../media/image225.jpeg"/><Relationship Id="rId4" Type="http://schemas.openxmlformats.org/officeDocument/2006/relationships/image" Target="../media/image224.jpe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4.xml"/></Relationships>
</file>

<file path=ppt/slides/_rels/slide113.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48.jpeg"/><Relationship Id="rId1" Type="http://schemas.openxmlformats.org/officeDocument/2006/relationships/slideLayout" Target="../slideLayouts/slideLayout55.xml"/><Relationship Id="rId5" Type="http://schemas.openxmlformats.org/officeDocument/2006/relationships/image" Target="../media/image228.jpeg"/><Relationship Id="rId4" Type="http://schemas.openxmlformats.org/officeDocument/2006/relationships/image" Target="../media/image227.jpe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15.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image" Target="../media/image229.jpeg"/><Relationship Id="rId1" Type="http://schemas.openxmlformats.org/officeDocument/2006/relationships/slideLayout" Target="../slideLayouts/slideLayout56.xml"/><Relationship Id="rId6" Type="http://schemas.openxmlformats.org/officeDocument/2006/relationships/image" Target="../media/image233.jpeg"/><Relationship Id="rId5" Type="http://schemas.openxmlformats.org/officeDocument/2006/relationships/image" Target="../media/image232.jpeg"/><Relationship Id="rId4" Type="http://schemas.openxmlformats.org/officeDocument/2006/relationships/image" Target="../media/image231.jpe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117.xml.rels><?xml version="1.0" encoding="UTF-8" standalone="yes"?>
<Relationships xmlns="http://schemas.openxmlformats.org/package/2006/relationships"><Relationship Id="rId8" Type="http://schemas.openxmlformats.org/officeDocument/2006/relationships/image" Target="../media/image239.jpeg"/><Relationship Id="rId3" Type="http://schemas.openxmlformats.org/officeDocument/2006/relationships/image" Target="../media/image235.jpeg"/><Relationship Id="rId7" Type="http://schemas.openxmlformats.org/officeDocument/2006/relationships/image" Target="../media/image48.jpeg"/><Relationship Id="rId2" Type="http://schemas.openxmlformats.org/officeDocument/2006/relationships/image" Target="../media/image234.jpeg"/><Relationship Id="rId1" Type="http://schemas.openxmlformats.org/officeDocument/2006/relationships/slideLayout" Target="../slideLayouts/slideLayout57.xml"/><Relationship Id="rId6" Type="http://schemas.openxmlformats.org/officeDocument/2006/relationships/image" Target="../media/image238.jpeg"/><Relationship Id="rId5" Type="http://schemas.openxmlformats.org/officeDocument/2006/relationships/image" Target="../media/image237.jpeg"/><Relationship Id="rId4" Type="http://schemas.openxmlformats.org/officeDocument/2006/relationships/image" Target="../media/image236.jpeg"/><Relationship Id="rId9" Type="http://schemas.openxmlformats.org/officeDocument/2006/relationships/image" Target="../media/image240.jpe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19.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image" Target="../media/image241.jpeg"/><Relationship Id="rId1" Type="http://schemas.openxmlformats.org/officeDocument/2006/relationships/slideLayout" Target="../slideLayouts/slideLayout5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121.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image" Target="../media/image243.jpeg"/><Relationship Id="rId1" Type="http://schemas.openxmlformats.org/officeDocument/2006/relationships/slideLayout" Target="../slideLayouts/slideLayout59.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23.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image" Target="../media/image245.jpeg"/><Relationship Id="rId1" Type="http://schemas.openxmlformats.org/officeDocument/2006/relationships/slideLayout" Target="../slideLayouts/slideLayout60.xml"/><Relationship Id="rId4" Type="http://schemas.openxmlformats.org/officeDocument/2006/relationships/image" Target="../media/image247.jpe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125.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image" Target="../media/image248.jpeg"/><Relationship Id="rId1" Type="http://schemas.openxmlformats.org/officeDocument/2006/relationships/slideLayout" Target="../slideLayouts/slideLayout61.xml"/><Relationship Id="rId5" Type="http://schemas.openxmlformats.org/officeDocument/2006/relationships/image" Target="../media/image251.jpeg"/><Relationship Id="rId4" Type="http://schemas.openxmlformats.org/officeDocument/2006/relationships/image" Target="../media/image250.jpe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61.xml"/></Relationships>
</file>

<file path=ppt/slides/_rels/slide127.xml.rels><?xml version="1.0" encoding="UTF-8" standalone="yes"?>
<Relationships xmlns="http://schemas.openxmlformats.org/package/2006/relationships"><Relationship Id="rId3" Type="http://schemas.openxmlformats.org/officeDocument/2006/relationships/image" Target="../media/image253.jpeg"/><Relationship Id="rId7" Type="http://schemas.openxmlformats.org/officeDocument/2006/relationships/image" Target="../media/image257.jpeg"/><Relationship Id="rId2" Type="http://schemas.openxmlformats.org/officeDocument/2006/relationships/image" Target="../media/image252.jpeg"/><Relationship Id="rId1" Type="http://schemas.openxmlformats.org/officeDocument/2006/relationships/slideLayout" Target="../slideLayouts/slideLayout62.xml"/><Relationship Id="rId6" Type="http://schemas.openxmlformats.org/officeDocument/2006/relationships/image" Target="../media/image256.jpeg"/><Relationship Id="rId5" Type="http://schemas.openxmlformats.org/officeDocument/2006/relationships/image" Target="../media/image255.jpeg"/><Relationship Id="rId4" Type="http://schemas.openxmlformats.org/officeDocument/2006/relationships/image" Target="../media/image254.jpe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129.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image" Target="../media/image258.jpeg"/><Relationship Id="rId1" Type="http://schemas.openxmlformats.org/officeDocument/2006/relationships/slideLayout" Target="../slideLayouts/slideLayout63.xml"/><Relationship Id="rId5" Type="http://schemas.openxmlformats.org/officeDocument/2006/relationships/image" Target="../media/image95.jpeg"/><Relationship Id="rId4" Type="http://schemas.openxmlformats.org/officeDocument/2006/relationships/image" Target="../media/image260.jpeg"/></Relationships>
</file>

<file path=ppt/slides/_rels/slide13.xml.rels><?xml version="1.0" encoding="UTF-8" standalone="yes"?>
<Relationships xmlns="http://schemas.openxmlformats.org/package/2006/relationships"><Relationship Id="rId3" Type="http://schemas.openxmlformats.org/officeDocument/2006/relationships/image" Target="../media/image21.jpeg"/><Relationship Id="rId7" Type="http://schemas.openxmlformats.org/officeDocument/2006/relationships/image" Target="../media/image25.jpeg"/><Relationship Id="rId2" Type="http://schemas.openxmlformats.org/officeDocument/2006/relationships/image" Target="../media/image20.jpeg"/><Relationship Id="rId1" Type="http://schemas.openxmlformats.org/officeDocument/2006/relationships/slideLayout" Target="../slideLayouts/slideLayout5.xml"/><Relationship Id="rId6" Type="http://schemas.openxmlformats.org/officeDocument/2006/relationships/image" Target="../media/image24.jpeg"/><Relationship Id="rId5" Type="http://schemas.openxmlformats.org/officeDocument/2006/relationships/image" Target="../media/image23.jpeg"/><Relationship Id="rId4" Type="http://schemas.openxmlformats.org/officeDocument/2006/relationships/image" Target="../media/image22.jpe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131.xml.rels><?xml version="1.0" encoding="UTF-8" standalone="yes"?>
<Relationships xmlns="http://schemas.openxmlformats.org/package/2006/relationships"><Relationship Id="rId3" Type="http://schemas.openxmlformats.org/officeDocument/2006/relationships/image" Target="../media/image262.jpeg"/><Relationship Id="rId7" Type="http://schemas.openxmlformats.org/officeDocument/2006/relationships/image" Target="../media/image266.jpeg"/><Relationship Id="rId2" Type="http://schemas.openxmlformats.org/officeDocument/2006/relationships/image" Target="../media/image261.jpeg"/><Relationship Id="rId1" Type="http://schemas.openxmlformats.org/officeDocument/2006/relationships/slideLayout" Target="../slideLayouts/slideLayout64.xml"/><Relationship Id="rId6" Type="http://schemas.openxmlformats.org/officeDocument/2006/relationships/image" Target="../media/image265.jpeg"/><Relationship Id="rId5" Type="http://schemas.openxmlformats.org/officeDocument/2006/relationships/image" Target="../media/image264.jpeg"/><Relationship Id="rId4" Type="http://schemas.openxmlformats.org/officeDocument/2006/relationships/image" Target="../media/image263.jpeg"/></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3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image" Target="../media/image267.jpeg"/><Relationship Id="rId1" Type="http://schemas.openxmlformats.org/officeDocument/2006/relationships/slideLayout" Target="../slideLayouts/slideLayout65.xml"/><Relationship Id="rId4" Type="http://schemas.openxmlformats.org/officeDocument/2006/relationships/image" Target="../media/image269.jpe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135.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image" Target="../media/image270.jpeg"/><Relationship Id="rId1" Type="http://schemas.openxmlformats.org/officeDocument/2006/relationships/slideLayout" Target="../slideLayouts/slideLayout66.xml"/><Relationship Id="rId5" Type="http://schemas.openxmlformats.org/officeDocument/2006/relationships/image" Target="../media/image273.jpeg"/><Relationship Id="rId4" Type="http://schemas.openxmlformats.org/officeDocument/2006/relationships/image" Target="../media/image272.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137.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image" Target="../media/image274.jpeg"/><Relationship Id="rId1" Type="http://schemas.openxmlformats.org/officeDocument/2006/relationships/slideLayout" Target="../slideLayouts/slideLayout67.xml"/><Relationship Id="rId5" Type="http://schemas.openxmlformats.org/officeDocument/2006/relationships/image" Target="../media/image277.jpeg"/><Relationship Id="rId4" Type="http://schemas.openxmlformats.org/officeDocument/2006/relationships/image" Target="../media/image276.jpe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139.xml.rels><?xml version="1.0" encoding="UTF-8" standalone="yes"?>
<Relationships xmlns="http://schemas.openxmlformats.org/package/2006/relationships"><Relationship Id="rId8" Type="http://schemas.openxmlformats.org/officeDocument/2006/relationships/image" Target="../media/image284.jpeg"/><Relationship Id="rId3" Type="http://schemas.openxmlformats.org/officeDocument/2006/relationships/image" Target="../media/image279.jpeg"/><Relationship Id="rId7" Type="http://schemas.openxmlformats.org/officeDocument/2006/relationships/image" Target="../media/image283.jpeg"/><Relationship Id="rId2" Type="http://schemas.openxmlformats.org/officeDocument/2006/relationships/image" Target="../media/image278.jpeg"/><Relationship Id="rId1" Type="http://schemas.openxmlformats.org/officeDocument/2006/relationships/slideLayout" Target="../slideLayouts/slideLayout68.xml"/><Relationship Id="rId6" Type="http://schemas.openxmlformats.org/officeDocument/2006/relationships/image" Target="../media/image282.jpeg"/><Relationship Id="rId5" Type="http://schemas.openxmlformats.org/officeDocument/2006/relationships/image" Target="../media/image281.jpeg"/><Relationship Id="rId4" Type="http://schemas.openxmlformats.org/officeDocument/2006/relationships/image" Target="../media/image280.jpe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41.xml.rels><?xml version="1.0" encoding="UTF-8" standalone="yes"?>
<Relationships xmlns="http://schemas.openxmlformats.org/package/2006/relationships"><Relationship Id="rId2" Type="http://schemas.openxmlformats.org/officeDocument/2006/relationships/image" Target="../media/image285.jpeg"/><Relationship Id="rId1" Type="http://schemas.openxmlformats.org/officeDocument/2006/relationships/slideLayout" Target="../slideLayouts/slideLayout69.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9.xml"/></Relationships>
</file>

<file path=ppt/slides/_rels/slide143.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image" Target="../media/image286.jpeg"/><Relationship Id="rId1" Type="http://schemas.openxmlformats.org/officeDocument/2006/relationships/slideLayout" Target="../slideLayouts/slideLayout70.xml"/><Relationship Id="rId5" Type="http://schemas.openxmlformats.org/officeDocument/2006/relationships/image" Target="../media/image289.jpeg"/><Relationship Id="rId4" Type="http://schemas.openxmlformats.org/officeDocument/2006/relationships/image" Target="../media/image288.jpe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45.xml.rels><?xml version="1.0" encoding="UTF-8" standalone="yes"?>
<Relationships xmlns="http://schemas.openxmlformats.org/package/2006/relationships"><Relationship Id="rId2" Type="http://schemas.openxmlformats.org/officeDocument/2006/relationships/image" Target="../media/image290.jpeg"/><Relationship Id="rId1" Type="http://schemas.openxmlformats.org/officeDocument/2006/relationships/slideLayout" Target="../slideLayouts/slideLayout7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47.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7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149.xml.rels><?xml version="1.0" encoding="UTF-8" standalone="yes"?>
<Relationships xmlns="http://schemas.openxmlformats.org/package/2006/relationships"><Relationship Id="rId2" Type="http://schemas.openxmlformats.org/officeDocument/2006/relationships/image" Target="../media/image292.jpeg"/><Relationship Id="rId1" Type="http://schemas.openxmlformats.org/officeDocument/2006/relationships/slideLayout" Target="../slideLayouts/slideLayout73.xml"/></Relationships>
</file>

<file path=ppt/slides/_rels/slide1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6.xml"/><Relationship Id="rId5" Type="http://schemas.openxmlformats.org/officeDocument/2006/relationships/image" Target="../media/image29.jpeg"/><Relationship Id="rId4" Type="http://schemas.openxmlformats.org/officeDocument/2006/relationships/image" Target="../media/image28.jpe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151.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image" Target="../media/image293.jpeg"/><Relationship Id="rId1" Type="http://schemas.openxmlformats.org/officeDocument/2006/relationships/slideLayout" Target="../slideLayouts/slideLayout74.xml"/><Relationship Id="rId4" Type="http://schemas.openxmlformats.org/officeDocument/2006/relationships/image" Target="../media/image295.jpe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74.xml"/></Relationships>
</file>

<file path=ppt/slides/_rels/slide153.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image" Target="../media/image296.jpeg"/><Relationship Id="rId1" Type="http://schemas.openxmlformats.org/officeDocument/2006/relationships/slideLayout" Target="../slideLayouts/slideLayout75.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55.xml.rels><?xml version="1.0" encoding="UTF-8" standalone="yes"?>
<Relationships xmlns="http://schemas.openxmlformats.org/package/2006/relationships"><Relationship Id="rId3" Type="http://schemas.openxmlformats.org/officeDocument/2006/relationships/image" Target="../media/image299.jpeg"/><Relationship Id="rId2" Type="http://schemas.openxmlformats.org/officeDocument/2006/relationships/image" Target="../media/image298.jpeg"/><Relationship Id="rId1" Type="http://schemas.openxmlformats.org/officeDocument/2006/relationships/slideLayout" Target="../slideLayouts/slideLayout76.xml"/><Relationship Id="rId4" Type="http://schemas.openxmlformats.org/officeDocument/2006/relationships/image" Target="../media/image300.jpe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76.xml"/></Relationships>
</file>

<file path=ppt/slides/_rels/slide157.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image" Target="../media/image301.jpeg"/><Relationship Id="rId1" Type="http://schemas.openxmlformats.org/officeDocument/2006/relationships/slideLayout" Target="../slideLayouts/slideLayout77.xml"/><Relationship Id="rId5" Type="http://schemas.openxmlformats.org/officeDocument/2006/relationships/image" Target="../media/image304.jpeg"/><Relationship Id="rId4" Type="http://schemas.openxmlformats.org/officeDocument/2006/relationships/image" Target="../media/image303.jpeg"/></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7.xml"/></Relationships>
</file>

<file path=ppt/slides/_rels/slide159.xml.rels><?xml version="1.0" encoding="UTF-8" standalone="yes"?>
<Relationships xmlns="http://schemas.openxmlformats.org/package/2006/relationships"><Relationship Id="rId3" Type="http://schemas.openxmlformats.org/officeDocument/2006/relationships/image" Target="../media/image306.jpeg"/><Relationship Id="rId2" Type="http://schemas.openxmlformats.org/officeDocument/2006/relationships/image" Target="../media/image305.jpeg"/><Relationship Id="rId1" Type="http://schemas.openxmlformats.org/officeDocument/2006/relationships/slideLayout" Target="../slideLayouts/slideLayout78.xml"/><Relationship Id="rId5" Type="http://schemas.openxmlformats.org/officeDocument/2006/relationships/image" Target="../media/image308.jpeg"/><Relationship Id="rId4" Type="http://schemas.openxmlformats.org/officeDocument/2006/relationships/image" Target="../media/image307.jpe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8.xml"/></Relationships>
</file>

<file path=ppt/slides/_rels/slide161.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image" Target="../media/image309.jpeg"/><Relationship Id="rId1" Type="http://schemas.openxmlformats.org/officeDocument/2006/relationships/slideLayout" Target="../slideLayouts/slideLayout79.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163.xml.rels><?xml version="1.0" encoding="UTF-8" standalone="yes"?>
<Relationships xmlns="http://schemas.openxmlformats.org/package/2006/relationships"><Relationship Id="rId2" Type="http://schemas.openxmlformats.org/officeDocument/2006/relationships/image" Target="../media/image311.jpeg"/><Relationship Id="rId1" Type="http://schemas.openxmlformats.org/officeDocument/2006/relationships/slideLayout" Target="../slideLayouts/slideLayout80.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80.xml"/></Relationships>
</file>

<file path=ppt/slides/_rels/slide165.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image" Target="../media/image312.jpeg"/><Relationship Id="rId1" Type="http://schemas.openxmlformats.org/officeDocument/2006/relationships/slideLayout" Target="../slideLayouts/slideLayout81.xml"/><Relationship Id="rId4" Type="http://schemas.openxmlformats.org/officeDocument/2006/relationships/image" Target="../media/image314.jpe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167.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image" Target="../media/image315.jpeg"/><Relationship Id="rId1" Type="http://schemas.openxmlformats.org/officeDocument/2006/relationships/slideLayout" Target="../slideLayouts/slideLayout82.xml"/><Relationship Id="rId4" Type="http://schemas.openxmlformats.org/officeDocument/2006/relationships/image" Target="../media/image317.jpe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169.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image" Target="../media/image318.jpeg"/><Relationship Id="rId1" Type="http://schemas.openxmlformats.org/officeDocument/2006/relationships/slideLayout" Target="../slideLayouts/slideLayout83.xml"/><Relationship Id="rId5" Type="http://schemas.openxmlformats.org/officeDocument/2006/relationships/image" Target="../media/image321.jpeg"/><Relationship Id="rId4" Type="http://schemas.openxmlformats.org/officeDocument/2006/relationships/image" Target="../media/image320.jpeg"/></Relationships>
</file>

<file path=ppt/slides/_rels/slide1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171.xml.rels><?xml version="1.0" encoding="UTF-8" standalone="yes"?>
<Relationships xmlns="http://schemas.openxmlformats.org/package/2006/relationships"><Relationship Id="rId2" Type="http://schemas.openxmlformats.org/officeDocument/2006/relationships/image" Target="../media/image322.jpeg"/><Relationship Id="rId1" Type="http://schemas.openxmlformats.org/officeDocument/2006/relationships/slideLayout" Target="../slideLayouts/slideLayout84.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84.xml"/></Relationships>
</file>

<file path=ppt/slides/_rels/slide173.xml.rels><?xml version="1.0" encoding="UTF-8" standalone="yes"?>
<Relationships xmlns="http://schemas.openxmlformats.org/package/2006/relationships"><Relationship Id="rId3" Type="http://schemas.openxmlformats.org/officeDocument/2006/relationships/image" Target="../media/image324.jpeg"/><Relationship Id="rId2" Type="http://schemas.openxmlformats.org/officeDocument/2006/relationships/image" Target="../media/image323.jpeg"/><Relationship Id="rId1" Type="http://schemas.openxmlformats.org/officeDocument/2006/relationships/slideLayout" Target="../slideLayouts/slideLayout85.xml"/><Relationship Id="rId5" Type="http://schemas.openxmlformats.org/officeDocument/2006/relationships/image" Target="../media/image326.jpeg"/><Relationship Id="rId4" Type="http://schemas.openxmlformats.org/officeDocument/2006/relationships/image" Target="../media/image325.jpe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175.xml.rels><?xml version="1.0" encoding="UTF-8" standalone="yes"?>
<Relationships xmlns="http://schemas.openxmlformats.org/package/2006/relationships"><Relationship Id="rId3" Type="http://schemas.openxmlformats.org/officeDocument/2006/relationships/image" Target="../media/image328.jpeg"/><Relationship Id="rId7" Type="http://schemas.openxmlformats.org/officeDocument/2006/relationships/image" Target="../media/image332.jpeg"/><Relationship Id="rId2" Type="http://schemas.openxmlformats.org/officeDocument/2006/relationships/image" Target="../media/image327.jpeg"/><Relationship Id="rId1" Type="http://schemas.openxmlformats.org/officeDocument/2006/relationships/slideLayout" Target="../slideLayouts/slideLayout86.xml"/><Relationship Id="rId6" Type="http://schemas.openxmlformats.org/officeDocument/2006/relationships/image" Target="../media/image331.jpeg"/><Relationship Id="rId5" Type="http://schemas.openxmlformats.org/officeDocument/2006/relationships/image" Target="../media/image330.jpeg"/><Relationship Id="rId4" Type="http://schemas.openxmlformats.org/officeDocument/2006/relationships/image" Target="../media/image329.jpe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86.xml"/></Relationships>
</file>

<file path=ppt/slides/_rels/slide177.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image" Target="../media/image333.jpeg"/><Relationship Id="rId1" Type="http://schemas.openxmlformats.org/officeDocument/2006/relationships/slideLayout" Target="../slideLayouts/slideLayout87.xml"/><Relationship Id="rId4" Type="http://schemas.openxmlformats.org/officeDocument/2006/relationships/image" Target="../media/image335.jpe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87.xml"/></Relationships>
</file>

<file path=ppt/slides/_rels/slide179.xml.rels><?xml version="1.0" encoding="UTF-8" standalone="yes"?>
<Relationships xmlns="http://schemas.openxmlformats.org/package/2006/relationships"><Relationship Id="rId3" Type="http://schemas.openxmlformats.org/officeDocument/2006/relationships/image" Target="../media/image337.jpeg"/><Relationship Id="rId2" Type="http://schemas.openxmlformats.org/officeDocument/2006/relationships/image" Target="../media/image336.jpeg"/><Relationship Id="rId1" Type="http://schemas.openxmlformats.org/officeDocument/2006/relationships/slideLayout" Target="../slideLayouts/slideLayout88.xml"/><Relationship Id="rId6" Type="http://schemas.openxmlformats.org/officeDocument/2006/relationships/image" Target="../media/image340.jpeg"/><Relationship Id="rId5" Type="http://schemas.openxmlformats.org/officeDocument/2006/relationships/image" Target="../media/image339.jpeg"/><Relationship Id="rId4" Type="http://schemas.openxmlformats.org/officeDocument/2006/relationships/image" Target="../media/image338.jpe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88.xml"/></Relationships>
</file>

<file path=ppt/slides/_rels/slide181.xml.rels><?xml version="1.0" encoding="UTF-8" standalone="yes"?>
<Relationships xmlns="http://schemas.openxmlformats.org/package/2006/relationships"><Relationship Id="rId3" Type="http://schemas.openxmlformats.org/officeDocument/2006/relationships/image" Target="../media/image342.jpeg"/><Relationship Id="rId2" Type="http://schemas.openxmlformats.org/officeDocument/2006/relationships/image" Target="../media/image341.jpeg"/><Relationship Id="rId1" Type="http://schemas.openxmlformats.org/officeDocument/2006/relationships/slideLayout" Target="../slideLayouts/slideLayout89.xml"/><Relationship Id="rId5" Type="http://schemas.openxmlformats.org/officeDocument/2006/relationships/image" Target="../media/image344.jpeg"/><Relationship Id="rId4" Type="http://schemas.openxmlformats.org/officeDocument/2006/relationships/image" Target="../media/image343.jpeg"/></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83.xml.rels><?xml version="1.0" encoding="UTF-8" standalone="yes"?>
<Relationships xmlns="http://schemas.openxmlformats.org/package/2006/relationships"><Relationship Id="rId3" Type="http://schemas.openxmlformats.org/officeDocument/2006/relationships/image" Target="../media/image346.jpeg"/><Relationship Id="rId2" Type="http://schemas.openxmlformats.org/officeDocument/2006/relationships/image" Target="../media/image345.jpeg"/><Relationship Id="rId1" Type="http://schemas.openxmlformats.org/officeDocument/2006/relationships/slideLayout" Target="../slideLayouts/slideLayout90.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185.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image" Target="../media/image347.jpeg"/><Relationship Id="rId1" Type="http://schemas.openxmlformats.org/officeDocument/2006/relationships/slideLayout" Target="../slideLayouts/slideLayout91.xml"/><Relationship Id="rId4" Type="http://schemas.openxmlformats.org/officeDocument/2006/relationships/image" Target="../media/image349.jpeg"/></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91.xml"/></Relationships>
</file>

<file path=ppt/slides/_rels/slide187.xml.rels><?xml version="1.0" encoding="UTF-8" standalone="yes"?>
<Relationships xmlns="http://schemas.openxmlformats.org/package/2006/relationships"><Relationship Id="rId8" Type="http://schemas.openxmlformats.org/officeDocument/2006/relationships/image" Target="../media/image356.jpeg"/><Relationship Id="rId3" Type="http://schemas.openxmlformats.org/officeDocument/2006/relationships/image" Target="../media/image351.jpeg"/><Relationship Id="rId7" Type="http://schemas.openxmlformats.org/officeDocument/2006/relationships/image" Target="../media/image355.jpeg"/><Relationship Id="rId2" Type="http://schemas.openxmlformats.org/officeDocument/2006/relationships/image" Target="../media/image350.jpeg"/><Relationship Id="rId1" Type="http://schemas.openxmlformats.org/officeDocument/2006/relationships/slideLayout" Target="../slideLayouts/slideLayout92.xml"/><Relationship Id="rId6" Type="http://schemas.openxmlformats.org/officeDocument/2006/relationships/image" Target="../media/image354.jpeg"/><Relationship Id="rId5" Type="http://schemas.openxmlformats.org/officeDocument/2006/relationships/image" Target="../media/image353.jpeg"/><Relationship Id="rId4" Type="http://schemas.openxmlformats.org/officeDocument/2006/relationships/image" Target="../media/image352.jpe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92.xml"/></Relationships>
</file>

<file path=ppt/slides/_rels/slide189.xml.rels><?xml version="1.0" encoding="UTF-8" standalone="yes"?>
<Relationships xmlns="http://schemas.openxmlformats.org/package/2006/relationships"><Relationship Id="rId2" Type="http://schemas.openxmlformats.org/officeDocument/2006/relationships/image" Target="../media/image357.jpeg"/><Relationship Id="rId1" Type="http://schemas.openxmlformats.org/officeDocument/2006/relationships/slideLayout" Target="../slideLayouts/slideLayout93.xml"/></Relationships>
</file>

<file path=ppt/slides/_rels/slide1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Layout" Target="../slideLayouts/slideLayout8.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91.xml.rels><?xml version="1.0" encoding="UTF-8" standalone="yes"?>
<Relationships xmlns="http://schemas.openxmlformats.org/package/2006/relationships"><Relationship Id="rId3" Type="http://schemas.openxmlformats.org/officeDocument/2006/relationships/image" Target="../media/image359.jpeg"/><Relationship Id="rId2" Type="http://schemas.openxmlformats.org/officeDocument/2006/relationships/image" Target="../media/image358.jpeg"/><Relationship Id="rId1" Type="http://schemas.openxmlformats.org/officeDocument/2006/relationships/slideLayout" Target="../slideLayouts/slideLayout94.xml"/><Relationship Id="rId4" Type="http://schemas.openxmlformats.org/officeDocument/2006/relationships/image" Target="../media/image360.jpe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3.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image" Target="../media/image361.jpeg"/><Relationship Id="rId1" Type="http://schemas.openxmlformats.org/officeDocument/2006/relationships/slideLayout" Target="../slideLayouts/slideLayout95.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195.xml.rels><?xml version="1.0" encoding="UTF-8" standalone="yes"?>
<Relationships xmlns="http://schemas.openxmlformats.org/package/2006/relationships"><Relationship Id="rId3" Type="http://schemas.openxmlformats.org/officeDocument/2006/relationships/image" Target="../media/image364.jpeg"/><Relationship Id="rId2" Type="http://schemas.openxmlformats.org/officeDocument/2006/relationships/image" Target="../media/image363.jpeg"/><Relationship Id="rId1" Type="http://schemas.openxmlformats.org/officeDocument/2006/relationships/slideLayout" Target="../slideLayouts/slideLayout96.xml"/><Relationship Id="rId4" Type="http://schemas.openxmlformats.org/officeDocument/2006/relationships/image" Target="../media/image365.jpeg"/></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96.xml"/></Relationships>
</file>

<file path=ppt/slides/_rels/slide197.xml.rels><?xml version="1.0" encoding="UTF-8" standalone="yes"?>
<Relationships xmlns="http://schemas.openxmlformats.org/package/2006/relationships"><Relationship Id="rId3" Type="http://schemas.openxmlformats.org/officeDocument/2006/relationships/image" Target="../media/image367.jpeg"/><Relationship Id="rId2" Type="http://schemas.openxmlformats.org/officeDocument/2006/relationships/image" Target="../media/image366.jpeg"/><Relationship Id="rId1" Type="http://schemas.openxmlformats.org/officeDocument/2006/relationships/slideLayout" Target="../slideLayouts/slideLayout97.xml"/><Relationship Id="rId4" Type="http://schemas.openxmlformats.org/officeDocument/2006/relationships/image" Target="../media/image368.jpe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199.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image" Target="../media/image369.jpeg"/><Relationship Id="rId1" Type="http://schemas.openxmlformats.org/officeDocument/2006/relationships/slideLayout" Target="../slideLayouts/slideLayout98.xml"/><Relationship Id="rId5" Type="http://schemas.openxmlformats.org/officeDocument/2006/relationships/image" Target="../media/image372.jpeg"/><Relationship Id="rId4" Type="http://schemas.openxmlformats.org/officeDocument/2006/relationships/image" Target="../media/image371.jpeg"/></Relationships>
</file>

<file path=ppt/slides/_rels/slide2.xml.rels><?xml version="1.0" encoding="UTF-8" standalone="yes"?>
<Relationships xmlns="http://schemas.openxmlformats.org/package/2006/relationships"><Relationship Id="rId3" Type="http://schemas.openxmlformats.org/officeDocument/2006/relationships/hyperlink" Target="http://www.facebook.com/matterlab.taiwan" TargetMode="External"/><Relationship Id="rId2" Type="http://schemas.openxmlformats.org/officeDocument/2006/relationships/hyperlink" Target="http://www.matter-lab.com/" TargetMode="External"/><Relationship Id="rId1" Type="http://schemas.openxmlformats.org/officeDocument/2006/relationships/slideLayout" Target="../slideLayouts/slideLayout503.xml"/><Relationship Id="rId5" Type="http://schemas.openxmlformats.org/officeDocument/2006/relationships/image" Target="../media/image3.pn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98.xml"/></Relationships>
</file>

<file path=ppt/slides/_rels/slide201.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image" Target="../media/image373.jpeg"/><Relationship Id="rId1" Type="http://schemas.openxmlformats.org/officeDocument/2006/relationships/slideLayout" Target="../slideLayouts/slideLayout99.xml"/><Relationship Id="rId5" Type="http://schemas.openxmlformats.org/officeDocument/2006/relationships/image" Target="../media/image376.jpeg"/><Relationship Id="rId4" Type="http://schemas.openxmlformats.org/officeDocument/2006/relationships/image" Target="../media/image375.jpeg"/></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203.xml.rels><?xml version="1.0" encoding="UTF-8" standalone="yes"?>
<Relationships xmlns="http://schemas.openxmlformats.org/package/2006/relationships"><Relationship Id="rId3" Type="http://schemas.openxmlformats.org/officeDocument/2006/relationships/image" Target="../media/image378.jpeg"/><Relationship Id="rId2" Type="http://schemas.openxmlformats.org/officeDocument/2006/relationships/image" Target="../media/image377.jpeg"/><Relationship Id="rId1" Type="http://schemas.openxmlformats.org/officeDocument/2006/relationships/slideLayout" Target="../slideLayouts/slideLayout100.xml"/><Relationship Id="rId4" Type="http://schemas.openxmlformats.org/officeDocument/2006/relationships/image" Target="../media/image379.jpeg"/></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00.xml"/></Relationships>
</file>

<file path=ppt/slides/_rels/slide205.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image" Target="../media/image380.jpeg"/><Relationship Id="rId1" Type="http://schemas.openxmlformats.org/officeDocument/2006/relationships/slideLayout" Target="../slideLayouts/slideLayout101.xml"/><Relationship Id="rId4" Type="http://schemas.openxmlformats.org/officeDocument/2006/relationships/image" Target="../media/image382.jpe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207.xml.rels><?xml version="1.0" encoding="UTF-8" standalone="yes"?>
<Relationships xmlns="http://schemas.openxmlformats.org/package/2006/relationships"><Relationship Id="rId3" Type="http://schemas.openxmlformats.org/officeDocument/2006/relationships/image" Target="../media/image384.jpeg"/><Relationship Id="rId2" Type="http://schemas.openxmlformats.org/officeDocument/2006/relationships/image" Target="../media/image383.jpeg"/><Relationship Id="rId1" Type="http://schemas.openxmlformats.org/officeDocument/2006/relationships/slideLayout" Target="../slideLayouts/slideLayout102.xml"/><Relationship Id="rId5" Type="http://schemas.openxmlformats.org/officeDocument/2006/relationships/image" Target="../media/image386.jpeg"/><Relationship Id="rId4" Type="http://schemas.openxmlformats.org/officeDocument/2006/relationships/image" Target="../media/image385.jpeg"/></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209.xml.rels><?xml version="1.0" encoding="UTF-8" standalone="yes"?>
<Relationships xmlns="http://schemas.openxmlformats.org/package/2006/relationships"><Relationship Id="rId3" Type="http://schemas.openxmlformats.org/officeDocument/2006/relationships/image" Target="../media/image388.jpeg"/><Relationship Id="rId2" Type="http://schemas.openxmlformats.org/officeDocument/2006/relationships/image" Target="../media/image387.jpeg"/><Relationship Id="rId1" Type="http://schemas.openxmlformats.org/officeDocument/2006/relationships/slideLayout" Target="../slideLayouts/slideLayout103.xml"/></Relationships>
</file>

<file path=ppt/slides/_rels/slide2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3.jpeg"/><Relationship Id="rId1" Type="http://schemas.openxmlformats.org/officeDocument/2006/relationships/slideLayout" Target="../slideLayouts/slideLayout9.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03.xml"/></Relationships>
</file>

<file path=ppt/slides/_rels/slide211.xml.rels><?xml version="1.0" encoding="UTF-8" standalone="yes"?>
<Relationships xmlns="http://schemas.openxmlformats.org/package/2006/relationships"><Relationship Id="rId3" Type="http://schemas.openxmlformats.org/officeDocument/2006/relationships/image" Target="../media/image390.jpeg"/><Relationship Id="rId2" Type="http://schemas.openxmlformats.org/officeDocument/2006/relationships/image" Target="../media/image389.jpeg"/><Relationship Id="rId1" Type="http://schemas.openxmlformats.org/officeDocument/2006/relationships/slideLayout" Target="../slideLayouts/slideLayout104.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213.xml.rels><?xml version="1.0" encoding="UTF-8" standalone="yes"?>
<Relationships xmlns="http://schemas.openxmlformats.org/package/2006/relationships"><Relationship Id="rId3" Type="http://schemas.openxmlformats.org/officeDocument/2006/relationships/image" Target="../media/image392.jpeg"/><Relationship Id="rId2" Type="http://schemas.openxmlformats.org/officeDocument/2006/relationships/image" Target="../media/image391.jpeg"/><Relationship Id="rId1" Type="http://schemas.openxmlformats.org/officeDocument/2006/relationships/slideLayout" Target="../slideLayouts/slideLayout105.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05.xml"/></Relationships>
</file>

<file path=ppt/slides/_rels/slide215.xml.rels><?xml version="1.0" encoding="UTF-8" standalone="yes"?>
<Relationships xmlns="http://schemas.openxmlformats.org/package/2006/relationships"><Relationship Id="rId3" Type="http://schemas.openxmlformats.org/officeDocument/2006/relationships/image" Target="../media/image394.jpeg"/><Relationship Id="rId2" Type="http://schemas.openxmlformats.org/officeDocument/2006/relationships/image" Target="../media/image393.jpeg"/><Relationship Id="rId1" Type="http://schemas.openxmlformats.org/officeDocument/2006/relationships/slideLayout" Target="../slideLayouts/slideLayout106.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06.xml"/></Relationships>
</file>

<file path=ppt/slides/_rels/slide217.xml.rels><?xml version="1.0" encoding="UTF-8" standalone="yes"?>
<Relationships xmlns="http://schemas.openxmlformats.org/package/2006/relationships"><Relationship Id="rId3" Type="http://schemas.openxmlformats.org/officeDocument/2006/relationships/image" Target="../media/image396.jpeg"/><Relationship Id="rId2" Type="http://schemas.openxmlformats.org/officeDocument/2006/relationships/image" Target="../media/image395.jpeg"/><Relationship Id="rId1" Type="http://schemas.openxmlformats.org/officeDocument/2006/relationships/slideLayout" Target="../slideLayouts/slideLayout10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07.xml"/></Relationships>
</file>

<file path=ppt/slides/_rels/slide219.xml.rels><?xml version="1.0" encoding="UTF-8" standalone="yes"?>
<Relationships xmlns="http://schemas.openxmlformats.org/package/2006/relationships"><Relationship Id="rId3" Type="http://schemas.openxmlformats.org/officeDocument/2006/relationships/image" Target="../media/image398.jpeg"/><Relationship Id="rId2" Type="http://schemas.openxmlformats.org/officeDocument/2006/relationships/image" Target="../media/image397.jpeg"/><Relationship Id="rId1" Type="http://schemas.openxmlformats.org/officeDocument/2006/relationships/slideLayout" Target="../slideLayouts/slideLayout108.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08.xml"/></Relationships>
</file>

<file path=ppt/slides/_rels/slide221.xml.rels><?xml version="1.0" encoding="UTF-8" standalone="yes"?>
<Relationships xmlns="http://schemas.openxmlformats.org/package/2006/relationships"><Relationship Id="rId3" Type="http://schemas.openxmlformats.org/officeDocument/2006/relationships/image" Target="../media/image400.jpeg"/><Relationship Id="rId2" Type="http://schemas.openxmlformats.org/officeDocument/2006/relationships/image" Target="../media/image399.jpeg"/><Relationship Id="rId1" Type="http://schemas.openxmlformats.org/officeDocument/2006/relationships/slideLayout" Target="../slideLayouts/slideLayout109.xml"/><Relationship Id="rId4" Type="http://schemas.openxmlformats.org/officeDocument/2006/relationships/image" Target="../media/image401.jpeg"/></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09.xml"/></Relationships>
</file>

<file path=ppt/slides/_rels/slide223.xml.rels><?xml version="1.0" encoding="UTF-8" standalone="yes"?>
<Relationships xmlns="http://schemas.openxmlformats.org/package/2006/relationships"><Relationship Id="rId3" Type="http://schemas.openxmlformats.org/officeDocument/2006/relationships/image" Target="../media/image403.jpeg"/><Relationship Id="rId2" Type="http://schemas.openxmlformats.org/officeDocument/2006/relationships/image" Target="../media/image402.jpeg"/><Relationship Id="rId1" Type="http://schemas.openxmlformats.org/officeDocument/2006/relationships/slideLayout" Target="../slideLayouts/slideLayout110.xml"/><Relationship Id="rId4" Type="http://schemas.openxmlformats.org/officeDocument/2006/relationships/image" Target="../media/image404.jpeg"/></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10.xml"/></Relationships>
</file>

<file path=ppt/slides/_rels/slide225.xml.rels><?xml version="1.0" encoding="UTF-8" standalone="yes"?>
<Relationships xmlns="http://schemas.openxmlformats.org/package/2006/relationships"><Relationship Id="rId2" Type="http://schemas.openxmlformats.org/officeDocument/2006/relationships/image" Target="../media/image405.jpeg"/><Relationship Id="rId1" Type="http://schemas.openxmlformats.org/officeDocument/2006/relationships/slideLayout" Target="../slideLayouts/slideLayout111.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11.xml"/></Relationships>
</file>

<file path=ppt/slides/_rels/slide227.xml.rels><?xml version="1.0" encoding="UTF-8" standalone="yes"?>
<Relationships xmlns="http://schemas.openxmlformats.org/package/2006/relationships"><Relationship Id="rId3" Type="http://schemas.openxmlformats.org/officeDocument/2006/relationships/image" Target="../media/image407.jpeg"/><Relationship Id="rId2" Type="http://schemas.openxmlformats.org/officeDocument/2006/relationships/image" Target="../media/image406.jpeg"/><Relationship Id="rId1" Type="http://schemas.openxmlformats.org/officeDocument/2006/relationships/slideLayout" Target="../slideLayouts/slideLayout112.xml"/><Relationship Id="rId4" Type="http://schemas.openxmlformats.org/officeDocument/2006/relationships/image" Target="../media/image408.jpeg"/></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12.xml"/></Relationships>
</file>

<file path=ppt/slides/_rels/slide229.xml.rels><?xml version="1.0" encoding="UTF-8" standalone="yes"?>
<Relationships xmlns="http://schemas.openxmlformats.org/package/2006/relationships"><Relationship Id="rId3" Type="http://schemas.openxmlformats.org/officeDocument/2006/relationships/image" Target="../media/image410.jpeg"/><Relationship Id="rId2" Type="http://schemas.openxmlformats.org/officeDocument/2006/relationships/image" Target="../media/image409.jpeg"/><Relationship Id="rId1" Type="http://schemas.openxmlformats.org/officeDocument/2006/relationships/slideLayout" Target="../slideLayouts/slideLayout113.xml"/><Relationship Id="rId4" Type="http://schemas.openxmlformats.org/officeDocument/2006/relationships/image" Target="../media/image411.jpeg"/></Relationships>
</file>

<file path=ppt/slides/_rels/slide2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10.xml"/><Relationship Id="rId4" Type="http://schemas.openxmlformats.org/officeDocument/2006/relationships/image" Target="../media/image37.jpeg"/></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13.xml"/></Relationships>
</file>

<file path=ppt/slides/_rels/slide231.xml.rels><?xml version="1.0" encoding="UTF-8" standalone="yes"?>
<Relationships xmlns="http://schemas.openxmlformats.org/package/2006/relationships"><Relationship Id="rId3" Type="http://schemas.openxmlformats.org/officeDocument/2006/relationships/image" Target="../media/image413.jpeg"/><Relationship Id="rId2" Type="http://schemas.openxmlformats.org/officeDocument/2006/relationships/image" Target="../media/image412.jpeg"/><Relationship Id="rId1" Type="http://schemas.openxmlformats.org/officeDocument/2006/relationships/slideLayout" Target="../slideLayouts/slideLayout114.xml"/><Relationship Id="rId4" Type="http://schemas.openxmlformats.org/officeDocument/2006/relationships/image" Target="../media/image414.jpeg"/></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233.xml.rels><?xml version="1.0" encoding="UTF-8" standalone="yes"?>
<Relationships xmlns="http://schemas.openxmlformats.org/package/2006/relationships"><Relationship Id="rId3" Type="http://schemas.openxmlformats.org/officeDocument/2006/relationships/image" Target="../media/image416.jpeg"/><Relationship Id="rId2" Type="http://schemas.openxmlformats.org/officeDocument/2006/relationships/image" Target="../media/image415.jpeg"/><Relationship Id="rId1" Type="http://schemas.openxmlformats.org/officeDocument/2006/relationships/slideLayout" Target="../slideLayouts/slideLayout115.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15.xml"/></Relationships>
</file>

<file path=ppt/slides/_rels/slide235.xml.rels><?xml version="1.0" encoding="UTF-8" standalone="yes"?>
<Relationships xmlns="http://schemas.openxmlformats.org/package/2006/relationships"><Relationship Id="rId3" Type="http://schemas.openxmlformats.org/officeDocument/2006/relationships/image" Target="../media/image418.jpeg"/><Relationship Id="rId2" Type="http://schemas.openxmlformats.org/officeDocument/2006/relationships/image" Target="../media/image417.jpeg"/><Relationship Id="rId1" Type="http://schemas.openxmlformats.org/officeDocument/2006/relationships/slideLayout" Target="../slideLayouts/slideLayout116.xml"/><Relationship Id="rId4" Type="http://schemas.openxmlformats.org/officeDocument/2006/relationships/image" Target="../media/image419.jpeg"/></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16.xml"/></Relationships>
</file>

<file path=ppt/slides/_rels/slide237.xml.rels><?xml version="1.0" encoding="UTF-8" standalone="yes"?>
<Relationships xmlns="http://schemas.openxmlformats.org/package/2006/relationships"><Relationship Id="rId3" Type="http://schemas.openxmlformats.org/officeDocument/2006/relationships/image" Target="../media/image421.jpeg"/><Relationship Id="rId2" Type="http://schemas.openxmlformats.org/officeDocument/2006/relationships/image" Target="../media/image420.jpeg"/><Relationship Id="rId1" Type="http://schemas.openxmlformats.org/officeDocument/2006/relationships/slideLayout" Target="../slideLayouts/slideLayout117.xml"/><Relationship Id="rId5" Type="http://schemas.openxmlformats.org/officeDocument/2006/relationships/image" Target="../media/image423.jpeg"/><Relationship Id="rId4" Type="http://schemas.openxmlformats.org/officeDocument/2006/relationships/image" Target="../media/image422.jpe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17.xml"/></Relationships>
</file>

<file path=ppt/slides/_rels/slide239.xml.rels><?xml version="1.0" encoding="UTF-8" standalone="yes"?>
<Relationships xmlns="http://schemas.openxmlformats.org/package/2006/relationships"><Relationship Id="rId3" Type="http://schemas.openxmlformats.org/officeDocument/2006/relationships/image" Target="../media/image425.jpeg"/><Relationship Id="rId2" Type="http://schemas.openxmlformats.org/officeDocument/2006/relationships/image" Target="../media/image424.jpeg"/><Relationship Id="rId1" Type="http://schemas.openxmlformats.org/officeDocument/2006/relationships/slideLayout" Target="../slideLayouts/slideLayout118.xml"/><Relationship Id="rId6" Type="http://schemas.openxmlformats.org/officeDocument/2006/relationships/image" Target="../media/image428.jpeg"/><Relationship Id="rId5" Type="http://schemas.openxmlformats.org/officeDocument/2006/relationships/image" Target="../media/image427.jpeg"/><Relationship Id="rId4" Type="http://schemas.openxmlformats.org/officeDocument/2006/relationships/image" Target="../media/image426.jpe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18.xml"/></Relationships>
</file>

<file path=ppt/slides/_rels/slide241.xml.rels><?xml version="1.0" encoding="UTF-8" standalone="yes"?>
<Relationships xmlns="http://schemas.openxmlformats.org/package/2006/relationships"><Relationship Id="rId3" Type="http://schemas.openxmlformats.org/officeDocument/2006/relationships/image" Target="../media/image430.jpeg"/><Relationship Id="rId2" Type="http://schemas.openxmlformats.org/officeDocument/2006/relationships/image" Target="../media/image429.jpeg"/><Relationship Id="rId1" Type="http://schemas.openxmlformats.org/officeDocument/2006/relationships/slideLayout" Target="../slideLayouts/slideLayout119.xml"/><Relationship Id="rId6" Type="http://schemas.openxmlformats.org/officeDocument/2006/relationships/image" Target="../media/image433.jpeg"/><Relationship Id="rId5" Type="http://schemas.openxmlformats.org/officeDocument/2006/relationships/image" Target="../media/image432.jpeg"/><Relationship Id="rId4" Type="http://schemas.openxmlformats.org/officeDocument/2006/relationships/image" Target="../media/image431.jpeg"/></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243.xml.rels><?xml version="1.0" encoding="UTF-8" standalone="yes"?>
<Relationships xmlns="http://schemas.openxmlformats.org/package/2006/relationships"><Relationship Id="rId3" Type="http://schemas.openxmlformats.org/officeDocument/2006/relationships/image" Target="../media/image435.jpeg"/><Relationship Id="rId2" Type="http://schemas.openxmlformats.org/officeDocument/2006/relationships/image" Target="../media/image434.jpeg"/><Relationship Id="rId1" Type="http://schemas.openxmlformats.org/officeDocument/2006/relationships/slideLayout" Target="../slideLayouts/slideLayout120.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245.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image" Target="../media/image436.jpeg"/><Relationship Id="rId1" Type="http://schemas.openxmlformats.org/officeDocument/2006/relationships/slideLayout" Target="../slideLayouts/slideLayout121.xml"/><Relationship Id="rId4" Type="http://schemas.openxmlformats.org/officeDocument/2006/relationships/image" Target="../media/image437.jpeg"/></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21.xml"/></Relationships>
</file>

<file path=ppt/slides/_rels/slide247.xml.rels><?xml version="1.0" encoding="UTF-8" standalone="yes"?>
<Relationships xmlns="http://schemas.openxmlformats.org/package/2006/relationships"><Relationship Id="rId3" Type="http://schemas.openxmlformats.org/officeDocument/2006/relationships/image" Target="../media/image439.jpeg"/><Relationship Id="rId2" Type="http://schemas.openxmlformats.org/officeDocument/2006/relationships/image" Target="../media/image438.jpeg"/><Relationship Id="rId1" Type="http://schemas.openxmlformats.org/officeDocument/2006/relationships/slideLayout" Target="../slideLayouts/slideLayout12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22.xml"/></Relationships>
</file>

<file path=ppt/slides/_rels/slide249.xml.rels><?xml version="1.0" encoding="UTF-8" standalone="yes"?>
<Relationships xmlns="http://schemas.openxmlformats.org/package/2006/relationships"><Relationship Id="rId2" Type="http://schemas.openxmlformats.org/officeDocument/2006/relationships/image" Target="../media/image440.jpeg"/><Relationship Id="rId1" Type="http://schemas.openxmlformats.org/officeDocument/2006/relationships/slideLayout" Target="../slideLayouts/slideLayout123.xml"/></Relationships>
</file>

<file path=ppt/slides/_rels/slide25.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image" Target="../media/image38.jpeg"/><Relationship Id="rId1" Type="http://schemas.openxmlformats.org/officeDocument/2006/relationships/slideLayout" Target="../slideLayouts/slideLayout11.xml"/><Relationship Id="rId5" Type="http://schemas.openxmlformats.org/officeDocument/2006/relationships/image" Target="../media/image41.jpeg"/><Relationship Id="rId4" Type="http://schemas.openxmlformats.org/officeDocument/2006/relationships/image" Target="../media/image40.jpe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23.xml"/></Relationships>
</file>

<file path=ppt/slides/_rels/slide251.xml.rels><?xml version="1.0" encoding="UTF-8" standalone="yes"?>
<Relationships xmlns="http://schemas.openxmlformats.org/package/2006/relationships"><Relationship Id="rId3" Type="http://schemas.openxmlformats.org/officeDocument/2006/relationships/image" Target="../media/image442.jpeg"/><Relationship Id="rId2" Type="http://schemas.openxmlformats.org/officeDocument/2006/relationships/image" Target="../media/image441.jpeg"/><Relationship Id="rId1" Type="http://schemas.openxmlformats.org/officeDocument/2006/relationships/slideLayout" Target="../slideLayouts/slideLayout124.xml"/><Relationship Id="rId4" Type="http://schemas.openxmlformats.org/officeDocument/2006/relationships/image" Target="../media/image443.jpeg"/></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253.xml.rels><?xml version="1.0" encoding="UTF-8" standalone="yes"?>
<Relationships xmlns="http://schemas.openxmlformats.org/package/2006/relationships"><Relationship Id="rId2" Type="http://schemas.openxmlformats.org/officeDocument/2006/relationships/image" Target="../media/image444.jpeg"/><Relationship Id="rId1" Type="http://schemas.openxmlformats.org/officeDocument/2006/relationships/slideLayout" Target="../slideLayouts/slideLayout125.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25.xml"/></Relationships>
</file>

<file path=ppt/slides/_rels/slide255.xml.rels><?xml version="1.0" encoding="UTF-8" standalone="yes"?>
<Relationships xmlns="http://schemas.openxmlformats.org/package/2006/relationships"><Relationship Id="rId2" Type="http://schemas.openxmlformats.org/officeDocument/2006/relationships/image" Target="../media/image445.jpeg"/><Relationship Id="rId1" Type="http://schemas.openxmlformats.org/officeDocument/2006/relationships/slideLayout" Target="../slideLayouts/slideLayout126.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257.xml.rels><?xml version="1.0" encoding="UTF-8" standalone="yes"?>
<Relationships xmlns="http://schemas.openxmlformats.org/package/2006/relationships"><Relationship Id="rId3" Type="http://schemas.openxmlformats.org/officeDocument/2006/relationships/image" Target="../media/image447.jpeg"/><Relationship Id="rId2" Type="http://schemas.openxmlformats.org/officeDocument/2006/relationships/image" Target="../media/image446.jpeg"/><Relationship Id="rId1" Type="http://schemas.openxmlformats.org/officeDocument/2006/relationships/slideLayout" Target="../slideLayouts/slideLayout127.xml"/><Relationship Id="rId5" Type="http://schemas.openxmlformats.org/officeDocument/2006/relationships/image" Target="../media/image449.jpeg"/><Relationship Id="rId4" Type="http://schemas.openxmlformats.org/officeDocument/2006/relationships/image" Target="../media/image448.jpeg"/></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27.xml"/></Relationships>
</file>

<file path=ppt/slides/_rels/slide259.xml.rels><?xml version="1.0" encoding="UTF-8" standalone="yes"?>
<Relationships xmlns="http://schemas.openxmlformats.org/package/2006/relationships"><Relationship Id="rId3" Type="http://schemas.openxmlformats.org/officeDocument/2006/relationships/image" Target="../media/image451.jpeg"/><Relationship Id="rId2" Type="http://schemas.openxmlformats.org/officeDocument/2006/relationships/image" Target="../media/image450.jpeg"/><Relationship Id="rId1" Type="http://schemas.openxmlformats.org/officeDocument/2006/relationships/slideLayout" Target="../slideLayouts/slideLayout128.xml"/><Relationship Id="rId4" Type="http://schemas.openxmlformats.org/officeDocument/2006/relationships/image" Target="../media/image452.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28.xml"/></Relationships>
</file>

<file path=ppt/slides/_rels/slide261.xml.rels><?xml version="1.0" encoding="UTF-8" standalone="yes"?>
<Relationships xmlns="http://schemas.openxmlformats.org/package/2006/relationships"><Relationship Id="rId3" Type="http://schemas.openxmlformats.org/officeDocument/2006/relationships/image" Target="../media/image454.jpeg"/><Relationship Id="rId2" Type="http://schemas.openxmlformats.org/officeDocument/2006/relationships/image" Target="../media/image453.jpeg"/><Relationship Id="rId1" Type="http://schemas.openxmlformats.org/officeDocument/2006/relationships/slideLayout" Target="../slideLayouts/slideLayout129.xml"/><Relationship Id="rId5" Type="http://schemas.openxmlformats.org/officeDocument/2006/relationships/image" Target="../media/image456.jpeg"/><Relationship Id="rId4" Type="http://schemas.openxmlformats.org/officeDocument/2006/relationships/image" Target="../media/image455.jpeg"/></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29.xml"/></Relationships>
</file>

<file path=ppt/slides/_rels/slide263.xml.rels><?xml version="1.0" encoding="UTF-8" standalone="yes"?>
<Relationships xmlns="http://schemas.openxmlformats.org/package/2006/relationships"><Relationship Id="rId3" Type="http://schemas.openxmlformats.org/officeDocument/2006/relationships/image" Target="../media/image458.jpeg"/><Relationship Id="rId2" Type="http://schemas.openxmlformats.org/officeDocument/2006/relationships/image" Target="../media/image457.jpeg"/><Relationship Id="rId1" Type="http://schemas.openxmlformats.org/officeDocument/2006/relationships/slideLayout" Target="../slideLayouts/slideLayout130.xml"/><Relationship Id="rId6" Type="http://schemas.openxmlformats.org/officeDocument/2006/relationships/image" Target="../media/image461.jpeg"/><Relationship Id="rId5" Type="http://schemas.openxmlformats.org/officeDocument/2006/relationships/image" Target="../media/image460.jpeg"/><Relationship Id="rId4" Type="http://schemas.openxmlformats.org/officeDocument/2006/relationships/image" Target="../media/image459.jpeg"/></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65.xml.rels><?xml version="1.0" encoding="UTF-8" standalone="yes"?>
<Relationships xmlns="http://schemas.openxmlformats.org/package/2006/relationships"><Relationship Id="rId3" Type="http://schemas.openxmlformats.org/officeDocument/2006/relationships/image" Target="../media/image463.jpeg"/><Relationship Id="rId2" Type="http://schemas.openxmlformats.org/officeDocument/2006/relationships/image" Target="../media/image462.jpeg"/><Relationship Id="rId1" Type="http://schemas.openxmlformats.org/officeDocument/2006/relationships/slideLayout" Target="../slideLayouts/slideLayout131.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31.xml"/></Relationships>
</file>

<file path=ppt/slides/_rels/slide267.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image" Target="../media/image464.jpeg"/><Relationship Id="rId1" Type="http://schemas.openxmlformats.org/officeDocument/2006/relationships/slideLayout" Target="../slideLayouts/slideLayout132.xml"/><Relationship Id="rId5" Type="http://schemas.openxmlformats.org/officeDocument/2006/relationships/image" Target="../media/image465.jpeg"/><Relationship Id="rId4" Type="http://schemas.openxmlformats.org/officeDocument/2006/relationships/image" Target="../media/image196.jpeg"/></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32.xml"/></Relationships>
</file>

<file path=ppt/slides/_rels/slide269.xml.rels><?xml version="1.0" encoding="UTF-8" standalone="yes"?>
<Relationships xmlns="http://schemas.openxmlformats.org/package/2006/relationships"><Relationship Id="rId3" Type="http://schemas.openxmlformats.org/officeDocument/2006/relationships/image" Target="../media/image467.jpeg"/><Relationship Id="rId2" Type="http://schemas.openxmlformats.org/officeDocument/2006/relationships/image" Target="../media/image466.jpeg"/><Relationship Id="rId1" Type="http://schemas.openxmlformats.org/officeDocument/2006/relationships/slideLayout" Target="../slideLayouts/slideLayout133.xml"/><Relationship Id="rId5" Type="http://schemas.openxmlformats.org/officeDocument/2006/relationships/image" Target="../media/image469.jpeg"/><Relationship Id="rId4" Type="http://schemas.openxmlformats.org/officeDocument/2006/relationships/image" Target="../media/image468.jpeg"/></Relationships>
</file>

<file path=ppt/slides/_rels/slide2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jpeg"/><Relationship Id="rId1" Type="http://schemas.openxmlformats.org/officeDocument/2006/relationships/slideLayout" Target="../slideLayouts/slideLayout1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33.xml"/></Relationships>
</file>

<file path=ppt/slides/_rels/slide271.xml.rels><?xml version="1.0" encoding="UTF-8" standalone="yes"?>
<Relationships xmlns="http://schemas.openxmlformats.org/package/2006/relationships"><Relationship Id="rId3" Type="http://schemas.openxmlformats.org/officeDocument/2006/relationships/image" Target="../media/image471.jpeg"/><Relationship Id="rId2" Type="http://schemas.openxmlformats.org/officeDocument/2006/relationships/image" Target="../media/image470.jpeg"/><Relationship Id="rId1" Type="http://schemas.openxmlformats.org/officeDocument/2006/relationships/slideLayout" Target="../slideLayouts/slideLayout134.xml"/><Relationship Id="rId4" Type="http://schemas.openxmlformats.org/officeDocument/2006/relationships/image" Target="../media/image472.jpeg"/></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34.xml"/></Relationships>
</file>

<file path=ppt/slides/_rels/slide273.xml.rels><?xml version="1.0" encoding="UTF-8" standalone="yes"?>
<Relationships xmlns="http://schemas.openxmlformats.org/package/2006/relationships"><Relationship Id="rId3" Type="http://schemas.openxmlformats.org/officeDocument/2006/relationships/image" Target="../media/image474.jpeg"/><Relationship Id="rId2" Type="http://schemas.openxmlformats.org/officeDocument/2006/relationships/image" Target="../media/image473.jpeg"/><Relationship Id="rId1" Type="http://schemas.openxmlformats.org/officeDocument/2006/relationships/slideLayout" Target="../slideLayouts/slideLayout135.xml"/><Relationship Id="rId4" Type="http://schemas.openxmlformats.org/officeDocument/2006/relationships/image" Target="../media/image475.jpeg"/></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275.xml.rels><?xml version="1.0" encoding="UTF-8" standalone="yes"?>
<Relationships xmlns="http://schemas.openxmlformats.org/package/2006/relationships"><Relationship Id="rId3" Type="http://schemas.openxmlformats.org/officeDocument/2006/relationships/image" Target="../media/image477.jpeg"/><Relationship Id="rId2" Type="http://schemas.openxmlformats.org/officeDocument/2006/relationships/image" Target="../media/image476.jpeg"/><Relationship Id="rId1" Type="http://schemas.openxmlformats.org/officeDocument/2006/relationships/slideLayout" Target="../slideLayouts/slideLayout136.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36.xml"/></Relationships>
</file>

<file path=ppt/slides/_rels/slide277.xml.rels><?xml version="1.0" encoding="UTF-8" standalone="yes"?>
<Relationships xmlns="http://schemas.openxmlformats.org/package/2006/relationships"><Relationship Id="rId3" Type="http://schemas.openxmlformats.org/officeDocument/2006/relationships/image" Target="../media/image479.jpeg"/><Relationship Id="rId2" Type="http://schemas.openxmlformats.org/officeDocument/2006/relationships/image" Target="../media/image478.jpeg"/><Relationship Id="rId1" Type="http://schemas.openxmlformats.org/officeDocument/2006/relationships/slideLayout" Target="../slideLayouts/slideLayout137.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279.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image" Target="../media/image480.jpeg"/><Relationship Id="rId1" Type="http://schemas.openxmlformats.org/officeDocument/2006/relationships/slideLayout" Target="../slideLayouts/slideLayout138.xml"/><Relationship Id="rId5" Type="http://schemas.openxmlformats.org/officeDocument/2006/relationships/image" Target="../media/image482.jpeg"/><Relationship Id="rId4" Type="http://schemas.openxmlformats.org/officeDocument/2006/relationships/image" Target="../media/image481.jpe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38.xml"/></Relationships>
</file>

<file path=ppt/slides/_rels/slide281.xml.rels><?xml version="1.0" encoding="UTF-8" standalone="yes"?>
<Relationships xmlns="http://schemas.openxmlformats.org/package/2006/relationships"><Relationship Id="rId3" Type="http://schemas.openxmlformats.org/officeDocument/2006/relationships/image" Target="../media/image484.jpeg"/><Relationship Id="rId2" Type="http://schemas.openxmlformats.org/officeDocument/2006/relationships/image" Target="../media/image483.jpeg"/><Relationship Id="rId1" Type="http://schemas.openxmlformats.org/officeDocument/2006/relationships/slideLayout" Target="../slideLayouts/slideLayout139.xml"/><Relationship Id="rId5" Type="http://schemas.openxmlformats.org/officeDocument/2006/relationships/image" Target="../media/image486.jpeg"/><Relationship Id="rId4" Type="http://schemas.openxmlformats.org/officeDocument/2006/relationships/image" Target="../media/image485.jpeg"/></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283.xml.rels><?xml version="1.0" encoding="UTF-8" standalone="yes"?>
<Relationships xmlns="http://schemas.openxmlformats.org/package/2006/relationships"><Relationship Id="rId3" Type="http://schemas.openxmlformats.org/officeDocument/2006/relationships/image" Target="../media/image488.jpeg"/><Relationship Id="rId2" Type="http://schemas.openxmlformats.org/officeDocument/2006/relationships/image" Target="../media/image487.jpeg"/><Relationship Id="rId1" Type="http://schemas.openxmlformats.org/officeDocument/2006/relationships/slideLayout" Target="../slideLayouts/slideLayout140.xml"/><Relationship Id="rId4" Type="http://schemas.openxmlformats.org/officeDocument/2006/relationships/image" Target="../media/image489.jpeg"/></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285.xml.rels><?xml version="1.0" encoding="UTF-8" standalone="yes"?>
<Relationships xmlns="http://schemas.openxmlformats.org/package/2006/relationships"><Relationship Id="rId3" Type="http://schemas.openxmlformats.org/officeDocument/2006/relationships/image" Target="../media/image491.jpeg"/><Relationship Id="rId2" Type="http://schemas.openxmlformats.org/officeDocument/2006/relationships/image" Target="../media/image490.jpeg"/><Relationship Id="rId1" Type="http://schemas.openxmlformats.org/officeDocument/2006/relationships/slideLayout" Target="../slideLayouts/slideLayout141.xml"/><Relationship Id="rId5" Type="http://schemas.openxmlformats.org/officeDocument/2006/relationships/image" Target="../media/image493.jpeg"/><Relationship Id="rId4" Type="http://schemas.openxmlformats.org/officeDocument/2006/relationships/image" Target="../media/image492.jpeg"/></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41.xml"/></Relationships>
</file>

<file path=ppt/slides/_rels/slide287.xml.rels><?xml version="1.0" encoding="UTF-8" standalone="yes"?>
<Relationships xmlns="http://schemas.openxmlformats.org/package/2006/relationships"><Relationship Id="rId3" Type="http://schemas.openxmlformats.org/officeDocument/2006/relationships/image" Target="../media/image495.jpeg"/><Relationship Id="rId2" Type="http://schemas.openxmlformats.org/officeDocument/2006/relationships/image" Target="../media/image494.jpeg"/><Relationship Id="rId1" Type="http://schemas.openxmlformats.org/officeDocument/2006/relationships/slideLayout" Target="../slideLayouts/slideLayout142.xml"/><Relationship Id="rId5" Type="http://schemas.openxmlformats.org/officeDocument/2006/relationships/image" Target="../media/image497.jpeg"/><Relationship Id="rId4" Type="http://schemas.openxmlformats.org/officeDocument/2006/relationships/image" Target="../media/image496.jpeg"/></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289.xml.rels><?xml version="1.0" encoding="UTF-8" standalone="yes"?>
<Relationships xmlns="http://schemas.openxmlformats.org/package/2006/relationships"><Relationship Id="rId3" Type="http://schemas.openxmlformats.org/officeDocument/2006/relationships/image" Target="../media/image499.jpeg"/><Relationship Id="rId2" Type="http://schemas.openxmlformats.org/officeDocument/2006/relationships/image" Target="../media/image498.jpeg"/><Relationship Id="rId1" Type="http://schemas.openxmlformats.org/officeDocument/2006/relationships/slideLayout" Target="../slideLayouts/slideLayout143.xml"/><Relationship Id="rId5" Type="http://schemas.openxmlformats.org/officeDocument/2006/relationships/image" Target="../media/image501.jpeg"/><Relationship Id="rId4" Type="http://schemas.openxmlformats.org/officeDocument/2006/relationships/image" Target="../media/image500.jpeg"/></Relationships>
</file>

<file path=ppt/slides/_rels/slide29.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3.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43.xml"/></Relationships>
</file>

<file path=ppt/slides/_rels/slide291.xml.rels><?xml version="1.0" encoding="UTF-8" standalone="yes"?>
<Relationships xmlns="http://schemas.openxmlformats.org/package/2006/relationships"><Relationship Id="rId2" Type="http://schemas.openxmlformats.org/officeDocument/2006/relationships/image" Target="../media/image502.jpeg"/><Relationship Id="rId1" Type="http://schemas.openxmlformats.org/officeDocument/2006/relationships/slideLayout" Target="../slideLayouts/slideLayout14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44.xml"/></Relationships>
</file>

<file path=ppt/slides/_rels/slide293.xml.rels><?xml version="1.0" encoding="UTF-8" standalone="yes"?>
<Relationships xmlns="http://schemas.openxmlformats.org/package/2006/relationships"><Relationship Id="rId3" Type="http://schemas.openxmlformats.org/officeDocument/2006/relationships/image" Target="../media/image504.jpeg"/><Relationship Id="rId2" Type="http://schemas.openxmlformats.org/officeDocument/2006/relationships/image" Target="../media/image503.jpeg"/><Relationship Id="rId1" Type="http://schemas.openxmlformats.org/officeDocument/2006/relationships/slideLayout" Target="../slideLayouts/slideLayout145.xml"/><Relationship Id="rId5" Type="http://schemas.openxmlformats.org/officeDocument/2006/relationships/image" Target="../media/image506.jpeg"/><Relationship Id="rId4" Type="http://schemas.openxmlformats.org/officeDocument/2006/relationships/image" Target="../media/image505.jpeg"/></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45.xml"/></Relationships>
</file>

<file path=ppt/slides/_rels/slide295.xml.rels><?xml version="1.0" encoding="UTF-8" standalone="yes"?>
<Relationships xmlns="http://schemas.openxmlformats.org/package/2006/relationships"><Relationship Id="rId2" Type="http://schemas.openxmlformats.org/officeDocument/2006/relationships/image" Target="../media/image507.jpeg"/><Relationship Id="rId1" Type="http://schemas.openxmlformats.org/officeDocument/2006/relationships/slideLayout" Target="../slideLayouts/slideLayout146.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46.xml"/></Relationships>
</file>

<file path=ppt/slides/_rels/slide297.xml.rels><?xml version="1.0" encoding="UTF-8" standalone="yes"?>
<Relationships xmlns="http://schemas.openxmlformats.org/package/2006/relationships"><Relationship Id="rId2" Type="http://schemas.openxmlformats.org/officeDocument/2006/relationships/image" Target="../media/image508.jpeg"/><Relationship Id="rId1" Type="http://schemas.openxmlformats.org/officeDocument/2006/relationships/slideLayout" Target="../slideLayouts/slideLayout14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299.xml.rels><?xml version="1.0" encoding="UTF-8" standalone="yes"?>
<Relationships xmlns="http://schemas.openxmlformats.org/package/2006/relationships"><Relationship Id="rId3" Type="http://schemas.openxmlformats.org/officeDocument/2006/relationships/image" Target="../media/image510.jpeg"/><Relationship Id="rId2" Type="http://schemas.openxmlformats.org/officeDocument/2006/relationships/image" Target="../media/image509.jpeg"/><Relationship Id="rId1" Type="http://schemas.openxmlformats.org/officeDocument/2006/relationships/slideLayout" Target="../slideLayouts/slideLayout148.xml"/><Relationship Id="rId5" Type="http://schemas.openxmlformats.org/officeDocument/2006/relationships/image" Target="../media/image512.jpeg"/><Relationship Id="rId4" Type="http://schemas.openxmlformats.org/officeDocument/2006/relationships/image" Target="../media/image511.jpeg"/></Relationships>
</file>

<file path=ppt/slides/_rels/slide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50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48.xml"/></Relationships>
</file>

<file path=ppt/slides/_rels/slide301.xml.rels><?xml version="1.0" encoding="UTF-8" standalone="yes"?>
<Relationships xmlns="http://schemas.openxmlformats.org/package/2006/relationships"><Relationship Id="rId2" Type="http://schemas.openxmlformats.org/officeDocument/2006/relationships/image" Target="../media/image513.jpeg"/><Relationship Id="rId1" Type="http://schemas.openxmlformats.org/officeDocument/2006/relationships/slideLayout" Target="../slideLayouts/slideLayout149.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303.xml.rels><?xml version="1.0" encoding="UTF-8" standalone="yes"?>
<Relationships xmlns="http://schemas.openxmlformats.org/package/2006/relationships"><Relationship Id="rId3" Type="http://schemas.openxmlformats.org/officeDocument/2006/relationships/image" Target="../media/image515.jpeg"/><Relationship Id="rId2" Type="http://schemas.openxmlformats.org/officeDocument/2006/relationships/image" Target="../media/image514.jpeg"/><Relationship Id="rId1" Type="http://schemas.openxmlformats.org/officeDocument/2006/relationships/slideLayout" Target="../slideLayouts/slideLayout150.xml"/><Relationship Id="rId5" Type="http://schemas.openxmlformats.org/officeDocument/2006/relationships/image" Target="../media/image517.jpeg"/><Relationship Id="rId4" Type="http://schemas.openxmlformats.org/officeDocument/2006/relationships/image" Target="../media/image516.jpeg"/></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305.xml.rels><?xml version="1.0" encoding="UTF-8" standalone="yes"?>
<Relationships xmlns="http://schemas.openxmlformats.org/package/2006/relationships"><Relationship Id="rId3" Type="http://schemas.openxmlformats.org/officeDocument/2006/relationships/image" Target="../media/image519.jpeg"/><Relationship Id="rId2" Type="http://schemas.openxmlformats.org/officeDocument/2006/relationships/image" Target="../media/image518.jpeg"/><Relationship Id="rId1" Type="http://schemas.openxmlformats.org/officeDocument/2006/relationships/slideLayout" Target="../slideLayouts/slideLayout151.xml"/><Relationship Id="rId5" Type="http://schemas.openxmlformats.org/officeDocument/2006/relationships/image" Target="../media/image521.jpeg"/><Relationship Id="rId4" Type="http://schemas.openxmlformats.org/officeDocument/2006/relationships/image" Target="../media/image520.jpeg"/></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307.xml.rels><?xml version="1.0" encoding="UTF-8" standalone="yes"?>
<Relationships xmlns="http://schemas.openxmlformats.org/package/2006/relationships"><Relationship Id="rId3" Type="http://schemas.openxmlformats.org/officeDocument/2006/relationships/image" Target="../media/image523.jpeg"/><Relationship Id="rId2" Type="http://schemas.openxmlformats.org/officeDocument/2006/relationships/image" Target="../media/image522.jpeg"/><Relationship Id="rId1" Type="http://schemas.openxmlformats.org/officeDocument/2006/relationships/slideLayout" Target="../slideLayouts/slideLayout152.xml"/><Relationship Id="rId4" Type="http://schemas.openxmlformats.org/officeDocument/2006/relationships/image" Target="../media/image524.jpeg"/></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309.xml.rels><?xml version="1.0" encoding="UTF-8" standalone="yes"?>
<Relationships xmlns="http://schemas.openxmlformats.org/package/2006/relationships"><Relationship Id="rId3" Type="http://schemas.openxmlformats.org/officeDocument/2006/relationships/image" Target="../media/image526.jpeg"/><Relationship Id="rId2" Type="http://schemas.openxmlformats.org/officeDocument/2006/relationships/image" Target="../media/image525.jpeg"/><Relationship Id="rId1" Type="http://schemas.openxmlformats.org/officeDocument/2006/relationships/slideLayout" Target="../slideLayouts/slideLayout153.xml"/><Relationship Id="rId5" Type="http://schemas.openxmlformats.org/officeDocument/2006/relationships/image" Target="../media/image528.jpeg"/><Relationship Id="rId4" Type="http://schemas.openxmlformats.org/officeDocument/2006/relationships/image" Target="../media/image527.jpeg"/></Relationships>
</file>

<file path=ppt/slides/_rels/slide3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14.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311.xml.rels><?xml version="1.0" encoding="UTF-8" standalone="yes"?>
<Relationships xmlns="http://schemas.openxmlformats.org/package/2006/relationships"><Relationship Id="rId3" Type="http://schemas.openxmlformats.org/officeDocument/2006/relationships/image" Target="../media/image530.jpeg"/><Relationship Id="rId2" Type="http://schemas.openxmlformats.org/officeDocument/2006/relationships/image" Target="../media/image529.jpeg"/><Relationship Id="rId1" Type="http://schemas.openxmlformats.org/officeDocument/2006/relationships/slideLayout" Target="../slideLayouts/slideLayout154.xml"/><Relationship Id="rId5" Type="http://schemas.openxmlformats.org/officeDocument/2006/relationships/image" Target="../media/image532.jpeg"/><Relationship Id="rId4" Type="http://schemas.openxmlformats.org/officeDocument/2006/relationships/image" Target="../media/image531.jpeg"/></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313.xml.rels><?xml version="1.0" encoding="UTF-8" standalone="yes"?>
<Relationships xmlns="http://schemas.openxmlformats.org/package/2006/relationships"><Relationship Id="rId3" Type="http://schemas.openxmlformats.org/officeDocument/2006/relationships/image" Target="../media/image534.jpeg"/><Relationship Id="rId7" Type="http://schemas.openxmlformats.org/officeDocument/2006/relationships/image" Target="../media/image538.jpeg"/><Relationship Id="rId2" Type="http://schemas.openxmlformats.org/officeDocument/2006/relationships/image" Target="../media/image533.jpeg"/><Relationship Id="rId1" Type="http://schemas.openxmlformats.org/officeDocument/2006/relationships/slideLayout" Target="../slideLayouts/slideLayout155.xml"/><Relationship Id="rId6" Type="http://schemas.openxmlformats.org/officeDocument/2006/relationships/image" Target="../media/image537.jpeg"/><Relationship Id="rId5" Type="http://schemas.openxmlformats.org/officeDocument/2006/relationships/image" Target="../media/image536.jpeg"/><Relationship Id="rId4" Type="http://schemas.openxmlformats.org/officeDocument/2006/relationships/image" Target="../media/image535.jpeg"/></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155.xml"/></Relationships>
</file>

<file path=ppt/slides/_rels/slide315.xml.rels><?xml version="1.0" encoding="UTF-8" standalone="yes"?>
<Relationships xmlns="http://schemas.openxmlformats.org/package/2006/relationships"><Relationship Id="rId3" Type="http://schemas.openxmlformats.org/officeDocument/2006/relationships/image" Target="../media/image540.jpeg"/><Relationship Id="rId7" Type="http://schemas.openxmlformats.org/officeDocument/2006/relationships/image" Target="../media/image544.jpeg"/><Relationship Id="rId2" Type="http://schemas.openxmlformats.org/officeDocument/2006/relationships/image" Target="../media/image539.jpeg"/><Relationship Id="rId1" Type="http://schemas.openxmlformats.org/officeDocument/2006/relationships/slideLayout" Target="../slideLayouts/slideLayout156.xml"/><Relationship Id="rId6" Type="http://schemas.openxmlformats.org/officeDocument/2006/relationships/image" Target="../media/image543.jpeg"/><Relationship Id="rId5" Type="http://schemas.openxmlformats.org/officeDocument/2006/relationships/image" Target="../media/image542.jpeg"/><Relationship Id="rId4" Type="http://schemas.openxmlformats.org/officeDocument/2006/relationships/image" Target="../media/image541.jpeg"/></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317.xml.rels><?xml version="1.0" encoding="UTF-8" standalone="yes"?>
<Relationships xmlns="http://schemas.openxmlformats.org/package/2006/relationships"><Relationship Id="rId3" Type="http://schemas.openxmlformats.org/officeDocument/2006/relationships/image" Target="../media/image546.jpeg"/><Relationship Id="rId2" Type="http://schemas.openxmlformats.org/officeDocument/2006/relationships/image" Target="../media/image545.jpeg"/><Relationship Id="rId1" Type="http://schemas.openxmlformats.org/officeDocument/2006/relationships/slideLayout" Target="../slideLayouts/slideLayout157.xml"/><Relationship Id="rId6" Type="http://schemas.openxmlformats.org/officeDocument/2006/relationships/image" Target="../media/image549.jpeg"/><Relationship Id="rId5" Type="http://schemas.openxmlformats.org/officeDocument/2006/relationships/image" Target="../media/image548.jpeg"/><Relationship Id="rId4" Type="http://schemas.openxmlformats.org/officeDocument/2006/relationships/image" Target="../media/image547.jpeg"/></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157.xml"/></Relationships>
</file>

<file path=ppt/slides/_rels/slide319.xml.rels><?xml version="1.0" encoding="UTF-8" standalone="yes"?>
<Relationships xmlns="http://schemas.openxmlformats.org/package/2006/relationships"><Relationship Id="rId3" Type="http://schemas.openxmlformats.org/officeDocument/2006/relationships/image" Target="../media/image551.jpeg"/><Relationship Id="rId2" Type="http://schemas.openxmlformats.org/officeDocument/2006/relationships/image" Target="../media/image550.jpeg"/><Relationship Id="rId1" Type="http://schemas.openxmlformats.org/officeDocument/2006/relationships/slideLayout" Target="../slideLayouts/slideLayout158.xml"/><Relationship Id="rId4" Type="http://schemas.openxmlformats.org/officeDocument/2006/relationships/image" Target="../media/image552.jpe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321.xml.rels><?xml version="1.0" encoding="UTF-8" standalone="yes"?>
<Relationships xmlns="http://schemas.openxmlformats.org/package/2006/relationships"><Relationship Id="rId3" Type="http://schemas.openxmlformats.org/officeDocument/2006/relationships/image" Target="../media/image554.jpeg"/><Relationship Id="rId2" Type="http://schemas.openxmlformats.org/officeDocument/2006/relationships/image" Target="../media/image553.jpeg"/><Relationship Id="rId1" Type="http://schemas.openxmlformats.org/officeDocument/2006/relationships/slideLayout" Target="../slideLayouts/slideLayout159.xml"/><Relationship Id="rId5" Type="http://schemas.openxmlformats.org/officeDocument/2006/relationships/image" Target="../media/image556.jpeg"/><Relationship Id="rId4" Type="http://schemas.openxmlformats.org/officeDocument/2006/relationships/image" Target="../media/image555.jpeg"/></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323.xml.rels><?xml version="1.0" encoding="UTF-8" standalone="yes"?>
<Relationships xmlns="http://schemas.openxmlformats.org/package/2006/relationships"><Relationship Id="rId3" Type="http://schemas.openxmlformats.org/officeDocument/2006/relationships/image" Target="../media/image558.jpeg"/><Relationship Id="rId2" Type="http://schemas.openxmlformats.org/officeDocument/2006/relationships/image" Target="../media/image557.jpeg"/><Relationship Id="rId1" Type="http://schemas.openxmlformats.org/officeDocument/2006/relationships/slideLayout" Target="../slideLayouts/slideLayout160.xml"/><Relationship Id="rId5" Type="http://schemas.openxmlformats.org/officeDocument/2006/relationships/image" Target="../media/image91.jpeg"/><Relationship Id="rId4" Type="http://schemas.openxmlformats.org/officeDocument/2006/relationships/image" Target="../media/image559.jpeg"/></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325.xml.rels><?xml version="1.0" encoding="UTF-8" standalone="yes"?>
<Relationships xmlns="http://schemas.openxmlformats.org/package/2006/relationships"><Relationship Id="rId3" Type="http://schemas.openxmlformats.org/officeDocument/2006/relationships/image" Target="../media/image561.jpeg"/><Relationship Id="rId2" Type="http://schemas.openxmlformats.org/officeDocument/2006/relationships/image" Target="../media/image560.jpeg"/><Relationship Id="rId1" Type="http://schemas.openxmlformats.org/officeDocument/2006/relationships/slideLayout" Target="../slideLayouts/slideLayout161.xml"/><Relationship Id="rId4" Type="http://schemas.openxmlformats.org/officeDocument/2006/relationships/image" Target="../media/image562.jpeg"/></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161.xml"/></Relationships>
</file>

<file path=ppt/slides/_rels/slide327.xml.rels><?xml version="1.0" encoding="UTF-8" standalone="yes"?>
<Relationships xmlns="http://schemas.openxmlformats.org/package/2006/relationships"><Relationship Id="rId3" Type="http://schemas.openxmlformats.org/officeDocument/2006/relationships/image" Target="../media/image564.jpeg"/><Relationship Id="rId2" Type="http://schemas.openxmlformats.org/officeDocument/2006/relationships/image" Target="../media/image563.jpeg"/><Relationship Id="rId1" Type="http://schemas.openxmlformats.org/officeDocument/2006/relationships/slideLayout" Target="../slideLayouts/slideLayout162.xml"/><Relationship Id="rId5" Type="http://schemas.openxmlformats.org/officeDocument/2006/relationships/image" Target="../media/image566.jpeg"/><Relationship Id="rId4" Type="http://schemas.openxmlformats.org/officeDocument/2006/relationships/image" Target="../media/image565.jpeg"/></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329.xml.rels><?xml version="1.0" encoding="UTF-8" standalone="yes"?>
<Relationships xmlns="http://schemas.openxmlformats.org/package/2006/relationships"><Relationship Id="rId2" Type="http://schemas.openxmlformats.org/officeDocument/2006/relationships/image" Target="../media/image567.jpeg"/><Relationship Id="rId1" Type="http://schemas.openxmlformats.org/officeDocument/2006/relationships/slideLayout" Target="../slideLayouts/slideLayout163.xml"/></Relationships>
</file>

<file path=ppt/slides/_rels/slide3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image" Target="../media/image47.jpeg"/><Relationship Id="rId1" Type="http://schemas.openxmlformats.org/officeDocument/2006/relationships/slideLayout" Target="../slideLayouts/slideLayout15.xml"/><Relationship Id="rId5" Type="http://schemas.openxmlformats.org/officeDocument/2006/relationships/image" Target="../media/image50.jpeg"/><Relationship Id="rId4" Type="http://schemas.openxmlformats.org/officeDocument/2006/relationships/image" Target="../media/image49.jpeg"/></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163.xml"/></Relationships>
</file>

<file path=ppt/slides/_rels/slide331.xml.rels><?xml version="1.0" encoding="UTF-8" standalone="yes"?>
<Relationships xmlns="http://schemas.openxmlformats.org/package/2006/relationships"><Relationship Id="rId3" Type="http://schemas.openxmlformats.org/officeDocument/2006/relationships/image" Target="../media/image569.jpeg"/><Relationship Id="rId2" Type="http://schemas.openxmlformats.org/officeDocument/2006/relationships/image" Target="../media/image568.jpeg"/><Relationship Id="rId1" Type="http://schemas.openxmlformats.org/officeDocument/2006/relationships/slideLayout" Target="../slideLayouts/slideLayout164.xml"/><Relationship Id="rId4" Type="http://schemas.openxmlformats.org/officeDocument/2006/relationships/image" Target="../media/image570.jpeg"/></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164.xml"/></Relationships>
</file>

<file path=ppt/slides/_rels/slide333.xml.rels><?xml version="1.0" encoding="UTF-8" standalone="yes"?>
<Relationships xmlns="http://schemas.openxmlformats.org/package/2006/relationships"><Relationship Id="rId3" Type="http://schemas.openxmlformats.org/officeDocument/2006/relationships/image" Target="../media/image572.jpeg"/><Relationship Id="rId2" Type="http://schemas.openxmlformats.org/officeDocument/2006/relationships/image" Target="../media/image571.jpeg"/><Relationship Id="rId1" Type="http://schemas.openxmlformats.org/officeDocument/2006/relationships/slideLayout" Target="../slideLayouts/slideLayout165.xml"/><Relationship Id="rId5" Type="http://schemas.openxmlformats.org/officeDocument/2006/relationships/image" Target="../media/image574.jpeg"/><Relationship Id="rId4" Type="http://schemas.openxmlformats.org/officeDocument/2006/relationships/image" Target="../media/image573.jpeg"/></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165.xml"/></Relationships>
</file>

<file path=ppt/slides/_rels/slide335.xml.rels><?xml version="1.0" encoding="UTF-8" standalone="yes"?>
<Relationships xmlns="http://schemas.openxmlformats.org/package/2006/relationships"><Relationship Id="rId3" Type="http://schemas.openxmlformats.org/officeDocument/2006/relationships/image" Target="../media/image576.jpeg"/><Relationship Id="rId2" Type="http://schemas.openxmlformats.org/officeDocument/2006/relationships/image" Target="../media/image575.jpeg"/><Relationship Id="rId1" Type="http://schemas.openxmlformats.org/officeDocument/2006/relationships/slideLayout" Target="../slideLayouts/slideLayout166.xml"/><Relationship Id="rId4" Type="http://schemas.openxmlformats.org/officeDocument/2006/relationships/image" Target="../media/image577.jpeg"/></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337.xml.rels><?xml version="1.0" encoding="UTF-8" standalone="yes"?>
<Relationships xmlns="http://schemas.openxmlformats.org/package/2006/relationships"><Relationship Id="rId3" Type="http://schemas.openxmlformats.org/officeDocument/2006/relationships/image" Target="../media/image578.jpeg"/><Relationship Id="rId2" Type="http://schemas.openxmlformats.org/officeDocument/2006/relationships/image" Target="../media/image57.jpeg"/><Relationship Id="rId1" Type="http://schemas.openxmlformats.org/officeDocument/2006/relationships/slideLayout" Target="../slideLayouts/slideLayout167.xml"/><Relationship Id="rId4" Type="http://schemas.openxmlformats.org/officeDocument/2006/relationships/image" Target="../media/image579.jpeg"/></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339.xml.rels><?xml version="1.0" encoding="UTF-8" standalone="yes"?>
<Relationships xmlns="http://schemas.openxmlformats.org/package/2006/relationships"><Relationship Id="rId3" Type="http://schemas.openxmlformats.org/officeDocument/2006/relationships/image" Target="../media/image581.jpeg"/><Relationship Id="rId2" Type="http://schemas.openxmlformats.org/officeDocument/2006/relationships/image" Target="../media/image580.jpeg"/><Relationship Id="rId1" Type="http://schemas.openxmlformats.org/officeDocument/2006/relationships/slideLayout" Target="../slideLayouts/slideLayout168.xml"/><Relationship Id="rId4" Type="http://schemas.openxmlformats.org/officeDocument/2006/relationships/image" Target="../media/image582.jpe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168.xml"/></Relationships>
</file>

<file path=ppt/slides/_rels/slide341.xml.rels><?xml version="1.0" encoding="UTF-8" standalone="yes"?>
<Relationships xmlns="http://schemas.openxmlformats.org/package/2006/relationships"><Relationship Id="rId3" Type="http://schemas.openxmlformats.org/officeDocument/2006/relationships/image" Target="../media/image584.jpeg"/><Relationship Id="rId2" Type="http://schemas.openxmlformats.org/officeDocument/2006/relationships/image" Target="../media/image583.jpeg"/><Relationship Id="rId1" Type="http://schemas.openxmlformats.org/officeDocument/2006/relationships/slideLayout" Target="../slideLayouts/slideLayout169.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169.xml"/></Relationships>
</file>

<file path=ppt/slides/_rels/slide343.xml.rels><?xml version="1.0" encoding="UTF-8" standalone="yes"?>
<Relationships xmlns="http://schemas.openxmlformats.org/package/2006/relationships"><Relationship Id="rId8" Type="http://schemas.openxmlformats.org/officeDocument/2006/relationships/image" Target="../media/image588.jpeg"/><Relationship Id="rId3" Type="http://schemas.openxmlformats.org/officeDocument/2006/relationships/image" Target="../media/image585.jpeg"/><Relationship Id="rId7" Type="http://schemas.openxmlformats.org/officeDocument/2006/relationships/image" Target="../media/image587.jpeg"/><Relationship Id="rId2" Type="http://schemas.openxmlformats.org/officeDocument/2006/relationships/notesSlide" Target="../notesSlides/notesSlide2.xml"/><Relationship Id="rId1" Type="http://schemas.openxmlformats.org/officeDocument/2006/relationships/slideLayout" Target="../slideLayouts/slideLayout170.xml"/><Relationship Id="rId6" Type="http://schemas.openxmlformats.org/officeDocument/2006/relationships/image" Target="../media/image56.jpeg"/><Relationship Id="rId5" Type="http://schemas.openxmlformats.org/officeDocument/2006/relationships/image" Target="../media/image586.jpeg"/><Relationship Id="rId4" Type="http://schemas.openxmlformats.org/officeDocument/2006/relationships/image" Target="../media/image457.jpeg"/></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345.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image" Target="../media/image589.jpeg"/><Relationship Id="rId1" Type="http://schemas.openxmlformats.org/officeDocument/2006/relationships/slideLayout" Target="../slideLayouts/slideLayout171.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347.xml.rels><?xml version="1.0" encoding="UTF-8" standalone="yes"?>
<Relationships xmlns="http://schemas.openxmlformats.org/package/2006/relationships"><Relationship Id="rId3" Type="http://schemas.openxmlformats.org/officeDocument/2006/relationships/image" Target="../media/image591.jpeg"/><Relationship Id="rId2" Type="http://schemas.openxmlformats.org/officeDocument/2006/relationships/image" Target="../media/image590.jpeg"/><Relationship Id="rId1" Type="http://schemas.openxmlformats.org/officeDocument/2006/relationships/slideLayout" Target="../slideLayouts/slideLayout172.xml"/><Relationship Id="rId5" Type="http://schemas.openxmlformats.org/officeDocument/2006/relationships/image" Target="../media/image593.jpeg"/><Relationship Id="rId4" Type="http://schemas.openxmlformats.org/officeDocument/2006/relationships/image" Target="../media/image592.jpeg"/></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_rels/slide349.xml.rels><?xml version="1.0" encoding="UTF-8" standalone="yes"?>
<Relationships xmlns="http://schemas.openxmlformats.org/package/2006/relationships"><Relationship Id="rId3" Type="http://schemas.openxmlformats.org/officeDocument/2006/relationships/image" Target="../media/image595.jpeg"/><Relationship Id="rId2" Type="http://schemas.openxmlformats.org/officeDocument/2006/relationships/image" Target="../media/image594.jpeg"/><Relationship Id="rId1" Type="http://schemas.openxmlformats.org/officeDocument/2006/relationships/slideLayout" Target="../slideLayouts/slideLayout173.xml"/></Relationships>
</file>

<file path=ppt/slides/_rels/slide3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16.xml"/><Relationship Id="rId6" Type="http://schemas.openxmlformats.org/officeDocument/2006/relationships/image" Target="../media/image55.jpeg"/><Relationship Id="rId5" Type="http://schemas.openxmlformats.org/officeDocument/2006/relationships/image" Target="../media/image54.jpeg"/><Relationship Id="rId4" Type="http://schemas.openxmlformats.org/officeDocument/2006/relationships/image" Target="../media/image53.jpeg"/></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351.xml.rels><?xml version="1.0" encoding="UTF-8" standalone="yes"?>
<Relationships xmlns="http://schemas.openxmlformats.org/package/2006/relationships"><Relationship Id="rId3" Type="http://schemas.openxmlformats.org/officeDocument/2006/relationships/image" Target="../media/image597.jpeg"/><Relationship Id="rId2" Type="http://schemas.openxmlformats.org/officeDocument/2006/relationships/image" Target="../media/image596.jpeg"/><Relationship Id="rId1" Type="http://schemas.openxmlformats.org/officeDocument/2006/relationships/slideLayout" Target="../slideLayouts/slideLayout174.xml"/><Relationship Id="rId4" Type="http://schemas.openxmlformats.org/officeDocument/2006/relationships/image" Target="../media/image598.jpeg"/></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174.xml"/></Relationships>
</file>

<file path=ppt/slides/_rels/slide353.xml.rels><?xml version="1.0" encoding="UTF-8" standalone="yes"?>
<Relationships xmlns="http://schemas.openxmlformats.org/package/2006/relationships"><Relationship Id="rId3" Type="http://schemas.openxmlformats.org/officeDocument/2006/relationships/image" Target="../media/image600.jpeg"/><Relationship Id="rId2" Type="http://schemas.openxmlformats.org/officeDocument/2006/relationships/image" Target="../media/image599.jpeg"/><Relationship Id="rId1" Type="http://schemas.openxmlformats.org/officeDocument/2006/relationships/slideLayout" Target="../slideLayouts/slideLayout175.xml"/><Relationship Id="rId5" Type="http://schemas.openxmlformats.org/officeDocument/2006/relationships/image" Target="../media/image602.jpeg"/><Relationship Id="rId4" Type="http://schemas.openxmlformats.org/officeDocument/2006/relationships/image" Target="../media/image601.jpeg"/></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355.xml.rels><?xml version="1.0" encoding="UTF-8" standalone="yes"?>
<Relationships xmlns="http://schemas.openxmlformats.org/package/2006/relationships"><Relationship Id="rId3" Type="http://schemas.openxmlformats.org/officeDocument/2006/relationships/image" Target="../media/image604.jpeg"/><Relationship Id="rId2" Type="http://schemas.openxmlformats.org/officeDocument/2006/relationships/image" Target="../media/image603.jpeg"/><Relationship Id="rId1" Type="http://schemas.openxmlformats.org/officeDocument/2006/relationships/slideLayout" Target="../slideLayouts/slideLayout176.xml"/><Relationship Id="rId5" Type="http://schemas.openxmlformats.org/officeDocument/2006/relationships/image" Target="../media/image606.jpeg"/><Relationship Id="rId4" Type="http://schemas.openxmlformats.org/officeDocument/2006/relationships/image" Target="../media/image605.jpeg"/></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357.xml.rels><?xml version="1.0" encoding="UTF-8" standalone="yes"?>
<Relationships xmlns="http://schemas.openxmlformats.org/package/2006/relationships"><Relationship Id="rId3" Type="http://schemas.openxmlformats.org/officeDocument/2006/relationships/image" Target="../media/image608.jpeg"/><Relationship Id="rId2" Type="http://schemas.openxmlformats.org/officeDocument/2006/relationships/image" Target="../media/image607.jpeg"/><Relationship Id="rId1" Type="http://schemas.openxmlformats.org/officeDocument/2006/relationships/slideLayout" Target="../slideLayouts/slideLayout177.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177.xml"/></Relationships>
</file>

<file path=ppt/slides/_rels/slide359.xml.rels><?xml version="1.0" encoding="UTF-8" standalone="yes"?>
<Relationships xmlns="http://schemas.openxmlformats.org/package/2006/relationships"><Relationship Id="rId3" Type="http://schemas.openxmlformats.org/officeDocument/2006/relationships/image" Target="../media/image610.jpeg"/><Relationship Id="rId2" Type="http://schemas.openxmlformats.org/officeDocument/2006/relationships/image" Target="../media/image609.jpeg"/><Relationship Id="rId1" Type="http://schemas.openxmlformats.org/officeDocument/2006/relationships/slideLayout" Target="../slideLayouts/slideLayout178.xml"/><Relationship Id="rId4" Type="http://schemas.openxmlformats.org/officeDocument/2006/relationships/image" Target="../media/image611.jpe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78.xml"/></Relationships>
</file>

<file path=ppt/slides/_rels/slide361.xml.rels><?xml version="1.0" encoding="UTF-8" standalone="yes"?>
<Relationships xmlns="http://schemas.openxmlformats.org/package/2006/relationships"><Relationship Id="rId3" Type="http://schemas.openxmlformats.org/officeDocument/2006/relationships/image" Target="../media/image613.jpeg"/><Relationship Id="rId2" Type="http://schemas.openxmlformats.org/officeDocument/2006/relationships/image" Target="../media/image612.jpeg"/><Relationship Id="rId1" Type="http://schemas.openxmlformats.org/officeDocument/2006/relationships/slideLayout" Target="../slideLayouts/slideLayout179.xml"/><Relationship Id="rId5" Type="http://schemas.openxmlformats.org/officeDocument/2006/relationships/image" Target="../media/image615.jpeg"/><Relationship Id="rId4" Type="http://schemas.openxmlformats.org/officeDocument/2006/relationships/image" Target="../media/image614.jpeg"/></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363.xml.rels><?xml version="1.0" encoding="UTF-8" standalone="yes"?>
<Relationships xmlns="http://schemas.openxmlformats.org/package/2006/relationships"><Relationship Id="rId2" Type="http://schemas.openxmlformats.org/officeDocument/2006/relationships/image" Target="../media/image616.jpeg"/><Relationship Id="rId1" Type="http://schemas.openxmlformats.org/officeDocument/2006/relationships/slideLayout" Target="../slideLayouts/slideLayout180.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365.xml.rels><?xml version="1.0" encoding="UTF-8" standalone="yes"?>
<Relationships xmlns="http://schemas.openxmlformats.org/package/2006/relationships"><Relationship Id="rId2" Type="http://schemas.openxmlformats.org/officeDocument/2006/relationships/image" Target="../media/image617.jpeg"/><Relationship Id="rId1" Type="http://schemas.openxmlformats.org/officeDocument/2006/relationships/slideLayout" Target="../slideLayouts/slideLayout181.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367.xml.rels><?xml version="1.0" encoding="UTF-8" standalone="yes"?>
<Relationships xmlns="http://schemas.openxmlformats.org/package/2006/relationships"><Relationship Id="rId3" Type="http://schemas.openxmlformats.org/officeDocument/2006/relationships/image" Target="../media/image619.jpeg"/><Relationship Id="rId2" Type="http://schemas.openxmlformats.org/officeDocument/2006/relationships/image" Target="../media/image618.jpeg"/><Relationship Id="rId1" Type="http://schemas.openxmlformats.org/officeDocument/2006/relationships/slideLayout" Target="../slideLayouts/slideLayout182.xml"/><Relationship Id="rId5" Type="http://schemas.openxmlformats.org/officeDocument/2006/relationships/image" Target="../media/image621.jpeg"/><Relationship Id="rId4" Type="http://schemas.openxmlformats.org/officeDocument/2006/relationships/image" Target="../media/image620.jpeg"/></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182.xml"/></Relationships>
</file>

<file path=ppt/slides/_rels/slide369.xml.rels><?xml version="1.0" encoding="UTF-8" standalone="yes"?>
<Relationships xmlns="http://schemas.openxmlformats.org/package/2006/relationships"><Relationship Id="rId3" Type="http://schemas.openxmlformats.org/officeDocument/2006/relationships/image" Target="../media/image622.jpeg"/><Relationship Id="rId2" Type="http://schemas.openxmlformats.org/officeDocument/2006/relationships/image" Target="../media/image227.jpeg"/><Relationship Id="rId1" Type="http://schemas.openxmlformats.org/officeDocument/2006/relationships/slideLayout" Target="../slideLayouts/slideLayout183.xml"/><Relationship Id="rId6" Type="http://schemas.openxmlformats.org/officeDocument/2006/relationships/image" Target="../media/image443.jpeg"/><Relationship Id="rId5" Type="http://schemas.openxmlformats.org/officeDocument/2006/relationships/image" Target="../media/image624.jpeg"/><Relationship Id="rId4" Type="http://schemas.openxmlformats.org/officeDocument/2006/relationships/image" Target="../media/image623.jpeg"/></Relationships>
</file>

<file path=ppt/slides/_rels/slide3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image" Target="../media/image56.jpeg"/><Relationship Id="rId1" Type="http://schemas.openxmlformats.org/officeDocument/2006/relationships/slideLayout" Target="../slideLayouts/slideLayout17.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image" Target="../media/image58.jpeg"/></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371.xml.rels><?xml version="1.0" encoding="UTF-8" standalone="yes"?>
<Relationships xmlns="http://schemas.openxmlformats.org/package/2006/relationships"><Relationship Id="rId3" Type="http://schemas.openxmlformats.org/officeDocument/2006/relationships/image" Target="../media/image626.jpeg"/><Relationship Id="rId2" Type="http://schemas.openxmlformats.org/officeDocument/2006/relationships/image" Target="../media/image625.jpeg"/><Relationship Id="rId1" Type="http://schemas.openxmlformats.org/officeDocument/2006/relationships/slideLayout" Target="../slideLayouts/slideLayout184.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184.xml"/></Relationships>
</file>

<file path=ppt/slides/_rels/slide373.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image" Target="../media/image160.jpeg"/><Relationship Id="rId1" Type="http://schemas.openxmlformats.org/officeDocument/2006/relationships/slideLayout" Target="../slideLayouts/slideLayout185.xml"/><Relationship Id="rId5" Type="http://schemas.openxmlformats.org/officeDocument/2006/relationships/image" Target="../media/image628.jpeg"/><Relationship Id="rId4" Type="http://schemas.openxmlformats.org/officeDocument/2006/relationships/image" Target="../media/image627.jpeg"/></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375.xml.rels><?xml version="1.0" encoding="UTF-8" standalone="yes"?>
<Relationships xmlns="http://schemas.openxmlformats.org/package/2006/relationships"><Relationship Id="rId3" Type="http://schemas.openxmlformats.org/officeDocument/2006/relationships/image" Target="../media/image630.jpeg"/><Relationship Id="rId7" Type="http://schemas.openxmlformats.org/officeDocument/2006/relationships/image" Target="../media/image634.jpeg"/><Relationship Id="rId2" Type="http://schemas.openxmlformats.org/officeDocument/2006/relationships/image" Target="../media/image629.jpeg"/><Relationship Id="rId1" Type="http://schemas.openxmlformats.org/officeDocument/2006/relationships/slideLayout" Target="../slideLayouts/slideLayout186.xml"/><Relationship Id="rId6" Type="http://schemas.openxmlformats.org/officeDocument/2006/relationships/image" Target="../media/image633.jpeg"/><Relationship Id="rId5" Type="http://schemas.openxmlformats.org/officeDocument/2006/relationships/image" Target="../media/image632.jpeg"/><Relationship Id="rId4" Type="http://schemas.openxmlformats.org/officeDocument/2006/relationships/image" Target="../media/image631.jpeg"/></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377.xml.rels><?xml version="1.0" encoding="UTF-8" standalone="yes"?>
<Relationships xmlns="http://schemas.openxmlformats.org/package/2006/relationships"><Relationship Id="rId3" Type="http://schemas.openxmlformats.org/officeDocument/2006/relationships/image" Target="../media/image636.jpeg"/><Relationship Id="rId2" Type="http://schemas.openxmlformats.org/officeDocument/2006/relationships/image" Target="../media/image635.jpeg"/><Relationship Id="rId1" Type="http://schemas.openxmlformats.org/officeDocument/2006/relationships/slideLayout" Target="../slideLayouts/slideLayout187.xml"/><Relationship Id="rId6" Type="http://schemas.openxmlformats.org/officeDocument/2006/relationships/image" Target="../media/image391.jpeg"/><Relationship Id="rId5" Type="http://schemas.openxmlformats.org/officeDocument/2006/relationships/image" Target="../media/image638.jpeg"/><Relationship Id="rId4" Type="http://schemas.openxmlformats.org/officeDocument/2006/relationships/image" Target="../media/image637.jpeg"/></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379.xml.rels><?xml version="1.0" encoding="UTF-8" standalone="yes"?>
<Relationships xmlns="http://schemas.openxmlformats.org/package/2006/relationships"><Relationship Id="rId3" Type="http://schemas.openxmlformats.org/officeDocument/2006/relationships/image" Target="../media/image640.jpeg"/><Relationship Id="rId2" Type="http://schemas.openxmlformats.org/officeDocument/2006/relationships/image" Target="../media/image639.jpeg"/><Relationship Id="rId1" Type="http://schemas.openxmlformats.org/officeDocument/2006/relationships/slideLayout" Target="../slideLayouts/slideLayout18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381.xml.rels><?xml version="1.0" encoding="UTF-8" standalone="yes"?>
<Relationships xmlns="http://schemas.openxmlformats.org/package/2006/relationships"><Relationship Id="rId3" Type="http://schemas.openxmlformats.org/officeDocument/2006/relationships/image" Target="../media/image642.jpeg"/><Relationship Id="rId7" Type="http://schemas.openxmlformats.org/officeDocument/2006/relationships/image" Target="../media/image646.jpeg"/><Relationship Id="rId2" Type="http://schemas.openxmlformats.org/officeDocument/2006/relationships/image" Target="../media/image641.jpeg"/><Relationship Id="rId1" Type="http://schemas.openxmlformats.org/officeDocument/2006/relationships/slideLayout" Target="../slideLayouts/slideLayout189.xml"/><Relationship Id="rId6" Type="http://schemas.openxmlformats.org/officeDocument/2006/relationships/image" Target="../media/image645.jpeg"/><Relationship Id="rId5" Type="http://schemas.openxmlformats.org/officeDocument/2006/relationships/image" Target="../media/image644.jpeg"/><Relationship Id="rId4" Type="http://schemas.openxmlformats.org/officeDocument/2006/relationships/image" Target="../media/image643.jpeg"/></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189.xml"/></Relationships>
</file>

<file path=ppt/slides/_rels/slide383.xml.rels><?xml version="1.0" encoding="UTF-8" standalone="yes"?>
<Relationships xmlns="http://schemas.openxmlformats.org/package/2006/relationships"><Relationship Id="rId3" Type="http://schemas.openxmlformats.org/officeDocument/2006/relationships/image" Target="../media/image648.jpeg"/><Relationship Id="rId7" Type="http://schemas.openxmlformats.org/officeDocument/2006/relationships/image" Target="../media/image652.jpeg"/><Relationship Id="rId2" Type="http://schemas.openxmlformats.org/officeDocument/2006/relationships/image" Target="../media/image647.jpeg"/><Relationship Id="rId1" Type="http://schemas.openxmlformats.org/officeDocument/2006/relationships/slideLayout" Target="../slideLayouts/slideLayout190.xml"/><Relationship Id="rId6" Type="http://schemas.openxmlformats.org/officeDocument/2006/relationships/image" Target="../media/image651.jpeg"/><Relationship Id="rId5" Type="http://schemas.openxmlformats.org/officeDocument/2006/relationships/image" Target="../media/image650.jpeg"/><Relationship Id="rId4" Type="http://schemas.openxmlformats.org/officeDocument/2006/relationships/image" Target="../media/image649.jpeg"/></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190.xml"/></Relationships>
</file>

<file path=ppt/slides/_rels/slide385.xml.rels><?xml version="1.0" encoding="UTF-8" standalone="yes"?>
<Relationships xmlns="http://schemas.openxmlformats.org/package/2006/relationships"><Relationship Id="rId3" Type="http://schemas.openxmlformats.org/officeDocument/2006/relationships/image" Target="../media/image654.jpeg"/><Relationship Id="rId2" Type="http://schemas.openxmlformats.org/officeDocument/2006/relationships/image" Target="../media/image653.jpeg"/><Relationship Id="rId1" Type="http://schemas.openxmlformats.org/officeDocument/2006/relationships/slideLayout" Target="../slideLayouts/slideLayout191.xml"/><Relationship Id="rId5" Type="http://schemas.openxmlformats.org/officeDocument/2006/relationships/image" Target="../media/image656.jpeg"/><Relationship Id="rId4" Type="http://schemas.openxmlformats.org/officeDocument/2006/relationships/image" Target="../media/image655.jpeg"/></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191.xml"/></Relationships>
</file>

<file path=ppt/slides/_rels/slide387.xml.rels><?xml version="1.0" encoding="UTF-8" standalone="yes"?>
<Relationships xmlns="http://schemas.openxmlformats.org/package/2006/relationships"><Relationship Id="rId3" Type="http://schemas.openxmlformats.org/officeDocument/2006/relationships/image" Target="../media/image658.jpeg"/><Relationship Id="rId7" Type="http://schemas.openxmlformats.org/officeDocument/2006/relationships/image" Target="../media/image662.jpeg"/><Relationship Id="rId2" Type="http://schemas.openxmlformats.org/officeDocument/2006/relationships/image" Target="../media/image657.jpeg"/><Relationship Id="rId1" Type="http://schemas.openxmlformats.org/officeDocument/2006/relationships/slideLayout" Target="../slideLayouts/slideLayout192.xml"/><Relationship Id="rId6" Type="http://schemas.openxmlformats.org/officeDocument/2006/relationships/image" Target="../media/image661.jpeg"/><Relationship Id="rId5" Type="http://schemas.openxmlformats.org/officeDocument/2006/relationships/image" Target="../media/image660.jpeg"/><Relationship Id="rId4" Type="http://schemas.openxmlformats.org/officeDocument/2006/relationships/image" Target="../media/image659.jpeg"/></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192.xml"/></Relationships>
</file>

<file path=ppt/slides/_rels/slide389.xml.rels><?xml version="1.0" encoding="UTF-8" standalone="yes"?>
<Relationships xmlns="http://schemas.openxmlformats.org/package/2006/relationships"><Relationship Id="rId3" Type="http://schemas.openxmlformats.org/officeDocument/2006/relationships/image" Target="../media/image664.jpeg"/><Relationship Id="rId2" Type="http://schemas.openxmlformats.org/officeDocument/2006/relationships/image" Target="../media/image663.jpeg"/><Relationship Id="rId1" Type="http://schemas.openxmlformats.org/officeDocument/2006/relationships/slideLayout" Target="../slideLayouts/slideLayout193.xml"/><Relationship Id="rId6" Type="http://schemas.openxmlformats.org/officeDocument/2006/relationships/image" Target="../media/image667.jpeg"/><Relationship Id="rId5" Type="http://schemas.openxmlformats.org/officeDocument/2006/relationships/image" Target="../media/image666.jpeg"/><Relationship Id="rId4" Type="http://schemas.openxmlformats.org/officeDocument/2006/relationships/image" Target="../media/image665.jpeg"/></Relationships>
</file>

<file path=ppt/slides/_rels/slide39.xml.rels><?xml version="1.0" encoding="UTF-8" standalone="yes"?>
<Relationships xmlns="http://schemas.openxmlformats.org/package/2006/relationships"><Relationship Id="rId3" Type="http://schemas.openxmlformats.org/officeDocument/2006/relationships/image" Target="../media/image62.jpeg"/><Relationship Id="rId7" Type="http://schemas.openxmlformats.org/officeDocument/2006/relationships/image" Target="../media/image66.jpeg"/><Relationship Id="rId2" Type="http://schemas.openxmlformats.org/officeDocument/2006/relationships/image" Target="../media/image61.jpeg"/><Relationship Id="rId1" Type="http://schemas.openxmlformats.org/officeDocument/2006/relationships/slideLayout" Target="../slideLayouts/slideLayout18.xml"/><Relationship Id="rId6" Type="http://schemas.openxmlformats.org/officeDocument/2006/relationships/image" Target="../media/image65.jpeg"/><Relationship Id="rId5" Type="http://schemas.openxmlformats.org/officeDocument/2006/relationships/image" Target="../media/image64.jpeg"/><Relationship Id="rId4" Type="http://schemas.openxmlformats.org/officeDocument/2006/relationships/image" Target="../media/image63.jpeg"/></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391.xml.rels><?xml version="1.0" encoding="UTF-8" standalone="yes"?>
<Relationships xmlns="http://schemas.openxmlformats.org/package/2006/relationships"><Relationship Id="rId3" Type="http://schemas.openxmlformats.org/officeDocument/2006/relationships/image" Target="../media/image669.jpeg"/><Relationship Id="rId2" Type="http://schemas.openxmlformats.org/officeDocument/2006/relationships/image" Target="../media/image668.jpeg"/><Relationship Id="rId1" Type="http://schemas.openxmlformats.org/officeDocument/2006/relationships/slideLayout" Target="../slideLayouts/slideLayout194.xml"/><Relationship Id="rId4" Type="http://schemas.openxmlformats.org/officeDocument/2006/relationships/image" Target="../media/image670.jpeg"/></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393.xml.rels><?xml version="1.0" encoding="UTF-8" standalone="yes"?>
<Relationships xmlns="http://schemas.openxmlformats.org/package/2006/relationships"><Relationship Id="rId3" Type="http://schemas.openxmlformats.org/officeDocument/2006/relationships/image" Target="../media/image672.jpeg"/><Relationship Id="rId2" Type="http://schemas.openxmlformats.org/officeDocument/2006/relationships/image" Target="../media/image671.jpeg"/><Relationship Id="rId1" Type="http://schemas.openxmlformats.org/officeDocument/2006/relationships/slideLayout" Target="../slideLayouts/slideLayout195.xml"/><Relationship Id="rId4" Type="http://schemas.openxmlformats.org/officeDocument/2006/relationships/image" Target="../media/image673.jpeg"/></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195.xml"/></Relationships>
</file>

<file path=ppt/slides/_rels/slide395.xml.rels><?xml version="1.0" encoding="UTF-8" standalone="yes"?>
<Relationships xmlns="http://schemas.openxmlformats.org/package/2006/relationships"><Relationship Id="rId3" Type="http://schemas.openxmlformats.org/officeDocument/2006/relationships/image" Target="../media/image675.jpeg"/><Relationship Id="rId2" Type="http://schemas.openxmlformats.org/officeDocument/2006/relationships/image" Target="../media/image674.jpeg"/><Relationship Id="rId1" Type="http://schemas.openxmlformats.org/officeDocument/2006/relationships/slideLayout" Target="../slideLayouts/slideLayout196.xml"/><Relationship Id="rId5" Type="http://schemas.openxmlformats.org/officeDocument/2006/relationships/image" Target="../media/image677.jpeg"/><Relationship Id="rId4" Type="http://schemas.openxmlformats.org/officeDocument/2006/relationships/image" Target="../media/image676.jpeg"/></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196.xml"/></Relationships>
</file>

<file path=ppt/slides/_rels/slide397.xml.rels><?xml version="1.0" encoding="UTF-8" standalone="yes"?>
<Relationships xmlns="http://schemas.openxmlformats.org/package/2006/relationships"><Relationship Id="rId3" Type="http://schemas.openxmlformats.org/officeDocument/2006/relationships/image" Target="../media/image679.jpeg"/><Relationship Id="rId2" Type="http://schemas.openxmlformats.org/officeDocument/2006/relationships/image" Target="../media/image678.jpeg"/><Relationship Id="rId1" Type="http://schemas.openxmlformats.org/officeDocument/2006/relationships/slideLayout" Target="../slideLayouts/slideLayout197.xml"/><Relationship Id="rId6" Type="http://schemas.openxmlformats.org/officeDocument/2006/relationships/image" Target="../media/image682.jpeg"/><Relationship Id="rId5" Type="http://schemas.openxmlformats.org/officeDocument/2006/relationships/image" Target="../media/image681.jpeg"/><Relationship Id="rId4" Type="http://schemas.openxmlformats.org/officeDocument/2006/relationships/image" Target="../media/image680.jpeg"/></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399.xml.rels><?xml version="1.0" encoding="UTF-8" standalone="yes"?>
<Relationships xmlns="http://schemas.openxmlformats.org/package/2006/relationships"><Relationship Id="rId3" Type="http://schemas.openxmlformats.org/officeDocument/2006/relationships/image" Target="../media/image684.jpeg"/><Relationship Id="rId2" Type="http://schemas.openxmlformats.org/officeDocument/2006/relationships/image" Target="../media/image683.jpeg"/><Relationship Id="rId1" Type="http://schemas.openxmlformats.org/officeDocument/2006/relationships/slideLayout" Target="../slideLayouts/slideLayout198.xml"/><Relationship Id="rId4" Type="http://schemas.openxmlformats.org/officeDocument/2006/relationships/image" Target="../media/image685.jpeg"/></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50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401.xml.rels><?xml version="1.0" encoding="UTF-8" standalone="yes"?>
<Relationships xmlns="http://schemas.openxmlformats.org/package/2006/relationships"><Relationship Id="rId3" Type="http://schemas.openxmlformats.org/officeDocument/2006/relationships/image" Target="../media/image687.jpeg"/><Relationship Id="rId2" Type="http://schemas.openxmlformats.org/officeDocument/2006/relationships/image" Target="../media/image686.jpeg"/><Relationship Id="rId1" Type="http://schemas.openxmlformats.org/officeDocument/2006/relationships/slideLayout" Target="../slideLayouts/slideLayout199.xml"/><Relationship Id="rId4" Type="http://schemas.openxmlformats.org/officeDocument/2006/relationships/image" Target="../media/image688.jpeg"/></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403.xml.rels><?xml version="1.0" encoding="UTF-8" standalone="yes"?>
<Relationships xmlns="http://schemas.openxmlformats.org/package/2006/relationships"><Relationship Id="rId3" Type="http://schemas.openxmlformats.org/officeDocument/2006/relationships/image" Target="../media/image690.jpeg"/><Relationship Id="rId2" Type="http://schemas.openxmlformats.org/officeDocument/2006/relationships/image" Target="../media/image689.jpeg"/><Relationship Id="rId1" Type="http://schemas.openxmlformats.org/officeDocument/2006/relationships/slideLayout" Target="../slideLayouts/slideLayout200.xml"/><Relationship Id="rId4" Type="http://schemas.openxmlformats.org/officeDocument/2006/relationships/image" Target="../media/image691.jpeg"/></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200.xml"/></Relationships>
</file>

<file path=ppt/slides/_rels/slide405.xml.rels><?xml version="1.0" encoding="UTF-8" standalone="yes"?>
<Relationships xmlns="http://schemas.openxmlformats.org/package/2006/relationships"><Relationship Id="rId3" Type="http://schemas.openxmlformats.org/officeDocument/2006/relationships/image" Target="../media/image693.jpeg"/><Relationship Id="rId7" Type="http://schemas.openxmlformats.org/officeDocument/2006/relationships/image" Target="../media/image697.jpeg"/><Relationship Id="rId2" Type="http://schemas.openxmlformats.org/officeDocument/2006/relationships/image" Target="../media/image692.jpeg"/><Relationship Id="rId1" Type="http://schemas.openxmlformats.org/officeDocument/2006/relationships/slideLayout" Target="../slideLayouts/slideLayout201.xml"/><Relationship Id="rId6" Type="http://schemas.openxmlformats.org/officeDocument/2006/relationships/image" Target="../media/image696.jpeg"/><Relationship Id="rId5" Type="http://schemas.openxmlformats.org/officeDocument/2006/relationships/image" Target="../media/image695.jpeg"/><Relationship Id="rId4" Type="http://schemas.openxmlformats.org/officeDocument/2006/relationships/image" Target="../media/image694.jpeg"/></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201.xml"/></Relationships>
</file>

<file path=ppt/slides/_rels/slide407.xml.rels><?xml version="1.0" encoding="UTF-8" standalone="yes"?>
<Relationships xmlns="http://schemas.openxmlformats.org/package/2006/relationships"><Relationship Id="rId3" Type="http://schemas.openxmlformats.org/officeDocument/2006/relationships/image" Target="../media/image699.jpeg"/><Relationship Id="rId2" Type="http://schemas.openxmlformats.org/officeDocument/2006/relationships/image" Target="../media/image698.jpeg"/><Relationship Id="rId1" Type="http://schemas.openxmlformats.org/officeDocument/2006/relationships/slideLayout" Target="../slideLayouts/slideLayout202.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202.xml"/></Relationships>
</file>

<file path=ppt/slides/_rels/slide409.xml.rels><?xml version="1.0" encoding="UTF-8" standalone="yes"?>
<Relationships xmlns="http://schemas.openxmlformats.org/package/2006/relationships"><Relationship Id="rId3" Type="http://schemas.openxmlformats.org/officeDocument/2006/relationships/image" Target="../media/image701.jpeg"/><Relationship Id="rId2" Type="http://schemas.openxmlformats.org/officeDocument/2006/relationships/image" Target="../media/image700.jpeg"/><Relationship Id="rId1" Type="http://schemas.openxmlformats.org/officeDocument/2006/relationships/slideLayout" Target="../slideLayouts/slideLayout203.xml"/><Relationship Id="rId5" Type="http://schemas.openxmlformats.org/officeDocument/2006/relationships/image" Target="../media/image703.jpeg"/><Relationship Id="rId4" Type="http://schemas.openxmlformats.org/officeDocument/2006/relationships/image" Target="../media/image702.jpeg"/></Relationships>
</file>

<file path=ppt/slides/_rels/slide41.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image" Target="../media/image67.jpeg"/><Relationship Id="rId1" Type="http://schemas.openxmlformats.org/officeDocument/2006/relationships/slideLayout" Target="../slideLayouts/slideLayout19.xml"/><Relationship Id="rId5" Type="http://schemas.openxmlformats.org/officeDocument/2006/relationships/image" Target="../media/image70.jpeg"/><Relationship Id="rId4" Type="http://schemas.openxmlformats.org/officeDocument/2006/relationships/image" Target="../media/image69.jpeg"/></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11.xml.rels><?xml version="1.0" encoding="UTF-8" standalone="yes"?>
<Relationships xmlns="http://schemas.openxmlformats.org/package/2006/relationships"><Relationship Id="rId3" Type="http://schemas.openxmlformats.org/officeDocument/2006/relationships/image" Target="../media/image705.jpeg"/><Relationship Id="rId2" Type="http://schemas.openxmlformats.org/officeDocument/2006/relationships/image" Target="../media/image704.jpeg"/><Relationship Id="rId1" Type="http://schemas.openxmlformats.org/officeDocument/2006/relationships/slideLayout" Target="../slideLayouts/slideLayout204.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413.xml.rels><?xml version="1.0" encoding="UTF-8" standalone="yes"?>
<Relationships xmlns="http://schemas.openxmlformats.org/package/2006/relationships"><Relationship Id="rId8" Type="http://schemas.openxmlformats.org/officeDocument/2006/relationships/image" Target="../media/image168.jpeg"/><Relationship Id="rId3" Type="http://schemas.openxmlformats.org/officeDocument/2006/relationships/image" Target="../media/image707.jpeg"/><Relationship Id="rId7" Type="http://schemas.openxmlformats.org/officeDocument/2006/relationships/image" Target="../media/image709.jpeg"/><Relationship Id="rId2" Type="http://schemas.openxmlformats.org/officeDocument/2006/relationships/image" Target="../media/image706.jpeg"/><Relationship Id="rId1" Type="http://schemas.openxmlformats.org/officeDocument/2006/relationships/slideLayout" Target="../slideLayouts/slideLayout205.xml"/><Relationship Id="rId6" Type="http://schemas.openxmlformats.org/officeDocument/2006/relationships/image" Target="../media/image163.jpeg"/><Relationship Id="rId5" Type="http://schemas.openxmlformats.org/officeDocument/2006/relationships/image" Target="../media/image160.jpeg"/><Relationship Id="rId4" Type="http://schemas.openxmlformats.org/officeDocument/2006/relationships/image" Target="../media/image708.jpeg"/></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415.xml.rels><?xml version="1.0" encoding="UTF-8" standalone="yes"?>
<Relationships xmlns="http://schemas.openxmlformats.org/package/2006/relationships"><Relationship Id="rId3" Type="http://schemas.openxmlformats.org/officeDocument/2006/relationships/image" Target="../media/image711.jpeg"/><Relationship Id="rId2" Type="http://schemas.openxmlformats.org/officeDocument/2006/relationships/image" Target="../media/image710.jpeg"/><Relationship Id="rId1" Type="http://schemas.openxmlformats.org/officeDocument/2006/relationships/slideLayout" Target="../slideLayouts/slideLayout206.xml"/><Relationship Id="rId6" Type="http://schemas.openxmlformats.org/officeDocument/2006/relationships/image" Target="../media/image714.jpeg"/><Relationship Id="rId5" Type="http://schemas.openxmlformats.org/officeDocument/2006/relationships/image" Target="../media/image713.jpeg"/><Relationship Id="rId4" Type="http://schemas.openxmlformats.org/officeDocument/2006/relationships/image" Target="../media/image712.jpeg"/></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417.xml.rels><?xml version="1.0" encoding="UTF-8" standalone="yes"?>
<Relationships xmlns="http://schemas.openxmlformats.org/package/2006/relationships"><Relationship Id="rId3" Type="http://schemas.openxmlformats.org/officeDocument/2006/relationships/image" Target="../media/image716.jpeg"/><Relationship Id="rId2" Type="http://schemas.openxmlformats.org/officeDocument/2006/relationships/image" Target="../media/image715.jpeg"/><Relationship Id="rId1" Type="http://schemas.openxmlformats.org/officeDocument/2006/relationships/slideLayout" Target="../slideLayouts/slideLayout207.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207.xml"/></Relationships>
</file>

<file path=ppt/slides/_rels/slide419.xml.rels><?xml version="1.0" encoding="UTF-8" standalone="yes"?>
<Relationships xmlns="http://schemas.openxmlformats.org/package/2006/relationships"><Relationship Id="rId3" Type="http://schemas.openxmlformats.org/officeDocument/2006/relationships/image" Target="../media/image718.jpeg"/><Relationship Id="rId2" Type="http://schemas.openxmlformats.org/officeDocument/2006/relationships/image" Target="../media/image717.jpeg"/><Relationship Id="rId1" Type="http://schemas.openxmlformats.org/officeDocument/2006/relationships/slideLayout" Target="../slideLayouts/slideLayout208.xml"/><Relationship Id="rId4" Type="http://schemas.openxmlformats.org/officeDocument/2006/relationships/image" Target="../media/image719.jpe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421.xml.rels><?xml version="1.0" encoding="UTF-8" standalone="yes"?>
<Relationships xmlns="http://schemas.openxmlformats.org/package/2006/relationships"><Relationship Id="rId3" Type="http://schemas.openxmlformats.org/officeDocument/2006/relationships/image" Target="../media/image721.jpeg"/><Relationship Id="rId7" Type="http://schemas.openxmlformats.org/officeDocument/2006/relationships/image" Target="../media/image725.jpeg"/><Relationship Id="rId2" Type="http://schemas.openxmlformats.org/officeDocument/2006/relationships/image" Target="../media/image720.jpeg"/><Relationship Id="rId1" Type="http://schemas.openxmlformats.org/officeDocument/2006/relationships/slideLayout" Target="../slideLayouts/slideLayout209.xml"/><Relationship Id="rId6" Type="http://schemas.openxmlformats.org/officeDocument/2006/relationships/image" Target="../media/image724.jpeg"/><Relationship Id="rId5" Type="http://schemas.openxmlformats.org/officeDocument/2006/relationships/image" Target="../media/image723.jpeg"/><Relationship Id="rId4" Type="http://schemas.openxmlformats.org/officeDocument/2006/relationships/image" Target="../media/image722.jpeg"/></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209.xml"/></Relationships>
</file>

<file path=ppt/slides/_rels/slide423.xml.rels><?xml version="1.0" encoding="UTF-8" standalone="yes"?>
<Relationships xmlns="http://schemas.openxmlformats.org/package/2006/relationships"><Relationship Id="rId3" Type="http://schemas.openxmlformats.org/officeDocument/2006/relationships/image" Target="../media/image727.jpeg"/><Relationship Id="rId2" Type="http://schemas.openxmlformats.org/officeDocument/2006/relationships/image" Target="../media/image726.jpeg"/><Relationship Id="rId1" Type="http://schemas.openxmlformats.org/officeDocument/2006/relationships/slideLayout" Target="../slideLayouts/slideLayout210.xml"/><Relationship Id="rId4" Type="http://schemas.openxmlformats.org/officeDocument/2006/relationships/image" Target="../media/image728.jpeg"/></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425.xml.rels><?xml version="1.0" encoding="UTF-8" standalone="yes"?>
<Relationships xmlns="http://schemas.openxmlformats.org/package/2006/relationships"><Relationship Id="rId3" Type="http://schemas.openxmlformats.org/officeDocument/2006/relationships/image" Target="../media/image730.jpeg"/><Relationship Id="rId2" Type="http://schemas.openxmlformats.org/officeDocument/2006/relationships/image" Target="../media/image729.jpeg"/><Relationship Id="rId1" Type="http://schemas.openxmlformats.org/officeDocument/2006/relationships/slideLayout" Target="../slideLayouts/slideLayout211.xml"/><Relationship Id="rId5" Type="http://schemas.openxmlformats.org/officeDocument/2006/relationships/image" Target="../media/image732.jpeg"/><Relationship Id="rId4" Type="http://schemas.openxmlformats.org/officeDocument/2006/relationships/image" Target="../media/image731.jpeg"/></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211.xml"/></Relationships>
</file>

<file path=ppt/slides/_rels/slide427.xml.rels><?xml version="1.0" encoding="UTF-8" standalone="yes"?>
<Relationships xmlns="http://schemas.openxmlformats.org/package/2006/relationships"><Relationship Id="rId2" Type="http://schemas.openxmlformats.org/officeDocument/2006/relationships/image" Target="../media/image733.jpeg"/><Relationship Id="rId1" Type="http://schemas.openxmlformats.org/officeDocument/2006/relationships/slideLayout" Target="../slideLayouts/slideLayout212.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212.xml"/></Relationships>
</file>

<file path=ppt/slides/_rels/slide429.xml.rels><?xml version="1.0" encoding="UTF-8" standalone="yes"?>
<Relationships xmlns="http://schemas.openxmlformats.org/package/2006/relationships"><Relationship Id="rId3" Type="http://schemas.openxmlformats.org/officeDocument/2006/relationships/image" Target="../media/image735.jpeg"/><Relationship Id="rId2" Type="http://schemas.openxmlformats.org/officeDocument/2006/relationships/image" Target="../media/image734.jpeg"/><Relationship Id="rId1" Type="http://schemas.openxmlformats.org/officeDocument/2006/relationships/slideLayout" Target="../slideLayouts/slideLayout213.xml"/></Relationships>
</file>

<file path=ppt/slides/_rels/slide43.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image" Target="../media/image71.jpeg"/><Relationship Id="rId1" Type="http://schemas.openxmlformats.org/officeDocument/2006/relationships/slideLayout" Target="../slideLayouts/slideLayout20.xml"/><Relationship Id="rId4" Type="http://schemas.openxmlformats.org/officeDocument/2006/relationships/image" Target="../media/image73.jpeg"/></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213.xml"/></Relationships>
</file>

<file path=ppt/slides/_rels/slide431.xml.rels><?xml version="1.0" encoding="UTF-8" standalone="yes"?>
<Relationships xmlns="http://schemas.openxmlformats.org/package/2006/relationships"><Relationship Id="rId3" Type="http://schemas.openxmlformats.org/officeDocument/2006/relationships/image" Target="../media/image737.jpeg"/><Relationship Id="rId2" Type="http://schemas.openxmlformats.org/officeDocument/2006/relationships/image" Target="../media/image736.jpeg"/><Relationship Id="rId1" Type="http://schemas.openxmlformats.org/officeDocument/2006/relationships/slideLayout" Target="../slideLayouts/slideLayout214.xml"/><Relationship Id="rId4" Type="http://schemas.openxmlformats.org/officeDocument/2006/relationships/image" Target="../media/image738.jpeg"/></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214.xml"/></Relationships>
</file>

<file path=ppt/slides/_rels/slide433.xml.rels><?xml version="1.0" encoding="UTF-8" standalone="yes"?>
<Relationships xmlns="http://schemas.openxmlformats.org/package/2006/relationships"><Relationship Id="rId3" Type="http://schemas.openxmlformats.org/officeDocument/2006/relationships/image" Target="../media/image740.jpeg"/><Relationship Id="rId7" Type="http://schemas.openxmlformats.org/officeDocument/2006/relationships/image" Target="../media/image744.jpeg"/><Relationship Id="rId2" Type="http://schemas.openxmlformats.org/officeDocument/2006/relationships/image" Target="../media/image739.jpeg"/><Relationship Id="rId1" Type="http://schemas.openxmlformats.org/officeDocument/2006/relationships/slideLayout" Target="../slideLayouts/slideLayout215.xml"/><Relationship Id="rId6" Type="http://schemas.openxmlformats.org/officeDocument/2006/relationships/image" Target="../media/image743.jpeg"/><Relationship Id="rId5" Type="http://schemas.openxmlformats.org/officeDocument/2006/relationships/image" Target="../media/image742.jpeg"/><Relationship Id="rId4" Type="http://schemas.openxmlformats.org/officeDocument/2006/relationships/image" Target="../media/image741.jpeg"/></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215.xml"/></Relationships>
</file>

<file path=ppt/slides/_rels/slide435.xml.rels><?xml version="1.0" encoding="UTF-8" standalone="yes"?>
<Relationships xmlns="http://schemas.openxmlformats.org/package/2006/relationships"><Relationship Id="rId3" Type="http://schemas.openxmlformats.org/officeDocument/2006/relationships/image" Target="../media/image745.jpeg"/><Relationship Id="rId2" Type="http://schemas.openxmlformats.org/officeDocument/2006/relationships/image" Target="../media/image480.jpeg"/><Relationship Id="rId1" Type="http://schemas.openxmlformats.org/officeDocument/2006/relationships/slideLayout" Target="../slideLayouts/slideLayout216.xml"/><Relationship Id="rId5" Type="http://schemas.openxmlformats.org/officeDocument/2006/relationships/image" Target="../media/image747.jpeg"/><Relationship Id="rId4" Type="http://schemas.openxmlformats.org/officeDocument/2006/relationships/image" Target="../media/image746.jpeg"/></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216.xml"/></Relationships>
</file>

<file path=ppt/slides/_rels/slide43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image" Target="../media/image647.jpeg"/><Relationship Id="rId1" Type="http://schemas.openxmlformats.org/officeDocument/2006/relationships/slideLayout" Target="../slideLayouts/slideLayout217.xml"/><Relationship Id="rId5" Type="http://schemas.openxmlformats.org/officeDocument/2006/relationships/image" Target="../media/image749.jpeg"/><Relationship Id="rId4" Type="http://schemas.openxmlformats.org/officeDocument/2006/relationships/image" Target="../media/image748.jpeg"/></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217.xml"/></Relationships>
</file>

<file path=ppt/slides/_rels/slide439.xml.rels><?xml version="1.0" encoding="UTF-8" standalone="yes"?>
<Relationships xmlns="http://schemas.openxmlformats.org/package/2006/relationships"><Relationship Id="rId3" Type="http://schemas.openxmlformats.org/officeDocument/2006/relationships/image" Target="../media/image751.jpeg"/><Relationship Id="rId2" Type="http://schemas.openxmlformats.org/officeDocument/2006/relationships/image" Target="../media/image750.jpeg"/><Relationship Id="rId1" Type="http://schemas.openxmlformats.org/officeDocument/2006/relationships/slideLayout" Target="../slideLayouts/slideLayout218.xml"/><Relationship Id="rId5" Type="http://schemas.openxmlformats.org/officeDocument/2006/relationships/image" Target="../media/image753.jpeg"/><Relationship Id="rId4" Type="http://schemas.openxmlformats.org/officeDocument/2006/relationships/image" Target="../media/image752.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441.xml.rels><?xml version="1.0" encoding="UTF-8" standalone="yes"?>
<Relationships xmlns="http://schemas.openxmlformats.org/package/2006/relationships"><Relationship Id="rId3" Type="http://schemas.openxmlformats.org/officeDocument/2006/relationships/image" Target="../media/image755.jpeg"/><Relationship Id="rId2" Type="http://schemas.openxmlformats.org/officeDocument/2006/relationships/image" Target="../media/image754.jpeg"/><Relationship Id="rId1" Type="http://schemas.openxmlformats.org/officeDocument/2006/relationships/slideLayout" Target="../slideLayouts/slideLayout219.xml"/><Relationship Id="rId6" Type="http://schemas.openxmlformats.org/officeDocument/2006/relationships/image" Target="../media/image758.jpeg"/><Relationship Id="rId5" Type="http://schemas.openxmlformats.org/officeDocument/2006/relationships/image" Target="../media/image757.jpeg"/><Relationship Id="rId4" Type="http://schemas.openxmlformats.org/officeDocument/2006/relationships/image" Target="../media/image756.jpeg"/></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443.xml.rels><?xml version="1.0" encoding="UTF-8" standalone="yes"?>
<Relationships xmlns="http://schemas.openxmlformats.org/package/2006/relationships"><Relationship Id="rId2" Type="http://schemas.openxmlformats.org/officeDocument/2006/relationships/image" Target="../media/image759.jpeg"/><Relationship Id="rId1" Type="http://schemas.openxmlformats.org/officeDocument/2006/relationships/slideLayout" Target="../slideLayouts/slideLayout220.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445.xml.rels><?xml version="1.0" encoding="UTF-8" standalone="yes"?>
<Relationships xmlns="http://schemas.openxmlformats.org/package/2006/relationships"><Relationship Id="rId8" Type="http://schemas.openxmlformats.org/officeDocument/2006/relationships/image" Target="../media/image766.jpeg"/><Relationship Id="rId3" Type="http://schemas.openxmlformats.org/officeDocument/2006/relationships/image" Target="../media/image761.jpeg"/><Relationship Id="rId7" Type="http://schemas.openxmlformats.org/officeDocument/2006/relationships/image" Target="../media/image765.jpeg"/><Relationship Id="rId2" Type="http://schemas.openxmlformats.org/officeDocument/2006/relationships/image" Target="../media/image760.jpeg"/><Relationship Id="rId1" Type="http://schemas.openxmlformats.org/officeDocument/2006/relationships/slideLayout" Target="../slideLayouts/slideLayout221.xml"/><Relationship Id="rId6" Type="http://schemas.openxmlformats.org/officeDocument/2006/relationships/image" Target="../media/image764.jpeg"/><Relationship Id="rId11" Type="http://schemas.openxmlformats.org/officeDocument/2006/relationships/image" Target="../media/image769.jpeg"/><Relationship Id="rId5" Type="http://schemas.openxmlformats.org/officeDocument/2006/relationships/image" Target="../media/image763.jpeg"/><Relationship Id="rId10" Type="http://schemas.openxmlformats.org/officeDocument/2006/relationships/image" Target="../media/image768.jpeg"/><Relationship Id="rId4" Type="http://schemas.openxmlformats.org/officeDocument/2006/relationships/image" Target="../media/image762.jpeg"/><Relationship Id="rId9" Type="http://schemas.openxmlformats.org/officeDocument/2006/relationships/image" Target="../media/image767.jpeg"/></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221.xml"/></Relationships>
</file>

<file path=ppt/slides/_rels/slide447.xml.rels><?xml version="1.0" encoding="UTF-8" standalone="yes"?>
<Relationships xmlns="http://schemas.openxmlformats.org/package/2006/relationships"><Relationship Id="rId3" Type="http://schemas.openxmlformats.org/officeDocument/2006/relationships/image" Target="../media/image771.jpeg"/><Relationship Id="rId7" Type="http://schemas.openxmlformats.org/officeDocument/2006/relationships/image" Target="../media/image773.jpeg"/><Relationship Id="rId2" Type="http://schemas.openxmlformats.org/officeDocument/2006/relationships/image" Target="../media/image770.jpeg"/><Relationship Id="rId1" Type="http://schemas.openxmlformats.org/officeDocument/2006/relationships/slideLayout" Target="../slideLayouts/slideLayout222.xml"/><Relationship Id="rId6" Type="http://schemas.openxmlformats.org/officeDocument/2006/relationships/image" Target="../media/image762.jpeg"/><Relationship Id="rId5" Type="http://schemas.openxmlformats.org/officeDocument/2006/relationships/image" Target="../media/image761.jpeg"/><Relationship Id="rId4" Type="http://schemas.openxmlformats.org/officeDocument/2006/relationships/image" Target="../media/image772.jpeg"/></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222.xml"/></Relationships>
</file>

<file path=ppt/slides/_rels/slide449.xml.rels><?xml version="1.0" encoding="UTF-8" standalone="yes"?>
<Relationships xmlns="http://schemas.openxmlformats.org/package/2006/relationships"><Relationship Id="rId3" Type="http://schemas.openxmlformats.org/officeDocument/2006/relationships/image" Target="../media/image551.jpeg"/><Relationship Id="rId2" Type="http://schemas.openxmlformats.org/officeDocument/2006/relationships/image" Target="../media/image553.jpeg"/><Relationship Id="rId1" Type="http://schemas.openxmlformats.org/officeDocument/2006/relationships/slideLayout" Target="../slideLayouts/slideLayout223.xml"/><Relationship Id="rId6" Type="http://schemas.openxmlformats.org/officeDocument/2006/relationships/image" Target="../media/image624.jpeg"/><Relationship Id="rId5" Type="http://schemas.openxmlformats.org/officeDocument/2006/relationships/image" Target="../media/image50.jpeg"/><Relationship Id="rId4" Type="http://schemas.openxmlformats.org/officeDocument/2006/relationships/image" Target="../media/image482.jpeg"/></Relationships>
</file>

<file path=ppt/slides/_rels/slide4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Layout" Target="../slideLayouts/slideLayout21.xml"/><Relationship Id="rId4" Type="http://schemas.openxmlformats.org/officeDocument/2006/relationships/image" Target="../media/image76.jpeg"/></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223.xml"/></Relationships>
</file>

<file path=ppt/slides/_rels/slide451.xml.rels><?xml version="1.0" encoding="UTF-8" standalone="yes"?>
<Relationships xmlns="http://schemas.openxmlformats.org/package/2006/relationships"><Relationship Id="rId3" Type="http://schemas.openxmlformats.org/officeDocument/2006/relationships/image" Target="../media/image775.jpeg"/><Relationship Id="rId2" Type="http://schemas.openxmlformats.org/officeDocument/2006/relationships/image" Target="../media/image774.jpeg"/><Relationship Id="rId1" Type="http://schemas.openxmlformats.org/officeDocument/2006/relationships/slideLayout" Target="../slideLayouts/slideLayout224.xml"/><Relationship Id="rId6" Type="http://schemas.openxmlformats.org/officeDocument/2006/relationships/image" Target="../media/image778.jpeg"/><Relationship Id="rId5" Type="http://schemas.openxmlformats.org/officeDocument/2006/relationships/image" Target="../media/image777.jpeg"/><Relationship Id="rId4" Type="http://schemas.openxmlformats.org/officeDocument/2006/relationships/image" Target="../media/image776.jpeg"/></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224.xml"/></Relationships>
</file>

<file path=ppt/slides/_rels/slide453.xml.rels><?xml version="1.0" encoding="UTF-8" standalone="yes"?>
<Relationships xmlns="http://schemas.openxmlformats.org/package/2006/relationships"><Relationship Id="rId3" Type="http://schemas.openxmlformats.org/officeDocument/2006/relationships/image" Target="../media/image780.jpeg"/><Relationship Id="rId2" Type="http://schemas.openxmlformats.org/officeDocument/2006/relationships/image" Target="../media/image779.jpeg"/><Relationship Id="rId1" Type="http://schemas.openxmlformats.org/officeDocument/2006/relationships/slideLayout" Target="../slideLayouts/slideLayout225.xml"/><Relationship Id="rId4" Type="http://schemas.openxmlformats.org/officeDocument/2006/relationships/image" Target="../media/image781.jpeg"/></Relationships>
</file>

<file path=ppt/slides/_rels/slide454.xml.rels><?xml version="1.0" encoding="UTF-8" standalone="yes"?>
<Relationships xmlns="http://schemas.openxmlformats.org/package/2006/relationships"><Relationship Id="rId1" Type="http://schemas.openxmlformats.org/officeDocument/2006/relationships/slideLayout" Target="../slideLayouts/slideLayout225.xml"/></Relationships>
</file>

<file path=ppt/slides/_rels/slide455.xml.rels><?xml version="1.0" encoding="UTF-8" standalone="yes"?>
<Relationships xmlns="http://schemas.openxmlformats.org/package/2006/relationships"><Relationship Id="rId2" Type="http://schemas.openxmlformats.org/officeDocument/2006/relationships/image" Target="../media/image782.jpeg"/><Relationship Id="rId1" Type="http://schemas.openxmlformats.org/officeDocument/2006/relationships/slideLayout" Target="../slideLayouts/slideLayout226.xml"/></Relationships>
</file>

<file path=ppt/slides/_rels/slide456.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457.xml.rels><?xml version="1.0" encoding="UTF-8" standalone="yes"?>
<Relationships xmlns="http://schemas.openxmlformats.org/package/2006/relationships"><Relationship Id="rId8" Type="http://schemas.openxmlformats.org/officeDocument/2006/relationships/image" Target="../media/image789.jpeg"/><Relationship Id="rId3" Type="http://schemas.openxmlformats.org/officeDocument/2006/relationships/image" Target="../media/image784.jpeg"/><Relationship Id="rId7" Type="http://schemas.openxmlformats.org/officeDocument/2006/relationships/image" Target="../media/image788.jpeg"/><Relationship Id="rId2" Type="http://schemas.openxmlformats.org/officeDocument/2006/relationships/image" Target="../media/image783.jpeg"/><Relationship Id="rId1" Type="http://schemas.openxmlformats.org/officeDocument/2006/relationships/slideLayout" Target="../slideLayouts/slideLayout227.xml"/><Relationship Id="rId6" Type="http://schemas.openxmlformats.org/officeDocument/2006/relationships/image" Target="../media/image787.jpeg"/><Relationship Id="rId5" Type="http://schemas.openxmlformats.org/officeDocument/2006/relationships/image" Target="../media/image786.jpeg"/><Relationship Id="rId4" Type="http://schemas.openxmlformats.org/officeDocument/2006/relationships/image" Target="../media/image785.jpeg"/><Relationship Id="rId9" Type="http://schemas.openxmlformats.org/officeDocument/2006/relationships/image" Target="../media/image790.jpeg"/></Relationships>
</file>

<file path=ppt/slides/_rels/slide458.xml.rels><?xml version="1.0" encoding="UTF-8" standalone="yes"?>
<Relationships xmlns="http://schemas.openxmlformats.org/package/2006/relationships"><Relationship Id="rId1" Type="http://schemas.openxmlformats.org/officeDocument/2006/relationships/slideLayout" Target="../slideLayouts/slideLayout227.xml"/></Relationships>
</file>

<file path=ppt/slides/_rels/slide459.xml.rels><?xml version="1.0" encoding="UTF-8" standalone="yes"?>
<Relationships xmlns="http://schemas.openxmlformats.org/package/2006/relationships"><Relationship Id="rId3" Type="http://schemas.openxmlformats.org/officeDocument/2006/relationships/image" Target="../media/image792.jpeg"/><Relationship Id="rId2" Type="http://schemas.openxmlformats.org/officeDocument/2006/relationships/image" Target="../media/image791.jpeg"/><Relationship Id="rId1" Type="http://schemas.openxmlformats.org/officeDocument/2006/relationships/slideLayout" Target="../slideLayouts/slideLayout228.xml"/><Relationship Id="rId5" Type="http://schemas.openxmlformats.org/officeDocument/2006/relationships/image" Target="../media/image794.jpeg"/><Relationship Id="rId4" Type="http://schemas.openxmlformats.org/officeDocument/2006/relationships/image" Target="../media/image793.jpe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60.xml.rels><?xml version="1.0" encoding="UTF-8" standalone="yes"?>
<Relationships xmlns="http://schemas.openxmlformats.org/package/2006/relationships"><Relationship Id="rId1" Type="http://schemas.openxmlformats.org/officeDocument/2006/relationships/slideLayout" Target="../slideLayouts/slideLayout228.xml"/></Relationships>
</file>

<file path=ppt/slides/_rels/slide461.xml.rels><?xml version="1.0" encoding="UTF-8" standalone="yes"?>
<Relationships xmlns="http://schemas.openxmlformats.org/package/2006/relationships"><Relationship Id="rId3" Type="http://schemas.openxmlformats.org/officeDocument/2006/relationships/image" Target="../media/image795.jpeg"/><Relationship Id="rId2" Type="http://schemas.openxmlformats.org/officeDocument/2006/relationships/image" Target="../media/image419.jpeg"/><Relationship Id="rId1" Type="http://schemas.openxmlformats.org/officeDocument/2006/relationships/slideLayout" Target="../slideLayouts/slideLayout229.xml"/><Relationship Id="rId5" Type="http://schemas.openxmlformats.org/officeDocument/2006/relationships/image" Target="../media/image797.jpeg"/><Relationship Id="rId4" Type="http://schemas.openxmlformats.org/officeDocument/2006/relationships/image" Target="../media/image796.jpeg"/></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229.xml"/></Relationships>
</file>

<file path=ppt/slides/_rels/slide463.xml.rels><?xml version="1.0" encoding="UTF-8" standalone="yes"?>
<Relationships xmlns="http://schemas.openxmlformats.org/package/2006/relationships"><Relationship Id="rId3" Type="http://schemas.openxmlformats.org/officeDocument/2006/relationships/image" Target="../media/image457.jpeg"/><Relationship Id="rId2" Type="http://schemas.openxmlformats.org/officeDocument/2006/relationships/image" Target="../media/image798.jpeg"/><Relationship Id="rId1" Type="http://schemas.openxmlformats.org/officeDocument/2006/relationships/slideLayout" Target="../slideLayouts/slideLayout230.xml"/><Relationship Id="rId4" Type="http://schemas.openxmlformats.org/officeDocument/2006/relationships/image" Target="../media/image331.jpeg"/></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465.xml.rels><?xml version="1.0" encoding="UTF-8" standalone="yes"?>
<Relationships xmlns="http://schemas.openxmlformats.org/package/2006/relationships"><Relationship Id="rId2" Type="http://schemas.openxmlformats.org/officeDocument/2006/relationships/image" Target="../media/image799.jpeg"/><Relationship Id="rId1" Type="http://schemas.openxmlformats.org/officeDocument/2006/relationships/slideLayout" Target="../slideLayouts/slideLayout231.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467.xml.rels><?xml version="1.0" encoding="UTF-8" standalone="yes"?>
<Relationships xmlns="http://schemas.openxmlformats.org/package/2006/relationships"><Relationship Id="rId3" Type="http://schemas.openxmlformats.org/officeDocument/2006/relationships/image" Target="../media/image801.jpeg"/><Relationship Id="rId7" Type="http://schemas.openxmlformats.org/officeDocument/2006/relationships/image" Target="../media/image805.jpeg"/><Relationship Id="rId2" Type="http://schemas.openxmlformats.org/officeDocument/2006/relationships/image" Target="../media/image800.jpeg"/><Relationship Id="rId1" Type="http://schemas.openxmlformats.org/officeDocument/2006/relationships/slideLayout" Target="../slideLayouts/slideLayout232.xml"/><Relationship Id="rId6" Type="http://schemas.openxmlformats.org/officeDocument/2006/relationships/image" Target="../media/image804.jpeg"/><Relationship Id="rId5" Type="http://schemas.openxmlformats.org/officeDocument/2006/relationships/image" Target="../media/image803.jpeg"/><Relationship Id="rId4" Type="http://schemas.openxmlformats.org/officeDocument/2006/relationships/image" Target="../media/image802.jpeg"/></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232.xml"/></Relationships>
</file>

<file path=ppt/slides/_rels/slide469.xml.rels><?xml version="1.0" encoding="UTF-8" standalone="yes"?>
<Relationships xmlns="http://schemas.openxmlformats.org/package/2006/relationships"><Relationship Id="rId3" Type="http://schemas.openxmlformats.org/officeDocument/2006/relationships/image" Target="../media/image807.jpeg"/><Relationship Id="rId2" Type="http://schemas.openxmlformats.org/officeDocument/2006/relationships/image" Target="../media/image806.jpeg"/><Relationship Id="rId1" Type="http://schemas.openxmlformats.org/officeDocument/2006/relationships/slideLayout" Target="../slideLayouts/slideLayout233.xml"/><Relationship Id="rId5" Type="http://schemas.openxmlformats.org/officeDocument/2006/relationships/image" Target="../media/image809.jpeg"/><Relationship Id="rId4" Type="http://schemas.openxmlformats.org/officeDocument/2006/relationships/image" Target="../media/image808.jpeg"/></Relationships>
</file>

<file path=ppt/slides/_rels/slide47.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77.jpeg"/><Relationship Id="rId1" Type="http://schemas.openxmlformats.org/officeDocument/2006/relationships/slideLayout" Target="../slideLayouts/slideLayout22.xml"/><Relationship Id="rId5" Type="http://schemas.openxmlformats.org/officeDocument/2006/relationships/image" Target="../media/image80.jpeg"/><Relationship Id="rId4" Type="http://schemas.openxmlformats.org/officeDocument/2006/relationships/image" Target="../media/image79.jpeg"/></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233.xml"/></Relationships>
</file>

<file path=ppt/slides/_rels/slide471.xml.rels><?xml version="1.0" encoding="UTF-8" standalone="yes"?>
<Relationships xmlns="http://schemas.openxmlformats.org/package/2006/relationships"><Relationship Id="rId3" Type="http://schemas.openxmlformats.org/officeDocument/2006/relationships/image" Target="../media/image811.jpeg"/><Relationship Id="rId2" Type="http://schemas.openxmlformats.org/officeDocument/2006/relationships/image" Target="../media/image810.jpeg"/><Relationship Id="rId1" Type="http://schemas.openxmlformats.org/officeDocument/2006/relationships/slideLayout" Target="../slideLayouts/slideLayout234.xml"/><Relationship Id="rId4" Type="http://schemas.openxmlformats.org/officeDocument/2006/relationships/image" Target="../media/image812.jpeg"/></Relationships>
</file>

<file path=ppt/slides/_rels/slide472.xml.rels><?xml version="1.0" encoding="UTF-8" standalone="yes"?>
<Relationships xmlns="http://schemas.openxmlformats.org/package/2006/relationships"><Relationship Id="rId1" Type="http://schemas.openxmlformats.org/officeDocument/2006/relationships/slideLayout" Target="../slideLayouts/slideLayout234.xml"/></Relationships>
</file>

<file path=ppt/slides/_rels/slide473.xml.rels><?xml version="1.0" encoding="UTF-8" standalone="yes"?>
<Relationships xmlns="http://schemas.openxmlformats.org/package/2006/relationships"><Relationship Id="rId3" Type="http://schemas.openxmlformats.org/officeDocument/2006/relationships/image" Target="../media/image623.jpeg"/><Relationship Id="rId2" Type="http://schemas.openxmlformats.org/officeDocument/2006/relationships/image" Target="../media/image47.jpeg"/><Relationship Id="rId1" Type="http://schemas.openxmlformats.org/officeDocument/2006/relationships/slideLayout" Target="../slideLayouts/slideLayout235.xml"/><Relationship Id="rId5" Type="http://schemas.openxmlformats.org/officeDocument/2006/relationships/image" Target="../media/image624.jpeg"/><Relationship Id="rId4" Type="http://schemas.openxmlformats.org/officeDocument/2006/relationships/image" Target="../media/image813.jpeg"/></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235.xml"/></Relationships>
</file>

<file path=ppt/slides/_rels/slide475.xml.rels><?xml version="1.0" encoding="UTF-8" standalone="yes"?>
<Relationships xmlns="http://schemas.openxmlformats.org/package/2006/relationships"><Relationship Id="rId3" Type="http://schemas.openxmlformats.org/officeDocument/2006/relationships/image" Target="../media/image815.jpeg"/><Relationship Id="rId2" Type="http://schemas.openxmlformats.org/officeDocument/2006/relationships/image" Target="../media/image814.jpeg"/><Relationship Id="rId1" Type="http://schemas.openxmlformats.org/officeDocument/2006/relationships/slideLayout" Target="../slideLayouts/slideLayout236.xml"/><Relationship Id="rId4" Type="http://schemas.openxmlformats.org/officeDocument/2006/relationships/image" Target="../media/image816.jpeg"/></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236.xml"/></Relationships>
</file>

<file path=ppt/slides/_rels/slide477.xml.rels><?xml version="1.0" encoding="UTF-8" standalone="yes"?>
<Relationships xmlns="http://schemas.openxmlformats.org/package/2006/relationships"><Relationship Id="rId3" Type="http://schemas.openxmlformats.org/officeDocument/2006/relationships/image" Target="../media/image818.jpeg"/><Relationship Id="rId2" Type="http://schemas.openxmlformats.org/officeDocument/2006/relationships/image" Target="../media/image817.jpeg"/><Relationship Id="rId1" Type="http://schemas.openxmlformats.org/officeDocument/2006/relationships/slideLayout" Target="../slideLayouts/slideLayout237.xml"/><Relationship Id="rId6" Type="http://schemas.openxmlformats.org/officeDocument/2006/relationships/image" Target="../media/image821.jpeg"/><Relationship Id="rId5" Type="http://schemas.openxmlformats.org/officeDocument/2006/relationships/image" Target="../media/image820.jpeg"/><Relationship Id="rId4" Type="http://schemas.openxmlformats.org/officeDocument/2006/relationships/image" Target="../media/image819.jpeg"/></Relationships>
</file>

<file path=ppt/slides/_rels/slide478.xml.rels><?xml version="1.0" encoding="UTF-8" standalone="yes"?>
<Relationships xmlns="http://schemas.openxmlformats.org/package/2006/relationships"><Relationship Id="rId1" Type="http://schemas.openxmlformats.org/officeDocument/2006/relationships/slideLayout" Target="../slideLayouts/slideLayout237.xml"/></Relationships>
</file>

<file path=ppt/slides/_rels/slide479.xml.rels><?xml version="1.0" encoding="UTF-8" standalone="yes"?>
<Relationships xmlns="http://schemas.openxmlformats.org/package/2006/relationships"><Relationship Id="rId3" Type="http://schemas.openxmlformats.org/officeDocument/2006/relationships/image" Target="../media/image823.jpeg"/><Relationship Id="rId2" Type="http://schemas.openxmlformats.org/officeDocument/2006/relationships/image" Target="../media/image822.jpeg"/><Relationship Id="rId1" Type="http://schemas.openxmlformats.org/officeDocument/2006/relationships/slideLayout" Target="../slideLayouts/slideLayout238.xml"/><Relationship Id="rId5" Type="http://schemas.openxmlformats.org/officeDocument/2006/relationships/image" Target="../media/image825.jpeg"/><Relationship Id="rId4" Type="http://schemas.openxmlformats.org/officeDocument/2006/relationships/image" Target="../media/image824.jpe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80.xml.rels><?xml version="1.0" encoding="UTF-8" standalone="yes"?>
<Relationships xmlns="http://schemas.openxmlformats.org/package/2006/relationships"><Relationship Id="rId1" Type="http://schemas.openxmlformats.org/officeDocument/2006/relationships/slideLayout" Target="../slideLayouts/slideLayout238.xml"/></Relationships>
</file>

<file path=ppt/slides/_rels/slide481.xml.rels><?xml version="1.0" encoding="UTF-8" standalone="yes"?>
<Relationships xmlns="http://schemas.openxmlformats.org/package/2006/relationships"><Relationship Id="rId3" Type="http://schemas.openxmlformats.org/officeDocument/2006/relationships/image" Target="../media/image827.jpeg"/><Relationship Id="rId2" Type="http://schemas.openxmlformats.org/officeDocument/2006/relationships/image" Target="../media/image826.jpeg"/><Relationship Id="rId1" Type="http://schemas.openxmlformats.org/officeDocument/2006/relationships/slideLayout" Target="../slideLayouts/slideLayout239.xml"/><Relationship Id="rId4" Type="http://schemas.openxmlformats.org/officeDocument/2006/relationships/image" Target="../media/image828.jpeg"/></Relationships>
</file>

<file path=ppt/slides/_rels/slide482.xml.rels><?xml version="1.0" encoding="UTF-8" standalone="yes"?>
<Relationships xmlns="http://schemas.openxmlformats.org/package/2006/relationships"><Relationship Id="rId1" Type="http://schemas.openxmlformats.org/officeDocument/2006/relationships/slideLayout" Target="../slideLayouts/slideLayout239.xml"/></Relationships>
</file>

<file path=ppt/slides/_rels/slide483.xml.rels><?xml version="1.0" encoding="UTF-8" standalone="yes"?>
<Relationships xmlns="http://schemas.openxmlformats.org/package/2006/relationships"><Relationship Id="rId3" Type="http://schemas.openxmlformats.org/officeDocument/2006/relationships/image" Target="../media/image830.jpeg"/><Relationship Id="rId2" Type="http://schemas.openxmlformats.org/officeDocument/2006/relationships/image" Target="../media/image829.jpeg"/><Relationship Id="rId1" Type="http://schemas.openxmlformats.org/officeDocument/2006/relationships/slideLayout" Target="../slideLayouts/slideLayout240.xml"/><Relationship Id="rId5" Type="http://schemas.openxmlformats.org/officeDocument/2006/relationships/image" Target="../media/image832.jpeg"/><Relationship Id="rId4" Type="http://schemas.openxmlformats.org/officeDocument/2006/relationships/image" Target="../media/image831.jpeg"/></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240.xml"/></Relationships>
</file>

<file path=ppt/slides/_rels/slide485.xml.rels><?xml version="1.0" encoding="UTF-8" standalone="yes"?>
<Relationships xmlns="http://schemas.openxmlformats.org/package/2006/relationships"><Relationship Id="rId2" Type="http://schemas.openxmlformats.org/officeDocument/2006/relationships/image" Target="../media/image833.jpeg"/><Relationship Id="rId1" Type="http://schemas.openxmlformats.org/officeDocument/2006/relationships/slideLayout" Target="../slideLayouts/slideLayout241.xml"/></Relationships>
</file>

<file path=ppt/slides/_rels/slide486.xml.rels><?xml version="1.0" encoding="UTF-8" standalone="yes"?>
<Relationships xmlns="http://schemas.openxmlformats.org/package/2006/relationships"><Relationship Id="rId1" Type="http://schemas.openxmlformats.org/officeDocument/2006/relationships/slideLayout" Target="../slideLayouts/slideLayout241.xml"/></Relationships>
</file>

<file path=ppt/slides/_rels/slide487.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image" Target="../media/image834.jpeg"/><Relationship Id="rId1" Type="http://schemas.openxmlformats.org/officeDocument/2006/relationships/slideLayout" Target="../slideLayouts/slideLayout242.xml"/><Relationship Id="rId5" Type="http://schemas.openxmlformats.org/officeDocument/2006/relationships/image" Target="../media/image835.jpeg"/><Relationship Id="rId4" Type="http://schemas.openxmlformats.org/officeDocument/2006/relationships/image" Target="../media/image50.jpeg"/></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242.xml"/></Relationships>
</file>

<file path=ppt/slides/_rels/slide489.xml.rels><?xml version="1.0" encoding="UTF-8" standalone="yes"?>
<Relationships xmlns="http://schemas.openxmlformats.org/package/2006/relationships"><Relationship Id="rId3" Type="http://schemas.openxmlformats.org/officeDocument/2006/relationships/image" Target="../media/image837.jpeg"/><Relationship Id="rId7" Type="http://schemas.openxmlformats.org/officeDocument/2006/relationships/image" Target="../media/image841.jpeg"/><Relationship Id="rId2" Type="http://schemas.openxmlformats.org/officeDocument/2006/relationships/image" Target="../media/image836.jpeg"/><Relationship Id="rId1" Type="http://schemas.openxmlformats.org/officeDocument/2006/relationships/slideLayout" Target="../slideLayouts/slideLayout243.xml"/><Relationship Id="rId6" Type="http://schemas.openxmlformats.org/officeDocument/2006/relationships/image" Target="../media/image840.jpeg"/><Relationship Id="rId5" Type="http://schemas.openxmlformats.org/officeDocument/2006/relationships/image" Target="../media/image839.jpeg"/><Relationship Id="rId4" Type="http://schemas.openxmlformats.org/officeDocument/2006/relationships/image" Target="../media/image838.jpeg"/></Relationships>
</file>

<file path=ppt/slides/_rels/slide49.xml.rels><?xml version="1.0" encoding="UTF-8" standalone="yes"?>
<Relationships xmlns="http://schemas.openxmlformats.org/package/2006/relationships"><Relationship Id="rId3" Type="http://schemas.openxmlformats.org/officeDocument/2006/relationships/image" Target="../media/image82.jpeg"/><Relationship Id="rId7" Type="http://schemas.openxmlformats.org/officeDocument/2006/relationships/image" Target="../media/image86.jpeg"/><Relationship Id="rId2" Type="http://schemas.openxmlformats.org/officeDocument/2006/relationships/image" Target="../media/image81.jpeg"/><Relationship Id="rId1" Type="http://schemas.openxmlformats.org/officeDocument/2006/relationships/slideLayout" Target="../slideLayouts/slideLayout23.xml"/><Relationship Id="rId6" Type="http://schemas.openxmlformats.org/officeDocument/2006/relationships/image" Target="../media/image85.jpeg"/><Relationship Id="rId5" Type="http://schemas.openxmlformats.org/officeDocument/2006/relationships/image" Target="../media/image84.jpeg"/><Relationship Id="rId4" Type="http://schemas.openxmlformats.org/officeDocument/2006/relationships/image" Target="../media/image83.jpeg"/></Relationships>
</file>

<file path=ppt/slides/_rels/slide490.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491.xml.rels><?xml version="1.0" encoding="UTF-8" standalone="yes"?>
<Relationships xmlns="http://schemas.openxmlformats.org/package/2006/relationships"><Relationship Id="rId3" Type="http://schemas.openxmlformats.org/officeDocument/2006/relationships/image" Target="../media/image843.jpeg"/><Relationship Id="rId2" Type="http://schemas.openxmlformats.org/officeDocument/2006/relationships/image" Target="../media/image842.jpeg"/><Relationship Id="rId1" Type="http://schemas.openxmlformats.org/officeDocument/2006/relationships/slideLayout" Target="../slideLayouts/slideLayout244.xml"/><Relationship Id="rId5" Type="http://schemas.openxmlformats.org/officeDocument/2006/relationships/image" Target="../media/image845.jpeg"/><Relationship Id="rId4" Type="http://schemas.openxmlformats.org/officeDocument/2006/relationships/image" Target="../media/image844.jpeg"/></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244.xml"/></Relationships>
</file>

<file path=ppt/slides/_rels/slide493.xml.rels><?xml version="1.0" encoding="UTF-8" standalone="yes"?>
<Relationships xmlns="http://schemas.openxmlformats.org/package/2006/relationships"><Relationship Id="rId3" Type="http://schemas.openxmlformats.org/officeDocument/2006/relationships/image" Target="../media/image847.jpeg"/><Relationship Id="rId2" Type="http://schemas.openxmlformats.org/officeDocument/2006/relationships/image" Target="../media/image846.jpeg"/><Relationship Id="rId1" Type="http://schemas.openxmlformats.org/officeDocument/2006/relationships/slideLayout" Target="../slideLayouts/slideLayout245.xml"/><Relationship Id="rId5" Type="http://schemas.openxmlformats.org/officeDocument/2006/relationships/image" Target="../media/image849.jpeg"/><Relationship Id="rId4" Type="http://schemas.openxmlformats.org/officeDocument/2006/relationships/image" Target="../media/image848.jpeg"/></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245.xml"/></Relationships>
</file>

<file path=ppt/slides/_rels/slide495.xml.rels><?xml version="1.0" encoding="UTF-8" standalone="yes"?>
<Relationships xmlns="http://schemas.openxmlformats.org/package/2006/relationships"><Relationship Id="rId3" Type="http://schemas.openxmlformats.org/officeDocument/2006/relationships/image" Target="../media/image851.jpeg"/><Relationship Id="rId7" Type="http://schemas.openxmlformats.org/officeDocument/2006/relationships/image" Target="../media/image855.jpeg"/><Relationship Id="rId2" Type="http://schemas.openxmlformats.org/officeDocument/2006/relationships/image" Target="../media/image850.jpeg"/><Relationship Id="rId1" Type="http://schemas.openxmlformats.org/officeDocument/2006/relationships/slideLayout" Target="../slideLayouts/slideLayout246.xml"/><Relationship Id="rId6" Type="http://schemas.openxmlformats.org/officeDocument/2006/relationships/image" Target="../media/image854.jpeg"/><Relationship Id="rId5" Type="http://schemas.openxmlformats.org/officeDocument/2006/relationships/image" Target="../media/image853.jpeg"/><Relationship Id="rId4" Type="http://schemas.openxmlformats.org/officeDocument/2006/relationships/image" Target="../media/image852.jpeg"/></Relationships>
</file>

<file path=ppt/slides/_rels/slide496.xml.rels><?xml version="1.0" encoding="UTF-8" standalone="yes"?>
<Relationships xmlns="http://schemas.openxmlformats.org/package/2006/relationships"><Relationship Id="rId1" Type="http://schemas.openxmlformats.org/officeDocument/2006/relationships/slideLayout" Target="../slideLayouts/slideLayout246.xml"/></Relationships>
</file>

<file path=ppt/slides/_rels/slide497.xml.rels><?xml version="1.0" encoding="UTF-8" standalone="yes"?>
<Relationships xmlns="http://schemas.openxmlformats.org/package/2006/relationships"><Relationship Id="rId3" Type="http://schemas.openxmlformats.org/officeDocument/2006/relationships/image" Target="../media/image853.jpeg"/><Relationship Id="rId2" Type="http://schemas.openxmlformats.org/officeDocument/2006/relationships/image" Target="../media/image856.jpeg"/><Relationship Id="rId1" Type="http://schemas.openxmlformats.org/officeDocument/2006/relationships/slideLayout" Target="../slideLayouts/slideLayout247.xml"/><Relationship Id="rId5" Type="http://schemas.openxmlformats.org/officeDocument/2006/relationships/image" Target="../media/image857.jpeg"/><Relationship Id="rId4" Type="http://schemas.openxmlformats.org/officeDocument/2006/relationships/image" Target="../media/image851.jpeg"/></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247.xml"/></Relationships>
</file>

<file path=ppt/slides/_rels/slide499.xml.rels><?xml version="1.0" encoding="UTF-8" standalone="yes"?>
<Relationships xmlns="http://schemas.openxmlformats.org/package/2006/relationships"><Relationship Id="rId3" Type="http://schemas.openxmlformats.org/officeDocument/2006/relationships/image" Target="../media/image859.jpeg"/><Relationship Id="rId2" Type="http://schemas.openxmlformats.org/officeDocument/2006/relationships/image" Target="../media/image858.jpeg"/><Relationship Id="rId1" Type="http://schemas.openxmlformats.org/officeDocument/2006/relationships/slideLayout" Target="../slideLayouts/slideLayout248.xml"/><Relationship Id="rId4" Type="http://schemas.openxmlformats.org/officeDocument/2006/relationships/image" Target="../media/image860.jpeg"/></Relationships>
</file>

<file path=ppt/slides/_rels/slide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50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248.xml"/></Relationships>
</file>

<file path=ppt/slides/_rels/slide501.xml.rels><?xml version="1.0" encoding="UTF-8" standalone="yes"?>
<Relationships xmlns="http://schemas.openxmlformats.org/package/2006/relationships"><Relationship Id="rId3" Type="http://schemas.openxmlformats.org/officeDocument/2006/relationships/image" Target="../media/image862.jpeg"/><Relationship Id="rId2" Type="http://schemas.openxmlformats.org/officeDocument/2006/relationships/image" Target="../media/image861.jpeg"/><Relationship Id="rId1" Type="http://schemas.openxmlformats.org/officeDocument/2006/relationships/slideLayout" Target="../slideLayouts/slideLayout249.xml"/><Relationship Id="rId4" Type="http://schemas.openxmlformats.org/officeDocument/2006/relationships/image" Target="../media/image863.jpeg"/></Relationships>
</file>

<file path=ppt/slides/_rels/slide502.xml.rels><?xml version="1.0" encoding="UTF-8" standalone="yes"?>
<Relationships xmlns="http://schemas.openxmlformats.org/package/2006/relationships"><Relationship Id="rId1" Type="http://schemas.openxmlformats.org/officeDocument/2006/relationships/slideLayout" Target="../slideLayouts/slideLayout249.xml"/></Relationships>
</file>

<file path=ppt/slides/_rels/slide503.xml.rels><?xml version="1.0" encoding="UTF-8" standalone="yes"?>
<Relationships xmlns="http://schemas.openxmlformats.org/package/2006/relationships"><Relationship Id="rId3" Type="http://schemas.openxmlformats.org/officeDocument/2006/relationships/image" Target="../media/image827.jpeg"/><Relationship Id="rId2" Type="http://schemas.openxmlformats.org/officeDocument/2006/relationships/image" Target="../media/image864.jpeg"/><Relationship Id="rId1" Type="http://schemas.openxmlformats.org/officeDocument/2006/relationships/slideLayout" Target="../slideLayouts/slideLayout250.xml"/><Relationship Id="rId5" Type="http://schemas.openxmlformats.org/officeDocument/2006/relationships/image" Target="../media/image234.jpeg"/><Relationship Id="rId4" Type="http://schemas.openxmlformats.org/officeDocument/2006/relationships/image" Target="../media/image828.jpeg"/></Relationships>
</file>

<file path=ppt/slides/_rels/slide504.xml.rels><?xml version="1.0" encoding="UTF-8" standalone="yes"?>
<Relationships xmlns="http://schemas.openxmlformats.org/package/2006/relationships"><Relationship Id="rId1" Type="http://schemas.openxmlformats.org/officeDocument/2006/relationships/slideLayout" Target="../slideLayouts/slideLayout250.xml"/></Relationships>
</file>

<file path=ppt/slides/_rels/slide505.xml.rels><?xml version="1.0" encoding="UTF-8" standalone="yes"?>
<Relationships xmlns="http://schemas.openxmlformats.org/package/2006/relationships"><Relationship Id="rId2" Type="http://schemas.openxmlformats.org/officeDocument/2006/relationships/image" Target="../media/image865.jpeg"/><Relationship Id="rId1" Type="http://schemas.openxmlformats.org/officeDocument/2006/relationships/slideLayout" Target="../slideLayouts/slideLayout251.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251.xml"/></Relationships>
</file>

<file path=ppt/slides/_rels/slide507.xml.rels><?xml version="1.0" encoding="UTF-8" standalone="yes"?>
<Relationships xmlns="http://schemas.openxmlformats.org/package/2006/relationships"><Relationship Id="rId3" Type="http://schemas.openxmlformats.org/officeDocument/2006/relationships/image" Target="../media/image867.jpeg"/><Relationship Id="rId2" Type="http://schemas.openxmlformats.org/officeDocument/2006/relationships/image" Target="../media/image866.jpeg"/><Relationship Id="rId1" Type="http://schemas.openxmlformats.org/officeDocument/2006/relationships/slideLayout" Target="../slideLayouts/slideLayout252.xml"/><Relationship Id="rId4" Type="http://schemas.openxmlformats.org/officeDocument/2006/relationships/image" Target="../media/image868.jpeg"/></Relationships>
</file>

<file path=ppt/slides/_rels/slide508.xml.rels><?xml version="1.0" encoding="UTF-8" standalone="yes"?>
<Relationships xmlns="http://schemas.openxmlformats.org/package/2006/relationships"><Relationship Id="rId1" Type="http://schemas.openxmlformats.org/officeDocument/2006/relationships/slideLayout" Target="../slideLayouts/slideLayout252.xml"/></Relationships>
</file>

<file path=ppt/slides/_rels/slide509.xml.rels><?xml version="1.0" encoding="UTF-8" standalone="yes"?>
<Relationships xmlns="http://schemas.openxmlformats.org/package/2006/relationships"><Relationship Id="rId3" Type="http://schemas.openxmlformats.org/officeDocument/2006/relationships/image" Target="../media/image870.jpeg"/><Relationship Id="rId2" Type="http://schemas.openxmlformats.org/officeDocument/2006/relationships/image" Target="../media/image869.jpeg"/><Relationship Id="rId1" Type="http://schemas.openxmlformats.org/officeDocument/2006/relationships/slideLayout" Target="../slideLayouts/slideLayout253.xml"/></Relationships>
</file>

<file path=ppt/slides/_rels/slide51.xml.rels><?xml version="1.0" encoding="UTF-8" standalone="yes"?>
<Relationships xmlns="http://schemas.openxmlformats.org/package/2006/relationships"><Relationship Id="rId3" Type="http://schemas.openxmlformats.org/officeDocument/2006/relationships/image" Target="../media/image88.jpeg"/><Relationship Id="rId7" Type="http://schemas.openxmlformats.org/officeDocument/2006/relationships/image" Target="../media/image92.jpeg"/><Relationship Id="rId2" Type="http://schemas.openxmlformats.org/officeDocument/2006/relationships/image" Target="../media/image87.jpeg"/><Relationship Id="rId1" Type="http://schemas.openxmlformats.org/officeDocument/2006/relationships/slideLayout" Target="../slideLayouts/slideLayout24.xml"/><Relationship Id="rId6" Type="http://schemas.openxmlformats.org/officeDocument/2006/relationships/image" Target="../media/image91.jpeg"/><Relationship Id="rId5" Type="http://schemas.openxmlformats.org/officeDocument/2006/relationships/image" Target="../media/image90.jpeg"/><Relationship Id="rId4" Type="http://schemas.openxmlformats.org/officeDocument/2006/relationships/image" Target="../media/image89.jpeg"/></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511.xml.rels><?xml version="1.0" encoding="UTF-8" standalone="yes"?>
<Relationships xmlns="http://schemas.openxmlformats.org/package/2006/relationships"><Relationship Id="rId3" Type="http://schemas.openxmlformats.org/officeDocument/2006/relationships/image" Target="../media/image872.jpeg"/><Relationship Id="rId2" Type="http://schemas.openxmlformats.org/officeDocument/2006/relationships/image" Target="../media/image871.jpeg"/><Relationship Id="rId1" Type="http://schemas.openxmlformats.org/officeDocument/2006/relationships/slideLayout" Target="../slideLayouts/slideLayout254.xml"/><Relationship Id="rId5" Type="http://schemas.openxmlformats.org/officeDocument/2006/relationships/image" Target="../media/image874.jpeg"/><Relationship Id="rId4" Type="http://schemas.openxmlformats.org/officeDocument/2006/relationships/image" Target="../media/image873.jpeg"/></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513.xml.rels><?xml version="1.0" encoding="UTF-8" standalone="yes"?>
<Relationships xmlns="http://schemas.openxmlformats.org/package/2006/relationships"><Relationship Id="rId3" Type="http://schemas.openxmlformats.org/officeDocument/2006/relationships/image" Target="../media/image876.jpeg"/><Relationship Id="rId2" Type="http://schemas.openxmlformats.org/officeDocument/2006/relationships/image" Target="../media/image875.jpeg"/><Relationship Id="rId1" Type="http://schemas.openxmlformats.org/officeDocument/2006/relationships/slideLayout" Target="../slideLayouts/slideLayout255.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255.xml"/></Relationships>
</file>

<file path=ppt/slides/_rels/slide515.xml.rels><?xml version="1.0" encoding="UTF-8" standalone="yes"?>
<Relationships xmlns="http://schemas.openxmlformats.org/package/2006/relationships"><Relationship Id="rId3" Type="http://schemas.openxmlformats.org/officeDocument/2006/relationships/image" Target="../media/image878.jpeg"/><Relationship Id="rId7" Type="http://schemas.openxmlformats.org/officeDocument/2006/relationships/image" Target="../media/image882.jpeg"/><Relationship Id="rId2" Type="http://schemas.openxmlformats.org/officeDocument/2006/relationships/image" Target="../media/image877.jpeg"/><Relationship Id="rId1" Type="http://schemas.openxmlformats.org/officeDocument/2006/relationships/slideLayout" Target="../slideLayouts/slideLayout256.xml"/><Relationship Id="rId6" Type="http://schemas.openxmlformats.org/officeDocument/2006/relationships/image" Target="../media/image881.jpeg"/><Relationship Id="rId5" Type="http://schemas.openxmlformats.org/officeDocument/2006/relationships/image" Target="../media/image880.jpeg"/><Relationship Id="rId4" Type="http://schemas.openxmlformats.org/officeDocument/2006/relationships/image" Target="../media/image879.jpeg"/></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256.xml"/></Relationships>
</file>

<file path=ppt/slides/_rels/slide517.xml.rels><?xml version="1.0" encoding="UTF-8" standalone="yes"?>
<Relationships xmlns="http://schemas.openxmlformats.org/package/2006/relationships"><Relationship Id="rId3" Type="http://schemas.openxmlformats.org/officeDocument/2006/relationships/image" Target="../media/image884.jpeg"/><Relationship Id="rId2" Type="http://schemas.openxmlformats.org/officeDocument/2006/relationships/image" Target="../media/image883.jpeg"/><Relationship Id="rId1" Type="http://schemas.openxmlformats.org/officeDocument/2006/relationships/slideLayout" Target="../slideLayouts/slideLayout257.xml"/><Relationship Id="rId5" Type="http://schemas.openxmlformats.org/officeDocument/2006/relationships/image" Target="../media/image886.jpeg"/><Relationship Id="rId4" Type="http://schemas.openxmlformats.org/officeDocument/2006/relationships/image" Target="../media/image885.jpeg"/></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257.xml"/></Relationships>
</file>

<file path=ppt/slides/_rels/slide519.xml.rels><?xml version="1.0" encoding="UTF-8" standalone="yes"?>
<Relationships xmlns="http://schemas.openxmlformats.org/package/2006/relationships"><Relationship Id="rId3" Type="http://schemas.openxmlformats.org/officeDocument/2006/relationships/image" Target="../media/image888.jpeg"/><Relationship Id="rId2" Type="http://schemas.openxmlformats.org/officeDocument/2006/relationships/image" Target="../media/image887.jpeg"/><Relationship Id="rId1" Type="http://schemas.openxmlformats.org/officeDocument/2006/relationships/slideLayout" Target="../slideLayouts/slideLayout25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258.xml"/></Relationships>
</file>

<file path=ppt/slides/_rels/slide521.xml.rels><?xml version="1.0" encoding="UTF-8" standalone="yes"?>
<Relationships xmlns="http://schemas.openxmlformats.org/package/2006/relationships"><Relationship Id="rId3" Type="http://schemas.openxmlformats.org/officeDocument/2006/relationships/image" Target="../media/image890.jpeg"/><Relationship Id="rId2" Type="http://schemas.openxmlformats.org/officeDocument/2006/relationships/image" Target="../media/image889.jpeg"/><Relationship Id="rId1" Type="http://schemas.openxmlformats.org/officeDocument/2006/relationships/slideLayout" Target="../slideLayouts/slideLayout259.xml"/><Relationship Id="rId4" Type="http://schemas.openxmlformats.org/officeDocument/2006/relationships/image" Target="../media/image891.jpeg"/></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259.xml"/></Relationships>
</file>

<file path=ppt/slides/_rels/slide523.xml.rels><?xml version="1.0" encoding="UTF-8" standalone="yes"?>
<Relationships xmlns="http://schemas.openxmlformats.org/package/2006/relationships"><Relationship Id="rId2" Type="http://schemas.openxmlformats.org/officeDocument/2006/relationships/image" Target="../media/image892.jpeg"/><Relationship Id="rId1" Type="http://schemas.openxmlformats.org/officeDocument/2006/relationships/slideLayout" Target="../slideLayouts/slideLayout260.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525.xml.rels><?xml version="1.0" encoding="UTF-8" standalone="yes"?>
<Relationships xmlns="http://schemas.openxmlformats.org/package/2006/relationships"><Relationship Id="rId3" Type="http://schemas.openxmlformats.org/officeDocument/2006/relationships/image" Target="../media/image894.jpeg"/><Relationship Id="rId2" Type="http://schemas.openxmlformats.org/officeDocument/2006/relationships/image" Target="../media/image893.jpeg"/><Relationship Id="rId1" Type="http://schemas.openxmlformats.org/officeDocument/2006/relationships/slideLayout" Target="../slideLayouts/slideLayout261.xml"/><Relationship Id="rId5" Type="http://schemas.openxmlformats.org/officeDocument/2006/relationships/image" Target="../media/image896.jpeg"/><Relationship Id="rId4" Type="http://schemas.openxmlformats.org/officeDocument/2006/relationships/image" Target="../media/image895.jpeg"/></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527.xml.rels><?xml version="1.0" encoding="UTF-8" standalone="yes"?>
<Relationships xmlns="http://schemas.openxmlformats.org/package/2006/relationships"><Relationship Id="rId3" Type="http://schemas.openxmlformats.org/officeDocument/2006/relationships/image" Target="../media/image898.jpeg"/><Relationship Id="rId2" Type="http://schemas.openxmlformats.org/officeDocument/2006/relationships/image" Target="../media/image897.jpeg"/><Relationship Id="rId1" Type="http://schemas.openxmlformats.org/officeDocument/2006/relationships/slideLayout" Target="../slideLayouts/slideLayout262.xml"/><Relationship Id="rId5" Type="http://schemas.openxmlformats.org/officeDocument/2006/relationships/image" Target="../media/image900.jpeg"/><Relationship Id="rId4" Type="http://schemas.openxmlformats.org/officeDocument/2006/relationships/image" Target="../media/image899.jpeg"/></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529.xml.rels><?xml version="1.0" encoding="UTF-8" standalone="yes"?>
<Relationships xmlns="http://schemas.openxmlformats.org/package/2006/relationships"><Relationship Id="rId3" Type="http://schemas.openxmlformats.org/officeDocument/2006/relationships/image" Target="../media/image901.jpeg"/><Relationship Id="rId7" Type="http://schemas.openxmlformats.org/officeDocument/2006/relationships/image" Target="../media/image905.jpeg"/><Relationship Id="rId2" Type="http://schemas.openxmlformats.org/officeDocument/2006/relationships/image" Target="../media/image828.jpeg"/><Relationship Id="rId1" Type="http://schemas.openxmlformats.org/officeDocument/2006/relationships/slideLayout" Target="../slideLayouts/slideLayout263.xml"/><Relationship Id="rId6" Type="http://schemas.openxmlformats.org/officeDocument/2006/relationships/image" Target="../media/image904.jpeg"/><Relationship Id="rId5" Type="http://schemas.openxmlformats.org/officeDocument/2006/relationships/image" Target="../media/image903.jpeg"/><Relationship Id="rId4" Type="http://schemas.openxmlformats.org/officeDocument/2006/relationships/image" Target="../media/image902.jpeg"/></Relationships>
</file>

<file path=ppt/slides/_rels/slide53.xml.rels><?xml version="1.0" encoding="UTF-8" standalone="yes"?>
<Relationships xmlns="http://schemas.openxmlformats.org/package/2006/relationships"><Relationship Id="rId8" Type="http://schemas.openxmlformats.org/officeDocument/2006/relationships/image" Target="../media/image99.jpeg"/><Relationship Id="rId3" Type="http://schemas.openxmlformats.org/officeDocument/2006/relationships/image" Target="../media/image94.jpeg"/><Relationship Id="rId7" Type="http://schemas.openxmlformats.org/officeDocument/2006/relationships/image" Target="../media/image98.jpeg"/><Relationship Id="rId2" Type="http://schemas.openxmlformats.org/officeDocument/2006/relationships/image" Target="../media/image93.jpeg"/><Relationship Id="rId1" Type="http://schemas.openxmlformats.org/officeDocument/2006/relationships/slideLayout" Target="../slideLayouts/slideLayout25.xml"/><Relationship Id="rId6" Type="http://schemas.openxmlformats.org/officeDocument/2006/relationships/image" Target="../media/image97.jpeg"/><Relationship Id="rId5" Type="http://schemas.openxmlformats.org/officeDocument/2006/relationships/image" Target="../media/image96.jpeg"/><Relationship Id="rId4" Type="http://schemas.openxmlformats.org/officeDocument/2006/relationships/image" Target="../media/image95.jpeg"/></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263.xml"/></Relationships>
</file>

<file path=ppt/slides/_rels/slide531.xml.rels><?xml version="1.0" encoding="UTF-8" standalone="yes"?>
<Relationships xmlns="http://schemas.openxmlformats.org/package/2006/relationships"><Relationship Id="rId3" Type="http://schemas.openxmlformats.org/officeDocument/2006/relationships/image" Target="../media/image907.jpeg"/><Relationship Id="rId2" Type="http://schemas.openxmlformats.org/officeDocument/2006/relationships/image" Target="../media/image906.jpeg"/><Relationship Id="rId1" Type="http://schemas.openxmlformats.org/officeDocument/2006/relationships/slideLayout" Target="../slideLayouts/slideLayout264.xml"/><Relationship Id="rId6" Type="http://schemas.openxmlformats.org/officeDocument/2006/relationships/image" Target="../media/image910.jpeg"/><Relationship Id="rId5" Type="http://schemas.openxmlformats.org/officeDocument/2006/relationships/image" Target="../media/image909.jpeg"/><Relationship Id="rId4" Type="http://schemas.openxmlformats.org/officeDocument/2006/relationships/image" Target="../media/image908.jpeg"/></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533.xml.rels><?xml version="1.0" encoding="UTF-8" standalone="yes"?>
<Relationships xmlns="http://schemas.openxmlformats.org/package/2006/relationships"><Relationship Id="rId3" Type="http://schemas.openxmlformats.org/officeDocument/2006/relationships/image" Target="../media/image912.jpeg"/><Relationship Id="rId2" Type="http://schemas.openxmlformats.org/officeDocument/2006/relationships/image" Target="../media/image911.jpeg"/><Relationship Id="rId1" Type="http://schemas.openxmlformats.org/officeDocument/2006/relationships/slideLayout" Target="../slideLayouts/slideLayout265.xml"/><Relationship Id="rId4" Type="http://schemas.openxmlformats.org/officeDocument/2006/relationships/image" Target="../media/image913.jpeg"/></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535.xml.rels><?xml version="1.0" encoding="UTF-8" standalone="yes"?>
<Relationships xmlns="http://schemas.openxmlformats.org/package/2006/relationships"><Relationship Id="rId3" Type="http://schemas.openxmlformats.org/officeDocument/2006/relationships/image" Target="../media/image915.jpeg"/><Relationship Id="rId2" Type="http://schemas.openxmlformats.org/officeDocument/2006/relationships/image" Target="../media/image914.jpeg"/><Relationship Id="rId1" Type="http://schemas.openxmlformats.org/officeDocument/2006/relationships/slideLayout" Target="../slideLayouts/slideLayout266.xml"/><Relationship Id="rId4" Type="http://schemas.openxmlformats.org/officeDocument/2006/relationships/image" Target="../media/image916.jpeg"/></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537.xml.rels><?xml version="1.0" encoding="UTF-8" standalone="yes"?>
<Relationships xmlns="http://schemas.openxmlformats.org/package/2006/relationships"><Relationship Id="rId8" Type="http://schemas.openxmlformats.org/officeDocument/2006/relationships/image" Target="../media/image922.jpeg"/><Relationship Id="rId3" Type="http://schemas.openxmlformats.org/officeDocument/2006/relationships/image" Target="../media/image918.jpeg"/><Relationship Id="rId7" Type="http://schemas.openxmlformats.org/officeDocument/2006/relationships/image" Target="../media/image921.jpeg"/><Relationship Id="rId2" Type="http://schemas.openxmlformats.org/officeDocument/2006/relationships/image" Target="../media/image917.jpeg"/><Relationship Id="rId1" Type="http://schemas.openxmlformats.org/officeDocument/2006/relationships/slideLayout" Target="../slideLayouts/slideLayout267.xml"/><Relationship Id="rId6" Type="http://schemas.openxmlformats.org/officeDocument/2006/relationships/image" Target="../media/image920.jpeg"/><Relationship Id="rId11" Type="http://schemas.openxmlformats.org/officeDocument/2006/relationships/image" Target="../media/image925.jpeg"/><Relationship Id="rId5" Type="http://schemas.openxmlformats.org/officeDocument/2006/relationships/image" Target="../media/image919.jpeg"/><Relationship Id="rId10" Type="http://schemas.openxmlformats.org/officeDocument/2006/relationships/image" Target="../media/image924.jpeg"/><Relationship Id="rId4" Type="http://schemas.openxmlformats.org/officeDocument/2006/relationships/image" Target="../media/image867.jpeg"/><Relationship Id="rId9" Type="http://schemas.openxmlformats.org/officeDocument/2006/relationships/image" Target="../media/image923.jpeg"/></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267.xml"/></Relationships>
</file>

<file path=ppt/slides/_rels/slide539.xml.rels><?xml version="1.0" encoding="UTF-8" standalone="yes"?>
<Relationships xmlns="http://schemas.openxmlformats.org/package/2006/relationships"><Relationship Id="rId3" Type="http://schemas.openxmlformats.org/officeDocument/2006/relationships/image" Target="../media/image927.jpeg"/><Relationship Id="rId7" Type="http://schemas.openxmlformats.org/officeDocument/2006/relationships/image" Target="../media/image931.jpeg"/><Relationship Id="rId2" Type="http://schemas.openxmlformats.org/officeDocument/2006/relationships/image" Target="../media/image926.jpeg"/><Relationship Id="rId1" Type="http://schemas.openxmlformats.org/officeDocument/2006/relationships/slideLayout" Target="../slideLayouts/slideLayout268.xml"/><Relationship Id="rId6" Type="http://schemas.openxmlformats.org/officeDocument/2006/relationships/image" Target="../media/image930.jpeg"/><Relationship Id="rId5" Type="http://schemas.openxmlformats.org/officeDocument/2006/relationships/image" Target="../media/image929.jpeg"/><Relationship Id="rId4" Type="http://schemas.openxmlformats.org/officeDocument/2006/relationships/image" Target="../media/image928.jpe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268.xml"/></Relationships>
</file>

<file path=ppt/slides/_rels/slide541.xml.rels><?xml version="1.0" encoding="UTF-8" standalone="yes"?>
<Relationships xmlns="http://schemas.openxmlformats.org/package/2006/relationships"><Relationship Id="rId8" Type="http://schemas.openxmlformats.org/officeDocument/2006/relationships/image" Target="../media/image938.jpeg"/><Relationship Id="rId3" Type="http://schemas.openxmlformats.org/officeDocument/2006/relationships/image" Target="../media/image933.jpeg"/><Relationship Id="rId7" Type="http://schemas.openxmlformats.org/officeDocument/2006/relationships/image" Target="../media/image937.jpeg"/><Relationship Id="rId2" Type="http://schemas.openxmlformats.org/officeDocument/2006/relationships/image" Target="../media/image932.jpeg"/><Relationship Id="rId1" Type="http://schemas.openxmlformats.org/officeDocument/2006/relationships/slideLayout" Target="../slideLayouts/slideLayout269.xml"/><Relationship Id="rId6" Type="http://schemas.openxmlformats.org/officeDocument/2006/relationships/image" Target="../media/image936.jpeg"/><Relationship Id="rId5" Type="http://schemas.openxmlformats.org/officeDocument/2006/relationships/image" Target="../media/image935.jpeg"/><Relationship Id="rId10" Type="http://schemas.openxmlformats.org/officeDocument/2006/relationships/image" Target="../media/image940.jpeg"/><Relationship Id="rId4" Type="http://schemas.openxmlformats.org/officeDocument/2006/relationships/image" Target="../media/image934.jpeg"/><Relationship Id="rId9" Type="http://schemas.openxmlformats.org/officeDocument/2006/relationships/image" Target="../media/image939.jpeg"/></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269.xml"/></Relationships>
</file>

<file path=ppt/slides/_rels/slide543.xml.rels><?xml version="1.0" encoding="UTF-8" standalone="yes"?>
<Relationships xmlns="http://schemas.openxmlformats.org/package/2006/relationships"><Relationship Id="rId3" Type="http://schemas.openxmlformats.org/officeDocument/2006/relationships/image" Target="../media/image942.jpeg"/><Relationship Id="rId2" Type="http://schemas.openxmlformats.org/officeDocument/2006/relationships/image" Target="../media/image941.jpeg"/><Relationship Id="rId1" Type="http://schemas.openxmlformats.org/officeDocument/2006/relationships/slideLayout" Target="../slideLayouts/slideLayout270.xml"/><Relationship Id="rId4" Type="http://schemas.openxmlformats.org/officeDocument/2006/relationships/image" Target="../media/image943.jpeg"/></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270.xml"/></Relationships>
</file>

<file path=ppt/slides/_rels/slide545.xml.rels><?xml version="1.0" encoding="UTF-8" standalone="yes"?>
<Relationships xmlns="http://schemas.openxmlformats.org/package/2006/relationships"><Relationship Id="rId3" Type="http://schemas.openxmlformats.org/officeDocument/2006/relationships/image" Target="../media/image944.jpeg"/><Relationship Id="rId2" Type="http://schemas.openxmlformats.org/officeDocument/2006/relationships/image" Target="../media/image913.jpeg"/><Relationship Id="rId1" Type="http://schemas.openxmlformats.org/officeDocument/2006/relationships/slideLayout" Target="../slideLayouts/slideLayout271.xml"/><Relationship Id="rId5" Type="http://schemas.openxmlformats.org/officeDocument/2006/relationships/image" Target="../media/image946.jpeg"/><Relationship Id="rId4" Type="http://schemas.openxmlformats.org/officeDocument/2006/relationships/image" Target="../media/image945.jpeg"/></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547.xml.rels><?xml version="1.0" encoding="UTF-8" standalone="yes"?>
<Relationships xmlns="http://schemas.openxmlformats.org/package/2006/relationships"><Relationship Id="rId2" Type="http://schemas.openxmlformats.org/officeDocument/2006/relationships/image" Target="../media/image947.jpeg"/><Relationship Id="rId1" Type="http://schemas.openxmlformats.org/officeDocument/2006/relationships/slideLayout" Target="../slideLayouts/slideLayout272.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272.xml"/></Relationships>
</file>

<file path=ppt/slides/_rels/slide549.xml.rels><?xml version="1.0" encoding="UTF-8" standalone="yes"?>
<Relationships xmlns="http://schemas.openxmlformats.org/package/2006/relationships"><Relationship Id="rId3" Type="http://schemas.openxmlformats.org/officeDocument/2006/relationships/image" Target="../media/image949.jpeg"/><Relationship Id="rId2" Type="http://schemas.openxmlformats.org/officeDocument/2006/relationships/image" Target="../media/image948.jpeg"/><Relationship Id="rId1" Type="http://schemas.openxmlformats.org/officeDocument/2006/relationships/slideLayout" Target="../slideLayouts/slideLayout273.xml"/><Relationship Id="rId5" Type="http://schemas.openxmlformats.org/officeDocument/2006/relationships/image" Target="../media/image951.jpeg"/><Relationship Id="rId4" Type="http://schemas.openxmlformats.org/officeDocument/2006/relationships/image" Target="../media/image950.jpeg"/></Relationships>
</file>

<file path=ppt/slides/_rels/slide5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image" Target="../media/image100.jpeg"/><Relationship Id="rId1" Type="http://schemas.openxmlformats.org/officeDocument/2006/relationships/slideLayout" Target="../slideLayouts/slideLayout26.xml"/><Relationship Id="rId6" Type="http://schemas.openxmlformats.org/officeDocument/2006/relationships/image" Target="../media/image104.jpeg"/><Relationship Id="rId5" Type="http://schemas.openxmlformats.org/officeDocument/2006/relationships/image" Target="../media/image103.jpeg"/><Relationship Id="rId4" Type="http://schemas.openxmlformats.org/officeDocument/2006/relationships/image" Target="../media/image102.jpeg"/></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273.xml"/></Relationships>
</file>

<file path=ppt/slides/_rels/slide551.xml.rels><?xml version="1.0" encoding="UTF-8" standalone="yes"?>
<Relationships xmlns="http://schemas.openxmlformats.org/package/2006/relationships"><Relationship Id="rId3" Type="http://schemas.openxmlformats.org/officeDocument/2006/relationships/image" Target="../media/image953.jpeg"/><Relationship Id="rId2" Type="http://schemas.openxmlformats.org/officeDocument/2006/relationships/image" Target="../media/image952.jpeg"/><Relationship Id="rId1" Type="http://schemas.openxmlformats.org/officeDocument/2006/relationships/slideLayout" Target="../slideLayouts/slideLayout274.xml"/><Relationship Id="rId4" Type="http://schemas.openxmlformats.org/officeDocument/2006/relationships/image" Target="../media/image954.jpeg"/></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274.xml"/></Relationships>
</file>

<file path=ppt/slides/_rels/slide553.xml.rels><?xml version="1.0" encoding="UTF-8" standalone="yes"?>
<Relationships xmlns="http://schemas.openxmlformats.org/package/2006/relationships"><Relationship Id="rId3" Type="http://schemas.openxmlformats.org/officeDocument/2006/relationships/image" Target="../media/image956.jpeg"/><Relationship Id="rId2" Type="http://schemas.openxmlformats.org/officeDocument/2006/relationships/image" Target="../media/image955.jpeg"/><Relationship Id="rId1" Type="http://schemas.openxmlformats.org/officeDocument/2006/relationships/slideLayout" Target="../slideLayouts/slideLayout275.xml"/><Relationship Id="rId4" Type="http://schemas.openxmlformats.org/officeDocument/2006/relationships/image" Target="../media/image957.jpeg"/></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275.xml"/></Relationships>
</file>

<file path=ppt/slides/_rels/slide555.xml.rels><?xml version="1.0" encoding="UTF-8" standalone="yes"?>
<Relationships xmlns="http://schemas.openxmlformats.org/package/2006/relationships"><Relationship Id="rId3" Type="http://schemas.openxmlformats.org/officeDocument/2006/relationships/image" Target="../media/image959.jpeg"/><Relationship Id="rId2" Type="http://schemas.openxmlformats.org/officeDocument/2006/relationships/image" Target="../media/image958.jpeg"/><Relationship Id="rId1" Type="http://schemas.openxmlformats.org/officeDocument/2006/relationships/slideLayout" Target="../slideLayouts/slideLayout276.xml"/><Relationship Id="rId4" Type="http://schemas.openxmlformats.org/officeDocument/2006/relationships/image" Target="../media/image960.jpeg"/></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276.xml"/></Relationships>
</file>

<file path=ppt/slides/_rels/slide557.xml.rels><?xml version="1.0" encoding="UTF-8" standalone="yes"?>
<Relationships xmlns="http://schemas.openxmlformats.org/package/2006/relationships"><Relationship Id="rId3" Type="http://schemas.openxmlformats.org/officeDocument/2006/relationships/image" Target="../media/image962.jpeg"/><Relationship Id="rId2" Type="http://schemas.openxmlformats.org/officeDocument/2006/relationships/image" Target="../media/image961.jpeg"/><Relationship Id="rId1" Type="http://schemas.openxmlformats.org/officeDocument/2006/relationships/slideLayout" Target="../slideLayouts/slideLayout277.xml"/></Relationships>
</file>

<file path=ppt/slides/_rels/slide558.xml.rels><?xml version="1.0" encoding="UTF-8" standalone="yes"?>
<Relationships xmlns="http://schemas.openxmlformats.org/package/2006/relationships"><Relationship Id="rId1" Type="http://schemas.openxmlformats.org/officeDocument/2006/relationships/slideLayout" Target="../slideLayouts/slideLayout277.xml"/></Relationships>
</file>

<file path=ppt/slides/_rels/slide559.xml.rels><?xml version="1.0" encoding="UTF-8" standalone="yes"?>
<Relationships xmlns="http://schemas.openxmlformats.org/package/2006/relationships"><Relationship Id="rId3" Type="http://schemas.openxmlformats.org/officeDocument/2006/relationships/image" Target="../media/image964.jpeg"/><Relationship Id="rId2" Type="http://schemas.openxmlformats.org/officeDocument/2006/relationships/image" Target="../media/image963.jpeg"/><Relationship Id="rId1" Type="http://schemas.openxmlformats.org/officeDocument/2006/relationships/slideLayout" Target="../slideLayouts/slideLayout278.xml"/><Relationship Id="rId6" Type="http://schemas.openxmlformats.org/officeDocument/2006/relationships/image" Target="../media/image967.jpeg"/><Relationship Id="rId5" Type="http://schemas.openxmlformats.org/officeDocument/2006/relationships/image" Target="../media/image966.jpeg"/><Relationship Id="rId4" Type="http://schemas.openxmlformats.org/officeDocument/2006/relationships/image" Target="../media/image965.jpe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278.xml"/></Relationships>
</file>

<file path=ppt/slides/_rels/slide561.xml.rels><?xml version="1.0" encoding="UTF-8" standalone="yes"?>
<Relationships xmlns="http://schemas.openxmlformats.org/package/2006/relationships"><Relationship Id="rId3" Type="http://schemas.openxmlformats.org/officeDocument/2006/relationships/image" Target="../media/image969.jpeg"/><Relationship Id="rId2" Type="http://schemas.openxmlformats.org/officeDocument/2006/relationships/image" Target="../media/image968.jpeg"/><Relationship Id="rId1" Type="http://schemas.openxmlformats.org/officeDocument/2006/relationships/slideLayout" Target="../slideLayouts/slideLayout279.xml"/><Relationship Id="rId4" Type="http://schemas.openxmlformats.org/officeDocument/2006/relationships/image" Target="../media/image970.jpeg"/></Relationships>
</file>

<file path=ppt/slides/_rels/slide562.xml.rels><?xml version="1.0" encoding="UTF-8" standalone="yes"?>
<Relationships xmlns="http://schemas.openxmlformats.org/package/2006/relationships"><Relationship Id="rId1" Type="http://schemas.openxmlformats.org/officeDocument/2006/relationships/slideLayout" Target="../slideLayouts/slideLayout279.xml"/></Relationships>
</file>

<file path=ppt/slides/_rels/slide563.xml.rels><?xml version="1.0" encoding="UTF-8" standalone="yes"?>
<Relationships xmlns="http://schemas.openxmlformats.org/package/2006/relationships"><Relationship Id="rId3" Type="http://schemas.openxmlformats.org/officeDocument/2006/relationships/image" Target="../media/image972.jpeg"/><Relationship Id="rId2" Type="http://schemas.openxmlformats.org/officeDocument/2006/relationships/image" Target="../media/image971.jpeg"/><Relationship Id="rId1" Type="http://schemas.openxmlformats.org/officeDocument/2006/relationships/slideLayout" Target="../slideLayouts/slideLayout280.xml"/></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280.xml"/></Relationships>
</file>

<file path=ppt/slides/_rels/slide565.xml.rels><?xml version="1.0" encoding="UTF-8" standalone="yes"?>
<Relationships xmlns="http://schemas.openxmlformats.org/package/2006/relationships"><Relationship Id="rId3" Type="http://schemas.openxmlformats.org/officeDocument/2006/relationships/image" Target="../media/image974.jpeg"/><Relationship Id="rId2" Type="http://schemas.openxmlformats.org/officeDocument/2006/relationships/image" Target="../media/image973.jpeg"/><Relationship Id="rId1" Type="http://schemas.openxmlformats.org/officeDocument/2006/relationships/slideLayout" Target="../slideLayouts/slideLayout281.xml"/><Relationship Id="rId5" Type="http://schemas.openxmlformats.org/officeDocument/2006/relationships/image" Target="../media/image976.jpeg"/><Relationship Id="rId4" Type="http://schemas.openxmlformats.org/officeDocument/2006/relationships/image" Target="../media/image975.jpeg"/></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567.xml.rels><?xml version="1.0" encoding="UTF-8" standalone="yes"?>
<Relationships xmlns="http://schemas.openxmlformats.org/package/2006/relationships"><Relationship Id="rId3" Type="http://schemas.openxmlformats.org/officeDocument/2006/relationships/image" Target="../media/image978.jpeg"/><Relationship Id="rId7" Type="http://schemas.openxmlformats.org/officeDocument/2006/relationships/image" Target="../media/image982.jpeg"/><Relationship Id="rId2" Type="http://schemas.openxmlformats.org/officeDocument/2006/relationships/image" Target="../media/image977.jpeg"/><Relationship Id="rId1" Type="http://schemas.openxmlformats.org/officeDocument/2006/relationships/slideLayout" Target="../slideLayouts/slideLayout282.xml"/><Relationship Id="rId6" Type="http://schemas.openxmlformats.org/officeDocument/2006/relationships/image" Target="../media/image981.jpeg"/><Relationship Id="rId5" Type="http://schemas.openxmlformats.org/officeDocument/2006/relationships/image" Target="../media/image980.jpeg"/><Relationship Id="rId4" Type="http://schemas.openxmlformats.org/officeDocument/2006/relationships/image" Target="../media/image979.jpeg"/></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569.xml.rels><?xml version="1.0" encoding="UTF-8" standalone="yes"?>
<Relationships xmlns="http://schemas.openxmlformats.org/package/2006/relationships"><Relationship Id="rId3" Type="http://schemas.openxmlformats.org/officeDocument/2006/relationships/image" Target="../media/image984.jpeg"/><Relationship Id="rId7" Type="http://schemas.openxmlformats.org/officeDocument/2006/relationships/image" Target="../media/image988.jpeg"/><Relationship Id="rId2" Type="http://schemas.openxmlformats.org/officeDocument/2006/relationships/image" Target="../media/image983.jpeg"/><Relationship Id="rId1" Type="http://schemas.openxmlformats.org/officeDocument/2006/relationships/slideLayout" Target="../slideLayouts/slideLayout283.xml"/><Relationship Id="rId6" Type="http://schemas.openxmlformats.org/officeDocument/2006/relationships/image" Target="../media/image987.jpeg"/><Relationship Id="rId5" Type="http://schemas.openxmlformats.org/officeDocument/2006/relationships/image" Target="../media/image986.jpeg"/><Relationship Id="rId4" Type="http://schemas.openxmlformats.org/officeDocument/2006/relationships/image" Target="../media/image985.jpeg"/></Relationships>
</file>

<file path=ppt/slides/_rels/slide5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jpeg"/><Relationship Id="rId1" Type="http://schemas.openxmlformats.org/officeDocument/2006/relationships/slideLayout" Target="../slideLayouts/slideLayout27.xml"/><Relationship Id="rId4" Type="http://schemas.openxmlformats.org/officeDocument/2006/relationships/image" Target="../media/image107.jpeg"/></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571.xml.rels><?xml version="1.0" encoding="UTF-8" standalone="yes"?>
<Relationships xmlns="http://schemas.openxmlformats.org/package/2006/relationships"><Relationship Id="rId2" Type="http://schemas.openxmlformats.org/officeDocument/2006/relationships/image" Target="../media/image989.jpeg"/><Relationship Id="rId1" Type="http://schemas.openxmlformats.org/officeDocument/2006/relationships/slideLayout" Target="../slideLayouts/slideLayout284.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573.xml.rels><?xml version="1.0" encoding="UTF-8" standalone="yes"?>
<Relationships xmlns="http://schemas.openxmlformats.org/package/2006/relationships"><Relationship Id="rId3" Type="http://schemas.openxmlformats.org/officeDocument/2006/relationships/image" Target="../media/image991.jpeg"/><Relationship Id="rId2" Type="http://schemas.openxmlformats.org/officeDocument/2006/relationships/image" Target="../media/image990.jpeg"/><Relationship Id="rId1" Type="http://schemas.openxmlformats.org/officeDocument/2006/relationships/slideLayout" Target="../slideLayouts/slideLayout285.xml"/><Relationship Id="rId5" Type="http://schemas.openxmlformats.org/officeDocument/2006/relationships/image" Target="../media/image993.jpeg"/><Relationship Id="rId4" Type="http://schemas.openxmlformats.org/officeDocument/2006/relationships/image" Target="../media/image992.jpeg"/></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575.xml.rels><?xml version="1.0" encoding="UTF-8" standalone="yes"?>
<Relationships xmlns="http://schemas.openxmlformats.org/package/2006/relationships"><Relationship Id="rId3" Type="http://schemas.openxmlformats.org/officeDocument/2006/relationships/image" Target="../media/image995.jpeg"/><Relationship Id="rId2" Type="http://schemas.openxmlformats.org/officeDocument/2006/relationships/image" Target="../media/image994.jpeg"/><Relationship Id="rId1" Type="http://schemas.openxmlformats.org/officeDocument/2006/relationships/slideLayout" Target="../slideLayouts/slideLayout286.xml"/><Relationship Id="rId5" Type="http://schemas.openxmlformats.org/officeDocument/2006/relationships/image" Target="../media/image997.jpeg"/><Relationship Id="rId4" Type="http://schemas.openxmlformats.org/officeDocument/2006/relationships/image" Target="../media/image996.jpeg"/></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286.xml"/></Relationships>
</file>

<file path=ppt/slides/_rels/slide577.xml.rels><?xml version="1.0" encoding="UTF-8" standalone="yes"?>
<Relationships xmlns="http://schemas.openxmlformats.org/package/2006/relationships"><Relationship Id="rId3" Type="http://schemas.openxmlformats.org/officeDocument/2006/relationships/image" Target="../media/image999.jpeg"/><Relationship Id="rId2" Type="http://schemas.openxmlformats.org/officeDocument/2006/relationships/image" Target="../media/image998.jpeg"/><Relationship Id="rId1" Type="http://schemas.openxmlformats.org/officeDocument/2006/relationships/slideLayout" Target="../slideLayouts/slideLayout287.xml"/><Relationship Id="rId6" Type="http://schemas.openxmlformats.org/officeDocument/2006/relationships/image" Target="../media/image1002.jpeg"/><Relationship Id="rId5" Type="http://schemas.openxmlformats.org/officeDocument/2006/relationships/image" Target="../media/image1001.jpeg"/><Relationship Id="rId4" Type="http://schemas.openxmlformats.org/officeDocument/2006/relationships/image" Target="../media/image1000.jpeg"/></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579.xml.rels><?xml version="1.0" encoding="UTF-8" standalone="yes"?>
<Relationships xmlns="http://schemas.openxmlformats.org/package/2006/relationships"><Relationship Id="rId3" Type="http://schemas.openxmlformats.org/officeDocument/2006/relationships/image" Target="../media/image932.jpeg"/><Relationship Id="rId7" Type="http://schemas.openxmlformats.org/officeDocument/2006/relationships/image" Target="../media/image1007.jpeg"/><Relationship Id="rId2" Type="http://schemas.openxmlformats.org/officeDocument/2006/relationships/image" Target="../media/image1003.jpeg"/><Relationship Id="rId1" Type="http://schemas.openxmlformats.org/officeDocument/2006/relationships/slideLayout" Target="../slideLayouts/slideLayout288.xml"/><Relationship Id="rId6" Type="http://schemas.openxmlformats.org/officeDocument/2006/relationships/image" Target="../media/image1006.jpeg"/><Relationship Id="rId5" Type="http://schemas.openxmlformats.org/officeDocument/2006/relationships/image" Target="../media/image1005.jpeg"/><Relationship Id="rId4" Type="http://schemas.openxmlformats.org/officeDocument/2006/relationships/image" Target="../media/image1004.jpe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288.xml"/></Relationships>
</file>

<file path=ppt/slides/_rels/slide581.xml.rels><?xml version="1.0" encoding="UTF-8" standalone="yes"?>
<Relationships xmlns="http://schemas.openxmlformats.org/package/2006/relationships"><Relationship Id="rId3" Type="http://schemas.openxmlformats.org/officeDocument/2006/relationships/image" Target="../media/image1009.jpeg"/><Relationship Id="rId2" Type="http://schemas.openxmlformats.org/officeDocument/2006/relationships/image" Target="../media/image1008.jpeg"/><Relationship Id="rId1" Type="http://schemas.openxmlformats.org/officeDocument/2006/relationships/slideLayout" Target="../slideLayouts/slideLayout289.xml"/><Relationship Id="rId6" Type="http://schemas.openxmlformats.org/officeDocument/2006/relationships/image" Target="../media/image1012.jpeg"/><Relationship Id="rId5" Type="http://schemas.openxmlformats.org/officeDocument/2006/relationships/image" Target="../media/image1011.jpeg"/><Relationship Id="rId4" Type="http://schemas.openxmlformats.org/officeDocument/2006/relationships/image" Target="../media/image1010.jpeg"/></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289.xml"/></Relationships>
</file>

<file path=ppt/slides/_rels/slide583.xml.rels><?xml version="1.0" encoding="UTF-8" standalone="yes"?>
<Relationships xmlns="http://schemas.openxmlformats.org/package/2006/relationships"><Relationship Id="rId2" Type="http://schemas.openxmlformats.org/officeDocument/2006/relationships/image" Target="../media/image1013.jpeg"/><Relationship Id="rId1" Type="http://schemas.openxmlformats.org/officeDocument/2006/relationships/slideLayout" Target="../slideLayouts/slideLayout290.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290.xml"/></Relationships>
</file>

<file path=ppt/slides/_rels/slide585.xml.rels><?xml version="1.0" encoding="UTF-8" standalone="yes"?>
<Relationships xmlns="http://schemas.openxmlformats.org/package/2006/relationships"><Relationship Id="rId2" Type="http://schemas.openxmlformats.org/officeDocument/2006/relationships/image" Target="../media/image1014.jpeg"/><Relationship Id="rId1" Type="http://schemas.openxmlformats.org/officeDocument/2006/relationships/slideLayout" Target="../slideLayouts/slideLayout291.xml"/></Relationships>
</file>

<file path=ppt/slides/_rels/slide586.xml.rels><?xml version="1.0" encoding="UTF-8" standalone="yes"?>
<Relationships xmlns="http://schemas.openxmlformats.org/package/2006/relationships"><Relationship Id="rId1" Type="http://schemas.openxmlformats.org/officeDocument/2006/relationships/slideLayout" Target="../slideLayouts/slideLayout291.xml"/></Relationships>
</file>

<file path=ppt/slides/_rels/slide587.xml.rels><?xml version="1.0" encoding="UTF-8" standalone="yes"?>
<Relationships xmlns="http://schemas.openxmlformats.org/package/2006/relationships"><Relationship Id="rId2" Type="http://schemas.openxmlformats.org/officeDocument/2006/relationships/image" Target="../media/image1015.jpeg"/><Relationship Id="rId1" Type="http://schemas.openxmlformats.org/officeDocument/2006/relationships/slideLayout" Target="../slideLayouts/slideLayout292.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292.xml"/></Relationships>
</file>

<file path=ppt/slides/_rels/slide589.xml.rels><?xml version="1.0" encoding="UTF-8" standalone="yes"?>
<Relationships xmlns="http://schemas.openxmlformats.org/package/2006/relationships"><Relationship Id="rId2" Type="http://schemas.openxmlformats.org/officeDocument/2006/relationships/image" Target="../media/image1016.jpeg"/><Relationship Id="rId1" Type="http://schemas.openxmlformats.org/officeDocument/2006/relationships/slideLayout" Target="../slideLayouts/slideLayout293.xml"/></Relationships>
</file>

<file path=ppt/slides/_rels/slide59.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28.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293.xml"/></Relationships>
</file>

<file path=ppt/slides/_rels/slide591.xml.rels><?xml version="1.0" encoding="UTF-8" standalone="yes"?>
<Relationships xmlns="http://schemas.openxmlformats.org/package/2006/relationships"><Relationship Id="rId2" Type="http://schemas.openxmlformats.org/officeDocument/2006/relationships/image" Target="../media/image1017.jpeg"/><Relationship Id="rId1" Type="http://schemas.openxmlformats.org/officeDocument/2006/relationships/slideLayout" Target="../slideLayouts/slideLayout294.xml"/></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294.xml"/></Relationships>
</file>

<file path=ppt/slides/_rels/slide593.xml.rels><?xml version="1.0" encoding="UTF-8" standalone="yes"?>
<Relationships xmlns="http://schemas.openxmlformats.org/package/2006/relationships"><Relationship Id="rId2" Type="http://schemas.openxmlformats.org/officeDocument/2006/relationships/image" Target="../media/image1018.jpeg"/><Relationship Id="rId1" Type="http://schemas.openxmlformats.org/officeDocument/2006/relationships/slideLayout" Target="../slideLayouts/slideLayout295.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295.xml"/></Relationships>
</file>

<file path=ppt/slides/_rels/slide595.xml.rels><?xml version="1.0" encoding="UTF-8" standalone="yes"?>
<Relationships xmlns="http://schemas.openxmlformats.org/package/2006/relationships"><Relationship Id="rId2" Type="http://schemas.openxmlformats.org/officeDocument/2006/relationships/image" Target="../media/image1019.jpeg"/><Relationship Id="rId1" Type="http://schemas.openxmlformats.org/officeDocument/2006/relationships/slideLayout" Target="../slideLayouts/slideLayout296.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296.xml"/></Relationships>
</file>

<file path=ppt/slides/_rels/slide597.xml.rels><?xml version="1.0" encoding="UTF-8" standalone="yes"?>
<Relationships xmlns="http://schemas.openxmlformats.org/package/2006/relationships"><Relationship Id="rId2" Type="http://schemas.openxmlformats.org/officeDocument/2006/relationships/image" Target="../media/image1020.jpeg"/><Relationship Id="rId1" Type="http://schemas.openxmlformats.org/officeDocument/2006/relationships/slideLayout" Target="../slideLayouts/slideLayout297.xml"/></Relationships>
</file>

<file path=ppt/slides/_rels/slide598.xml.rels><?xml version="1.0" encoding="UTF-8" standalone="yes"?>
<Relationships xmlns="http://schemas.openxmlformats.org/package/2006/relationships"><Relationship Id="rId1" Type="http://schemas.openxmlformats.org/officeDocument/2006/relationships/slideLayout" Target="../slideLayouts/slideLayout297.xml"/></Relationships>
</file>

<file path=ppt/slides/_rels/slide599.xml.rels><?xml version="1.0" encoding="UTF-8" standalone="yes"?>
<Relationships xmlns="http://schemas.openxmlformats.org/package/2006/relationships"><Relationship Id="rId2" Type="http://schemas.openxmlformats.org/officeDocument/2006/relationships/image" Target="../media/image1021.jpeg"/><Relationship Id="rId1" Type="http://schemas.openxmlformats.org/officeDocument/2006/relationships/slideLayout" Target="../slideLayouts/slideLayout298.xml"/></Relationships>
</file>

<file path=ppt/slides/_rels/slide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0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00.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601.xml.rels><?xml version="1.0" encoding="UTF-8" standalone="yes"?>
<Relationships xmlns="http://schemas.openxmlformats.org/package/2006/relationships"><Relationship Id="rId2" Type="http://schemas.openxmlformats.org/officeDocument/2006/relationships/image" Target="../media/image1022.jpeg"/><Relationship Id="rId1" Type="http://schemas.openxmlformats.org/officeDocument/2006/relationships/slideLayout" Target="../slideLayouts/slideLayout299.xml"/></Relationships>
</file>

<file path=ppt/slides/_rels/slide602.xml.rels><?xml version="1.0" encoding="UTF-8" standalone="yes"?>
<Relationships xmlns="http://schemas.openxmlformats.org/package/2006/relationships"><Relationship Id="rId1" Type="http://schemas.openxmlformats.org/officeDocument/2006/relationships/slideLayout" Target="../slideLayouts/slideLayout299.xml"/></Relationships>
</file>

<file path=ppt/slides/_rels/slide603.xml.rels><?xml version="1.0" encoding="UTF-8" standalone="yes"?>
<Relationships xmlns="http://schemas.openxmlformats.org/package/2006/relationships"><Relationship Id="rId2" Type="http://schemas.openxmlformats.org/officeDocument/2006/relationships/image" Target="../media/image1023.jpeg"/><Relationship Id="rId1" Type="http://schemas.openxmlformats.org/officeDocument/2006/relationships/slideLayout" Target="../slideLayouts/slideLayout300.xml"/></Relationships>
</file>

<file path=ppt/slides/_rels/slide604.xml.rels><?xml version="1.0" encoding="UTF-8" standalone="yes"?>
<Relationships xmlns="http://schemas.openxmlformats.org/package/2006/relationships"><Relationship Id="rId1" Type="http://schemas.openxmlformats.org/officeDocument/2006/relationships/slideLayout" Target="../slideLayouts/slideLayout300.xml"/></Relationships>
</file>

<file path=ppt/slides/_rels/slide605.xml.rels><?xml version="1.0" encoding="UTF-8" standalone="yes"?>
<Relationships xmlns="http://schemas.openxmlformats.org/package/2006/relationships"><Relationship Id="rId2" Type="http://schemas.openxmlformats.org/officeDocument/2006/relationships/image" Target="../media/image1024.jpeg"/><Relationship Id="rId1" Type="http://schemas.openxmlformats.org/officeDocument/2006/relationships/slideLayout" Target="../slideLayouts/slideLayout301.xml"/></Relationships>
</file>

<file path=ppt/slides/_rels/slide606.xml.rels><?xml version="1.0" encoding="UTF-8" standalone="yes"?>
<Relationships xmlns="http://schemas.openxmlformats.org/package/2006/relationships"><Relationship Id="rId1" Type="http://schemas.openxmlformats.org/officeDocument/2006/relationships/slideLayout" Target="../slideLayouts/slideLayout301.xml"/></Relationships>
</file>

<file path=ppt/slides/_rels/slide607.xml.rels><?xml version="1.0" encoding="UTF-8" standalone="yes"?>
<Relationships xmlns="http://schemas.openxmlformats.org/package/2006/relationships"><Relationship Id="rId3" Type="http://schemas.openxmlformats.org/officeDocument/2006/relationships/image" Target="../media/image1026.jpeg"/><Relationship Id="rId2" Type="http://schemas.openxmlformats.org/officeDocument/2006/relationships/image" Target="../media/image1025.jpeg"/><Relationship Id="rId1" Type="http://schemas.openxmlformats.org/officeDocument/2006/relationships/slideLayout" Target="../slideLayouts/slideLayout302.xml"/></Relationships>
</file>

<file path=ppt/slides/_rels/slide608.xml.rels><?xml version="1.0" encoding="UTF-8" standalone="yes"?>
<Relationships xmlns="http://schemas.openxmlformats.org/package/2006/relationships"><Relationship Id="rId1" Type="http://schemas.openxmlformats.org/officeDocument/2006/relationships/slideLayout" Target="../slideLayouts/slideLayout302.xml"/></Relationships>
</file>

<file path=ppt/slides/_rels/slide609.xml.rels><?xml version="1.0" encoding="UTF-8" standalone="yes"?>
<Relationships xmlns="http://schemas.openxmlformats.org/package/2006/relationships"><Relationship Id="rId3" Type="http://schemas.openxmlformats.org/officeDocument/2006/relationships/image" Target="../media/image1028.jpeg"/><Relationship Id="rId2" Type="http://schemas.openxmlformats.org/officeDocument/2006/relationships/image" Target="../media/image1027.jpeg"/><Relationship Id="rId1" Type="http://schemas.openxmlformats.org/officeDocument/2006/relationships/slideLayout" Target="../slideLayouts/slideLayout303.xml"/></Relationships>
</file>

<file path=ppt/slides/_rels/slide61.xml.rels><?xml version="1.0" encoding="UTF-8" standalone="yes"?>
<Relationships xmlns="http://schemas.openxmlformats.org/package/2006/relationships"><Relationship Id="rId3" Type="http://schemas.openxmlformats.org/officeDocument/2006/relationships/image" Target="../media/image110.jpeg"/><Relationship Id="rId7" Type="http://schemas.openxmlformats.org/officeDocument/2006/relationships/image" Target="../media/image114.jpeg"/><Relationship Id="rId2" Type="http://schemas.openxmlformats.org/officeDocument/2006/relationships/image" Target="../media/image109.jpeg"/><Relationship Id="rId1" Type="http://schemas.openxmlformats.org/officeDocument/2006/relationships/slideLayout" Target="../slideLayouts/slideLayout29.xml"/><Relationship Id="rId6" Type="http://schemas.openxmlformats.org/officeDocument/2006/relationships/image" Target="../media/image113.jpeg"/><Relationship Id="rId5" Type="http://schemas.openxmlformats.org/officeDocument/2006/relationships/image" Target="../media/image112.jpeg"/><Relationship Id="rId4" Type="http://schemas.openxmlformats.org/officeDocument/2006/relationships/image" Target="../media/image111.jpeg"/></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303.xml"/></Relationships>
</file>

<file path=ppt/slides/_rels/slide611.xml.rels><?xml version="1.0" encoding="UTF-8" standalone="yes"?>
<Relationships xmlns="http://schemas.openxmlformats.org/package/2006/relationships"><Relationship Id="rId3" Type="http://schemas.openxmlformats.org/officeDocument/2006/relationships/image" Target="../media/image1030.jpeg"/><Relationship Id="rId2" Type="http://schemas.openxmlformats.org/officeDocument/2006/relationships/image" Target="../media/image1029.jpeg"/><Relationship Id="rId1" Type="http://schemas.openxmlformats.org/officeDocument/2006/relationships/slideLayout" Target="../slideLayouts/slideLayout304.xml"/><Relationship Id="rId5" Type="http://schemas.openxmlformats.org/officeDocument/2006/relationships/image" Target="../media/image1032.jpeg"/><Relationship Id="rId4" Type="http://schemas.openxmlformats.org/officeDocument/2006/relationships/image" Target="../media/image1031.jpeg"/></Relationships>
</file>

<file path=ppt/slides/_rels/slide612.xml.rels><?xml version="1.0" encoding="UTF-8" standalone="yes"?>
<Relationships xmlns="http://schemas.openxmlformats.org/package/2006/relationships"><Relationship Id="rId1" Type="http://schemas.openxmlformats.org/officeDocument/2006/relationships/slideLayout" Target="../slideLayouts/slideLayout304.xml"/></Relationships>
</file>

<file path=ppt/slides/_rels/slide613.xml.rels><?xml version="1.0" encoding="UTF-8" standalone="yes"?>
<Relationships xmlns="http://schemas.openxmlformats.org/package/2006/relationships"><Relationship Id="rId2" Type="http://schemas.openxmlformats.org/officeDocument/2006/relationships/image" Target="../media/image1033.jpeg"/><Relationship Id="rId1" Type="http://schemas.openxmlformats.org/officeDocument/2006/relationships/slideLayout" Target="../slideLayouts/slideLayout305.xml"/></Relationships>
</file>

<file path=ppt/slides/_rels/slide614.xml.rels><?xml version="1.0" encoding="UTF-8" standalone="yes"?>
<Relationships xmlns="http://schemas.openxmlformats.org/package/2006/relationships"><Relationship Id="rId1" Type="http://schemas.openxmlformats.org/officeDocument/2006/relationships/slideLayout" Target="../slideLayouts/slideLayout305.xml"/></Relationships>
</file>

<file path=ppt/slides/_rels/slide615.xml.rels><?xml version="1.0" encoding="UTF-8" standalone="yes"?>
<Relationships xmlns="http://schemas.openxmlformats.org/package/2006/relationships"><Relationship Id="rId3" Type="http://schemas.openxmlformats.org/officeDocument/2006/relationships/image" Target="../media/image1035.jpeg"/><Relationship Id="rId2" Type="http://schemas.openxmlformats.org/officeDocument/2006/relationships/image" Target="../media/image1034.jpeg"/><Relationship Id="rId1" Type="http://schemas.openxmlformats.org/officeDocument/2006/relationships/slideLayout" Target="../slideLayouts/slideLayout306.xml"/><Relationship Id="rId5" Type="http://schemas.openxmlformats.org/officeDocument/2006/relationships/image" Target="../media/image1037.jpeg"/><Relationship Id="rId4" Type="http://schemas.openxmlformats.org/officeDocument/2006/relationships/image" Target="../media/image1036.jpeg"/></Relationships>
</file>

<file path=ppt/slides/_rels/slide616.xml.rels><?xml version="1.0" encoding="UTF-8" standalone="yes"?>
<Relationships xmlns="http://schemas.openxmlformats.org/package/2006/relationships"><Relationship Id="rId1" Type="http://schemas.openxmlformats.org/officeDocument/2006/relationships/slideLayout" Target="../slideLayouts/slideLayout306.xml"/></Relationships>
</file>

<file path=ppt/slides/_rels/slide617.xml.rels><?xml version="1.0" encoding="UTF-8" standalone="yes"?>
<Relationships xmlns="http://schemas.openxmlformats.org/package/2006/relationships"><Relationship Id="rId2" Type="http://schemas.openxmlformats.org/officeDocument/2006/relationships/image" Target="../media/image1038.jpeg"/><Relationship Id="rId1" Type="http://schemas.openxmlformats.org/officeDocument/2006/relationships/slideLayout" Target="../slideLayouts/slideLayout307.xml"/></Relationships>
</file>

<file path=ppt/slides/_rels/slide618.xml.rels><?xml version="1.0" encoding="UTF-8" standalone="yes"?>
<Relationships xmlns="http://schemas.openxmlformats.org/package/2006/relationships"><Relationship Id="rId1" Type="http://schemas.openxmlformats.org/officeDocument/2006/relationships/slideLayout" Target="../slideLayouts/slideLayout307.xml"/></Relationships>
</file>

<file path=ppt/slides/_rels/slide619.xml.rels><?xml version="1.0" encoding="UTF-8" standalone="yes"?>
<Relationships xmlns="http://schemas.openxmlformats.org/package/2006/relationships"><Relationship Id="rId3" Type="http://schemas.openxmlformats.org/officeDocument/2006/relationships/image" Target="../media/image1040.jpeg"/><Relationship Id="rId2" Type="http://schemas.openxmlformats.org/officeDocument/2006/relationships/image" Target="../media/image1039.jpeg"/><Relationship Id="rId1" Type="http://schemas.openxmlformats.org/officeDocument/2006/relationships/slideLayout" Target="../slideLayouts/slideLayout308.xml"/><Relationship Id="rId5" Type="http://schemas.openxmlformats.org/officeDocument/2006/relationships/image" Target="../media/image1042.jpeg"/><Relationship Id="rId4" Type="http://schemas.openxmlformats.org/officeDocument/2006/relationships/image" Target="../media/image1041.jpe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20.xml.rels><?xml version="1.0" encoding="UTF-8" standalone="yes"?>
<Relationships xmlns="http://schemas.openxmlformats.org/package/2006/relationships"><Relationship Id="rId1" Type="http://schemas.openxmlformats.org/officeDocument/2006/relationships/slideLayout" Target="../slideLayouts/slideLayout308.xml"/></Relationships>
</file>

<file path=ppt/slides/_rels/slide621.xml.rels><?xml version="1.0" encoding="UTF-8" standalone="yes"?>
<Relationships xmlns="http://schemas.openxmlformats.org/package/2006/relationships"><Relationship Id="rId2" Type="http://schemas.openxmlformats.org/officeDocument/2006/relationships/image" Target="../media/image1043.jpeg"/><Relationship Id="rId1" Type="http://schemas.openxmlformats.org/officeDocument/2006/relationships/slideLayout" Target="../slideLayouts/slideLayout309.xml"/></Relationships>
</file>

<file path=ppt/slides/_rels/slide622.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623.xml.rels><?xml version="1.0" encoding="UTF-8" standalone="yes"?>
<Relationships xmlns="http://schemas.openxmlformats.org/package/2006/relationships"><Relationship Id="rId8" Type="http://schemas.openxmlformats.org/officeDocument/2006/relationships/image" Target="../media/image1049.jpeg"/><Relationship Id="rId3" Type="http://schemas.openxmlformats.org/officeDocument/2006/relationships/image" Target="../media/image1045.jpeg"/><Relationship Id="rId7" Type="http://schemas.openxmlformats.org/officeDocument/2006/relationships/image" Target="../media/image1048.jpeg"/><Relationship Id="rId2" Type="http://schemas.openxmlformats.org/officeDocument/2006/relationships/image" Target="../media/image1044.jpeg"/><Relationship Id="rId1" Type="http://schemas.openxmlformats.org/officeDocument/2006/relationships/slideLayout" Target="../slideLayouts/slideLayout310.xml"/><Relationship Id="rId6" Type="http://schemas.openxmlformats.org/officeDocument/2006/relationships/image" Target="../media/image1047.jpeg"/><Relationship Id="rId5" Type="http://schemas.openxmlformats.org/officeDocument/2006/relationships/image" Target="../media/image1006.jpeg"/><Relationship Id="rId4" Type="http://schemas.openxmlformats.org/officeDocument/2006/relationships/image" Target="../media/image1046.jpeg"/><Relationship Id="rId9" Type="http://schemas.openxmlformats.org/officeDocument/2006/relationships/image" Target="../media/image1050.jpeg"/></Relationships>
</file>

<file path=ppt/slides/_rels/slide624.xml.rels><?xml version="1.0" encoding="UTF-8" standalone="yes"?>
<Relationships xmlns="http://schemas.openxmlformats.org/package/2006/relationships"><Relationship Id="rId1" Type="http://schemas.openxmlformats.org/officeDocument/2006/relationships/slideLayout" Target="../slideLayouts/slideLayout310.xml"/></Relationships>
</file>

<file path=ppt/slides/_rels/slide625.xml.rels><?xml version="1.0" encoding="UTF-8" standalone="yes"?>
<Relationships xmlns="http://schemas.openxmlformats.org/package/2006/relationships"><Relationship Id="rId3" Type="http://schemas.openxmlformats.org/officeDocument/2006/relationships/image" Target="../media/image1052.jpeg"/><Relationship Id="rId2" Type="http://schemas.openxmlformats.org/officeDocument/2006/relationships/image" Target="../media/image1051.jpeg"/><Relationship Id="rId1" Type="http://schemas.openxmlformats.org/officeDocument/2006/relationships/slideLayout" Target="../slideLayouts/slideLayout311.xml"/><Relationship Id="rId4" Type="http://schemas.openxmlformats.org/officeDocument/2006/relationships/image" Target="../media/image1053.jpeg"/></Relationships>
</file>

<file path=ppt/slides/_rels/slide626.xml.rels><?xml version="1.0" encoding="UTF-8" standalone="yes"?>
<Relationships xmlns="http://schemas.openxmlformats.org/package/2006/relationships"><Relationship Id="rId1" Type="http://schemas.openxmlformats.org/officeDocument/2006/relationships/slideLayout" Target="../slideLayouts/slideLayout311.xml"/></Relationships>
</file>

<file path=ppt/slides/_rels/slide627.xml.rels><?xml version="1.0" encoding="UTF-8" standalone="yes"?>
<Relationships xmlns="http://schemas.openxmlformats.org/package/2006/relationships"><Relationship Id="rId3" Type="http://schemas.openxmlformats.org/officeDocument/2006/relationships/image" Target="../media/image1055.jpeg"/><Relationship Id="rId2" Type="http://schemas.openxmlformats.org/officeDocument/2006/relationships/image" Target="../media/image1054.jpeg"/><Relationship Id="rId1" Type="http://schemas.openxmlformats.org/officeDocument/2006/relationships/slideLayout" Target="../slideLayouts/slideLayout312.xml"/><Relationship Id="rId6" Type="http://schemas.openxmlformats.org/officeDocument/2006/relationships/image" Target="../media/image1058.jpeg"/><Relationship Id="rId5" Type="http://schemas.openxmlformats.org/officeDocument/2006/relationships/image" Target="../media/image1057.jpeg"/><Relationship Id="rId4" Type="http://schemas.openxmlformats.org/officeDocument/2006/relationships/image" Target="../media/image1056.jpeg"/></Relationships>
</file>

<file path=ppt/slides/_rels/slide628.xml.rels><?xml version="1.0" encoding="UTF-8" standalone="yes"?>
<Relationships xmlns="http://schemas.openxmlformats.org/package/2006/relationships"><Relationship Id="rId1" Type="http://schemas.openxmlformats.org/officeDocument/2006/relationships/slideLayout" Target="../slideLayouts/slideLayout312.xml"/></Relationships>
</file>

<file path=ppt/slides/_rels/slide629.xml.rels><?xml version="1.0" encoding="UTF-8" standalone="yes"?>
<Relationships xmlns="http://schemas.openxmlformats.org/package/2006/relationships"><Relationship Id="rId3" Type="http://schemas.openxmlformats.org/officeDocument/2006/relationships/image" Target="../media/image1060.jpeg"/><Relationship Id="rId2" Type="http://schemas.openxmlformats.org/officeDocument/2006/relationships/image" Target="../media/image1059.jpeg"/><Relationship Id="rId1" Type="http://schemas.openxmlformats.org/officeDocument/2006/relationships/slideLayout" Target="../slideLayouts/slideLayout313.xml"/><Relationship Id="rId5" Type="http://schemas.openxmlformats.org/officeDocument/2006/relationships/image" Target="../media/image1062.jpeg"/><Relationship Id="rId4" Type="http://schemas.openxmlformats.org/officeDocument/2006/relationships/image" Target="../media/image1061.jpeg"/></Relationships>
</file>

<file path=ppt/slides/_rels/slide6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30.xml"/><Relationship Id="rId4" Type="http://schemas.openxmlformats.org/officeDocument/2006/relationships/image" Target="../media/image117.jpeg"/></Relationships>
</file>

<file path=ppt/slides/_rels/slide630.xml.rels><?xml version="1.0" encoding="UTF-8" standalone="yes"?>
<Relationships xmlns="http://schemas.openxmlformats.org/package/2006/relationships"><Relationship Id="rId1" Type="http://schemas.openxmlformats.org/officeDocument/2006/relationships/slideLayout" Target="../slideLayouts/slideLayout313.xml"/></Relationships>
</file>

<file path=ppt/slides/_rels/slide631.xml.rels><?xml version="1.0" encoding="UTF-8" standalone="yes"?>
<Relationships xmlns="http://schemas.openxmlformats.org/package/2006/relationships"><Relationship Id="rId3" Type="http://schemas.openxmlformats.org/officeDocument/2006/relationships/image" Target="../media/image1064.jpeg"/><Relationship Id="rId2" Type="http://schemas.openxmlformats.org/officeDocument/2006/relationships/image" Target="../media/image1063.jpeg"/><Relationship Id="rId1" Type="http://schemas.openxmlformats.org/officeDocument/2006/relationships/slideLayout" Target="../slideLayouts/slideLayout314.xml"/><Relationship Id="rId6" Type="http://schemas.openxmlformats.org/officeDocument/2006/relationships/image" Target="../media/image1067.jpeg"/><Relationship Id="rId5" Type="http://schemas.openxmlformats.org/officeDocument/2006/relationships/image" Target="../media/image1066.jpeg"/><Relationship Id="rId4" Type="http://schemas.openxmlformats.org/officeDocument/2006/relationships/image" Target="../media/image1065.jpeg"/></Relationships>
</file>

<file path=ppt/slides/_rels/slide632.xml.rels><?xml version="1.0" encoding="UTF-8" standalone="yes"?>
<Relationships xmlns="http://schemas.openxmlformats.org/package/2006/relationships"><Relationship Id="rId1" Type="http://schemas.openxmlformats.org/officeDocument/2006/relationships/slideLayout" Target="../slideLayouts/slideLayout314.xml"/></Relationships>
</file>

<file path=ppt/slides/_rels/slide633.xml.rels><?xml version="1.0" encoding="UTF-8" standalone="yes"?>
<Relationships xmlns="http://schemas.openxmlformats.org/package/2006/relationships"><Relationship Id="rId3" Type="http://schemas.openxmlformats.org/officeDocument/2006/relationships/image" Target="../media/image1069.jpeg"/><Relationship Id="rId2" Type="http://schemas.openxmlformats.org/officeDocument/2006/relationships/image" Target="../media/image1068.jpeg"/><Relationship Id="rId1" Type="http://schemas.openxmlformats.org/officeDocument/2006/relationships/slideLayout" Target="../slideLayouts/slideLayout315.xml"/></Relationships>
</file>

<file path=ppt/slides/_rels/slide634.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635.xml.rels><?xml version="1.0" encoding="UTF-8" standalone="yes"?>
<Relationships xmlns="http://schemas.openxmlformats.org/package/2006/relationships"><Relationship Id="rId3" Type="http://schemas.openxmlformats.org/officeDocument/2006/relationships/image" Target="../media/image1071.jpeg"/><Relationship Id="rId2" Type="http://schemas.openxmlformats.org/officeDocument/2006/relationships/image" Target="../media/image1070.jpeg"/><Relationship Id="rId1" Type="http://schemas.openxmlformats.org/officeDocument/2006/relationships/slideLayout" Target="../slideLayouts/slideLayout316.xml"/><Relationship Id="rId5" Type="http://schemas.openxmlformats.org/officeDocument/2006/relationships/image" Target="../media/image1073.jpeg"/><Relationship Id="rId4" Type="http://schemas.openxmlformats.org/officeDocument/2006/relationships/image" Target="../media/image1072.jpeg"/></Relationships>
</file>

<file path=ppt/slides/_rels/slide636.xml.rels><?xml version="1.0" encoding="UTF-8" standalone="yes"?>
<Relationships xmlns="http://schemas.openxmlformats.org/package/2006/relationships"><Relationship Id="rId1" Type="http://schemas.openxmlformats.org/officeDocument/2006/relationships/slideLayout" Target="../slideLayouts/slideLayout316.xml"/></Relationships>
</file>

<file path=ppt/slides/_rels/slide637.xml.rels><?xml version="1.0" encoding="UTF-8" standalone="yes"?>
<Relationships xmlns="http://schemas.openxmlformats.org/package/2006/relationships"><Relationship Id="rId3" Type="http://schemas.openxmlformats.org/officeDocument/2006/relationships/image" Target="../media/image1075.jpeg"/><Relationship Id="rId2" Type="http://schemas.openxmlformats.org/officeDocument/2006/relationships/image" Target="../media/image1074.jpeg"/><Relationship Id="rId1" Type="http://schemas.openxmlformats.org/officeDocument/2006/relationships/slideLayout" Target="../slideLayouts/slideLayout317.xml"/><Relationship Id="rId6" Type="http://schemas.openxmlformats.org/officeDocument/2006/relationships/image" Target="../media/image1078.jpeg"/><Relationship Id="rId5" Type="http://schemas.openxmlformats.org/officeDocument/2006/relationships/image" Target="../media/image1077.jpeg"/><Relationship Id="rId4" Type="http://schemas.openxmlformats.org/officeDocument/2006/relationships/image" Target="../media/image1076.jpeg"/></Relationships>
</file>

<file path=ppt/slides/_rels/slide638.xml.rels><?xml version="1.0" encoding="UTF-8" standalone="yes"?>
<Relationships xmlns="http://schemas.openxmlformats.org/package/2006/relationships"><Relationship Id="rId1" Type="http://schemas.openxmlformats.org/officeDocument/2006/relationships/slideLayout" Target="../slideLayouts/slideLayout317.xml"/></Relationships>
</file>

<file path=ppt/slides/_rels/slide639.xml.rels><?xml version="1.0" encoding="UTF-8" standalone="yes"?>
<Relationships xmlns="http://schemas.openxmlformats.org/package/2006/relationships"><Relationship Id="rId3" Type="http://schemas.openxmlformats.org/officeDocument/2006/relationships/image" Target="../media/image1080.jpeg"/><Relationship Id="rId2" Type="http://schemas.openxmlformats.org/officeDocument/2006/relationships/image" Target="../media/image1079.jpeg"/><Relationship Id="rId1" Type="http://schemas.openxmlformats.org/officeDocument/2006/relationships/slideLayout" Target="../slideLayouts/slideLayout318.xml"/><Relationship Id="rId5" Type="http://schemas.openxmlformats.org/officeDocument/2006/relationships/image" Target="../media/image1082.jpeg"/><Relationship Id="rId4" Type="http://schemas.openxmlformats.org/officeDocument/2006/relationships/image" Target="../media/image1081.jpe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640.xml.rels><?xml version="1.0" encoding="UTF-8" standalone="yes"?>
<Relationships xmlns="http://schemas.openxmlformats.org/package/2006/relationships"><Relationship Id="rId1" Type="http://schemas.openxmlformats.org/officeDocument/2006/relationships/slideLayout" Target="../slideLayouts/slideLayout318.xml"/></Relationships>
</file>

<file path=ppt/slides/_rels/slide641.xml.rels><?xml version="1.0" encoding="UTF-8" standalone="yes"?>
<Relationships xmlns="http://schemas.openxmlformats.org/package/2006/relationships"><Relationship Id="rId8" Type="http://schemas.openxmlformats.org/officeDocument/2006/relationships/image" Target="../media/image1089.jpeg"/><Relationship Id="rId3" Type="http://schemas.openxmlformats.org/officeDocument/2006/relationships/image" Target="../media/image1084.jpeg"/><Relationship Id="rId7" Type="http://schemas.openxmlformats.org/officeDocument/2006/relationships/image" Target="../media/image1088.jpeg"/><Relationship Id="rId2" Type="http://schemas.openxmlformats.org/officeDocument/2006/relationships/image" Target="../media/image1083.jpeg"/><Relationship Id="rId1" Type="http://schemas.openxmlformats.org/officeDocument/2006/relationships/slideLayout" Target="../slideLayouts/slideLayout319.xml"/><Relationship Id="rId6" Type="http://schemas.openxmlformats.org/officeDocument/2006/relationships/image" Target="../media/image1087.jpeg"/><Relationship Id="rId5" Type="http://schemas.openxmlformats.org/officeDocument/2006/relationships/image" Target="../media/image1086.jpeg"/><Relationship Id="rId4" Type="http://schemas.openxmlformats.org/officeDocument/2006/relationships/image" Target="../media/image1085.jpeg"/><Relationship Id="rId9" Type="http://schemas.openxmlformats.org/officeDocument/2006/relationships/image" Target="../media/image1090.jpeg"/></Relationships>
</file>

<file path=ppt/slides/_rels/slide642.xml.rels><?xml version="1.0" encoding="UTF-8" standalone="yes"?>
<Relationships xmlns="http://schemas.openxmlformats.org/package/2006/relationships"><Relationship Id="rId1" Type="http://schemas.openxmlformats.org/officeDocument/2006/relationships/slideLayout" Target="../slideLayouts/slideLayout319.xml"/></Relationships>
</file>

<file path=ppt/slides/_rels/slide643.xml.rels><?xml version="1.0" encoding="UTF-8" standalone="yes"?>
<Relationships xmlns="http://schemas.openxmlformats.org/package/2006/relationships"><Relationship Id="rId3" Type="http://schemas.openxmlformats.org/officeDocument/2006/relationships/image" Target="../media/image1092.jpeg"/><Relationship Id="rId2" Type="http://schemas.openxmlformats.org/officeDocument/2006/relationships/image" Target="../media/image1091.jpeg"/><Relationship Id="rId1" Type="http://schemas.openxmlformats.org/officeDocument/2006/relationships/slideLayout" Target="../slideLayouts/slideLayout320.xml"/><Relationship Id="rId6" Type="http://schemas.openxmlformats.org/officeDocument/2006/relationships/image" Target="../media/image1095.jpeg"/><Relationship Id="rId5" Type="http://schemas.openxmlformats.org/officeDocument/2006/relationships/image" Target="../media/image1094.jpeg"/><Relationship Id="rId4" Type="http://schemas.openxmlformats.org/officeDocument/2006/relationships/image" Target="../media/image1093.jpeg"/></Relationships>
</file>

<file path=ppt/slides/_rels/slide644.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645.xml.rels><?xml version="1.0" encoding="UTF-8" standalone="yes"?>
<Relationships xmlns="http://schemas.openxmlformats.org/package/2006/relationships"><Relationship Id="rId3" Type="http://schemas.openxmlformats.org/officeDocument/2006/relationships/image" Target="../media/image1097.jpeg"/><Relationship Id="rId7" Type="http://schemas.openxmlformats.org/officeDocument/2006/relationships/image" Target="../media/image1101.jpeg"/><Relationship Id="rId2" Type="http://schemas.openxmlformats.org/officeDocument/2006/relationships/image" Target="../media/image1096.jpeg"/><Relationship Id="rId1" Type="http://schemas.openxmlformats.org/officeDocument/2006/relationships/slideLayout" Target="../slideLayouts/slideLayout321.xml"/><Relationship Id="rId6" Type="http://schemas.openxmlformats.org/officeDocument/2006/relationships/image" Target="../media/image1100.jpeg"/><Relationship Id="rId5" Type="http://schemas.openxmlformats.org/officeDocument/2006/relationships/image" Target="../media/image1099.jpeg"/><Relationship Id="rId4" Type="http://schemas.openxmlformats.org/officeDocument/2006/relationships/image" Target="../media/image1098.jpeg"/></Relationships>
</file>

<file path=ppt/slides/_rels/slide646.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647.xml.rels><?xml version="1.0" encoding="UTF-8" standalone="yes"?>
<Relationships xmlns="http://schemas.openxmlformats.org/package/2006/relationships"><Relationship Id="rId3" Type="http://schemas.openxmlformats.org/officeDocument/2006/relationships/image" Target="../media/image1103.jpeg"/><Relationship Id="rId2" Type="http://schemas.openxmlformats.org/officeDocument/2006/relationships/image" Target="../media/image1102.jpeg"/><Relationship Id="rId1" Type="http://schemas.openxmlformats.org/officeDocument/2006/relationships/slideLayout" Target="../slideLayouts/slideLayout322.xml"/><Relationship Id="rId4" Type="http://schemas.openxmlformats.org/officeDocument/2006/relationships/image" Target="../media/image1104.jpeg"/></Relationships>
</file>

<file path=ppt/slides/_rels/slide648.xml.rels><?xml version="1.0" encoding="UTF-8" standalone="yes"?>
<Relationships xmlns="http://schemas.openxmlformats.org/package/2006/relationships"><Relationship Id="rId1" Type="http://schemas.openxmlformats.org/officeDocument/2006/relationships/slideLayout" Target="../slideLayouts/slideLayout322.xml"/></Relationships>
</file>

<file path=ppt/slides/_rels/slide649.xml.rels><?xml version="1.0" encoding="UTF-8" standalone="yes"?>
<Relationships xmlns="http://schemas.openxmlformats.org/package/2006/relationships"><Relationship Id="rId3" Type="http://schemas.openxmlformats.org/officeDocument/2006/relationships/image" Target="../media/image1106.jpeg"/><Relationship Id="rId2" Type="http://schemas.openxmlformats.org/officeDocument/2006/relationships/image" Target="../media/image1105.jpeg"/><Relationship Id="rId1" Type="http://schemas.openxmlformats.org/officeDocument/2006/relationships/slideLayout" Target="../slideLayouts/slideLayout323.xml"/><Relationship Id="rId6" Type="http://schemas.openxmlformats.org/officeDocument/2006/relationships/image" Target="../media/image1109.jpeg"/><Relationship Id="rId5" Type="http://schemas.openxmlformats.org/officeDocument/2006/relationships/image" Target="../media/image1108.jpeg"/><Relationship Id="rId4" Type="http://schemas.openxmlformats.org/officeDocument/2006/relationships/image" Target="../media/image1107.jpeg"/></Relationships>
</file>

<file path=ppt/slides/_rels/slide65.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18.jpeg"/><Relationship Id="rId1" Type="http://schemas.openxmlformats.org/officeDocument/2006/relationships/slideLayout" Target="../slideLayouts/slideLayout31.xml"/><Relationship Id="rId5" Type="http://schemas.openxmlformats.org/officeDocument/2006/relationships/image" Target="../media/image109.jpeg"/><Relationship Id="rId4" Type="http://schemas.openxmlformats.org/officeDocument/2006/relationships/image" Target="../media/image119.jpeg"/></Relationships>
</file>

<file path=ppt/slides/_rels/slide650.xml.rels><?xml version="1.0" encoding="UTF-8" standalone="yes"?>
<Relationships xmlns="http://schemas.openxmlformats.org/package/2006/relationships"><Relationship Id="rId1" Type="http://schemas.openxmlformats.org/officeDocument/2006/relationships/slideLayout" Target="../slideLayouts/slideLayout323.xml"/></Relationships>
</file>

<file path=ppt/slides/_rels/slide651.xml.rels><?xml version="1.0" encoding="UTF-8" standalone="yes"?>
<Relationships xmlns="http://schemas.openxmlformats.org/package/2006/relationships"><Relationship Id="rId8" Type="http://schemas.openxmlformats.org/officeDocument/2006/relationships/image" Target="../media/image1116.jpeg"/><Relationship Id="rId3" Type="http://schemas.openxmlformats.org/officeDocument/2006/relationships/image" Target="../media/image1111.jpeg"/><Relationship Id="rId7" Type="http://schemas.openxmlformats.org/officeDocument/2006/relationships/image" Target="../media/image1115.jpeg"/><Relationship Id="rId2" Type="http://schemas.openxmlformats.org/officeDocument/2006/relationships/image" Target="../media/image1110.jpeg"/><Relationship Id="rId1" Type="http://schemas.openxmlformats.org/officeDocument/2006/relationships/slideLayout" Target="../slideLayouts/slideLayout324.xml"/><Relationship Id="rId6" Type="http://schemas.openxmlformats.org/officeDocument/2006/relationships/image" Target="../media/image1114.jpeg"/><Relationship Id="rId5" Type="http://schemas.openxmlformats.org/officeDocument/2006/relationships/image" Target="../media/image1113.jpeg"/><Relationship Id="rId10" Type="http://schemas.openxmlformats.org/officeDocument/2006/relationships/image" Target="../media/image179.jpeg"/><Relationship Id="rId4" Type="http://schemas.openxmlformats.org/officeDocument/2006/relationships/image" Target="../media/image1112.jpeg"/><Relationship Id="rId9" Type="http://schemas.openxmlformats.org/officeDocument/2006/relationships/image" Target="../media/image1046.jpeg"/></Relationships>
</file>

<file path=ppt/slides/_rels/slide652.xml.rels><?xml version="1.0" encoding="UTF-8" standalone="yes"?>
<Relationships xmlns="http://schemas.openxmlformats.org/package/2006/relationships"><Relationship Id="rId1" Type="http://schemas.openxmlformats.org/officeDocument/2006/relationships/slideLayout" Target="../slideLayouts/slideLayout324.xml"/></Relationships>
</file>

<file path=ppt/slides/_rels/slide653.xml.rels><?xml version="1.0" encoding="UTF-8" standalone="yes"?>
<Relationships xmlns="http://schemas.openxmlformats.org/package/2006/relationships"><Relationship Id="rId3" Type="http://schemas.openxmlformats.org/officeDocument/2006/relationships/image" Target="../media/image1118.jpeg"/><Relationship Id="rId2" Type="http://schemas.openxmlformats.org/officeDocument/2006/relationships/image" Target="../media/image1117.jpeg"/><Relationship Id="rId1" Type="http://schemas.openxmlformats.org/officeDocument/2006/relationships/slideLayout" Target="../slideLayouts/slideLayout325.xml"/><Relationship Id="rId6" Type="http://schemas.openxmlformats.org/officeDocument/2006/relationships/image" Target="../media/image1121.jpeg"/><Relationship Id="rId5" Type="http://schemas.openxmlformats.org/officeDocument/2006/relationships/image" Target="../media/image1120.jpeg"/><Relationship Id="rId4" Type="http://schemas.openxmlformats.org/officeDocument/2006/relationships/image" Target="../media/image1119.jpeg"/></Relationships>
</file>

<file path=ppt/slides/_rels/slide654.xml.rels><?xml version="1.0" encoding="UTF-8" standalone="yes"?>
<Relationships xmlns="http://schemas.openxmlformats.org/package/2006/relationships"><Relationship Id="rId1" Type="http://schemas.openxmlformats.org/officeDocument/2006/relationships/slideLayout" Target="../slideLayouts/slideLayout325.xml"/></Relationships>
</file>

<file path=ppt/slides/_rels/slide655.xml.rels><?xml version="1.0" encoding="UTF-8" standalone="yes"?>
<Relationships xmlns="http://schemas.openxmlformats.org/package/2006/relationships"><Relationship Id="rId3" Type="http://schemas.openxmlformats.org/officeDocument/2006/relationships/image" Target="../media/image1123.jpeg"/><Relationship Id="rId2" Type="http://schemas.openxmlformats.org/officeDocument/2006/relationships/image" Target="../media/image1122.jpeg"/><Relationship Id="rId1" Type="http://schemas.openxmlformats.org/officeDocument/2006/relationships/slideLayout" Target="../slideLayouts/slideLayout326.xml"/><Relationship Id="rId6" Type="http://schemas.openxmlformats.org/officeDocument/2006/relationships/image" Target="../media/image1126.jpeg"/><Relationship Id="rId5" Type="http://schemas.openxmlformats.org/officeDocument/2006/relationships/image" Target="../media/image1125.jpeg"/><Relationship Id="rId4" Type="http://schemas.openxmlformats.org/officeDocument/2006/relationships/image" Target="../media/image1124.jpeg"/></Relationships>
</file>

<file path=ppt/slides/_rels/slide656.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657.xml.rels><?xml version="1.0" encoding="UTF-8" standalone="yes"?>
<Relationships xmlns="http://schemas.openxmlformats.org/package/2006/relationships"><Relationship Id="rId8" Type="http://schemas.openxmlformats.org/officeDocument/2006/relationships/image" Target="../media/image1133.jpeg"/><Relationship Id="rId3" Type="http://schemas.openxmlformats.org/officeDocument/2006/relationships/image" Target="../media/image1128.jpeg"/><Relationship Id="rId7" Type="http://schemas.openxmlformats.org/officeDocument/2006/relationships/image" Target="../media/image1132.jpeg"/><Relationship Id="rId2" Type="http://schemas.openxmlformats.org/officeDocument/2006/relationships/image" Target="../media/image1127.jpeg"/><Relationship Id="rId1" Type="http://schemas.openxmlformats.org/officeDocument/2006/relationships/slideLayout" Target="../slideLayouts/slideLayout327.xml"/><Relationship Id="rId6" Type="http://schemas.openxmlformats.org/officeDocument/2006/relationships/image" Target="../media/image1131.jpeg"/><Relationship Id="rId5" Type="http://schemas.openxmlformats.org/officeDocument/2006/relationships/image" Target="../media/image1130.jpeg"/><Relationship Id="rId4" Type="http://schemas.openxmlformats.org/officeDocument/2006/relationships/image" Target="../media/image1129.jpeg"/></Relationships>
</file>

<file path=ppt/slides/_rels/slide658.xml.rels><?xml version="1.0" encoding="UTF-8" standalone="yes"?>
<Relationships xmlns="http://schemas.openxmlformats.org/package/2006/relationships"><Relationship Id="rId1" Type="http://schemas.openxmlformats.org/officeDocument/2006/relationships/slideLayout" Target="../slideLayouts/slideLayout327.xml"/></Relationships>
</file>

<file path=ppt/slides/_rels/slide659.xml.rels><?xml version="1.0" encoding="UTF-8" standalone="yes"?>
<Relationships xmlns="http://schemas.openxmlformats.org/package/2006/relationships"><Relationship Id="rId3" Type="http://schemas.openxmlformats.org/officeDocument/2006/relationships/image" Target="../media/image1135.jpeg"/><Relationship Id="rId2" Type="http://schemas.openxmlformats.org/officeDocument/2006/relationships/image" Target="../media/image1134.jpeg"/><Relationship Id="rId1" Type="http://schemas.openxmlformats.org/officeDocument/2006/relationships/slideLayout" Target="../slideLayouts/slideLayout328.xml"/><Relationship Id="rId6" Type="http://schemas.openxmlformats.org/officeDocument/2006/relationships/image" Target="../media/image1138.jpeg"/><Relationship Id="rId5" Type="http://schemas.openxmlformats.org/officeDocument/2006/relationships/image" Target="../media/image1137.jpeg"/><Relationship Id="rId4" Type="http://schemas.openxmlformats.org/officeDocument/2006/relationships/image" Target="../media/image1136.jpe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60.xml.rels><?xml version="1.0" encoding="UTF-8" standalone="yes"?>
<Relationships xmlns="http://schemas.openxmlformats.org/package/2006/relationships"><Relationship Id="rId1" Type="http://schemas.openxmlformats.org/officeDocument/2006/relationships/slideLayout" Target="../slideLayouts/slideLayout328.xml"/></Relationships>
</file>

<file path=ppt/slides/_rels/slide661.xml.rels><?xml version="1.0" encoding="UTF-8" standalone="yes"?>
<Relationships xmlns="http://schemas.openxmlformats.org/package/2006/relationships"><Relationship Id="rId2" Type="http://schemas.openxmlformats.org/officeDocument/2006/relationships/image" Target="../media/image1139.jpeg"/><Relationship Id="rId1" Type="http://schemas.openxmlformats.org/officeDocument/2006/relationships/slideLayout" Target="../slideLayouts/slideLayout329.xml"/></Relationships>
</file>

<file path=ppt/slides/_rels/slide662.xml.rels><?xml version="1.0" encoding="UTF-8" standalone="yes"?>
<Relationships xmlns="http://schemas.openxmlformats.org/package/2006/relationships"><Relationship Id="rId1" Type="http://schemas.openxmlformats.org/officeDocument/2006/relationships/slideLayout" Target="../slideLayouts/slideLayout329.xml"/></Relationships>
</file>

<file path=ppt/slides/_rels/slide663.xml.rels><?xml version="1.0" encoding="UTF-8" standalone="yes"?>
<Relationships xmlns="http://schemas.openxmlformats.org/package/2006/relationships"><Relationship Id="rId3" Type="http://schemas.openxmlformats.org/officeDocument/2006/relationships/image" Target="../media/image1141.jpeg"/><Relationship Id="rId2" Type="http://schemas.openxmlformats.org/officeDocument/2006/relationships/image" Target="../media/image1140.jpeg"/><Relationship Id="rId1" Type="http://schemas.openxmlformats.org/officeDocument/2006/relationships/slideLayout" Target="../slideLayouts/slideLayout330.xml"/><Relationship Id="rId6" Type="http://schemas.openxmlformats.org/officeDocument/2006/relationships/image" Target="../media/image1144.jpeg"/><Relationship Id="rId5" Type="http://schemas.openxmlformats.org/officeDocument/2006/relationships/image" Target="../media/image1143.jpeg"/><Relationship Id="rId4" Type="http://schemas.openxmlformats.org/officeDocument/2006/relationships/image" Target="../media/image1142.jpeg"/></Relationships>
</file>

<file path=ppt/slides/_rels/slide664.xml.rels><?xml version="1.0" encoding="UTF-8" standalone="yes"?>
<Relationships xmlns="http://schemas.openxmlformats.org/package/2006/relationships"><Relationship Id="rId1" Type="http://schemas.openxmlformats.org/officeDocument/2006/relationships/slideLayout" Target="../slideLayouts/slideLayout330.xml"/></Relationships>
</file>

<file path=ppt/slides/_rels/slide665.xml.rels><?xml version="1.0" encoding="UTF-8" standalone="yes"?>
<Relationships xmlns="http://schemas.openxmlformats.org/package/2006/relationships"><Relationship Id="rId3" Type="http://schemas.openxmlformats.org/officeDocument/2006/relationships/image" Target="../media/image935.jpeg"/><Relationship Id="rId7" Type="http://schemas.openxmlformats.org/officeDocument/2006/relationships/image" Target="../media/image1147.jpeg"/><Relationship Id="rId2" Type="http://schemas.openxmlformats.org/officeDocument/2006/relationships/image" Target="../media/image928.jpeg"/><Relationship Id="rId1" Type="http://schemas.openxmlformats.org/officeDocument/2006/relationships/slideLayout" Target="../slideLayouts/slideLayout331.xml"/><Relationship Id="rId6" Type="http://schemas.openxmlformats.org/officeDocument/2006/relationships/image" Target="../media/image1146.jpeg"/><Relationship Id="rId5" Type="http://schemas.openxmlformats.org/officeDocument/2006/relationships/image" Target="../media/image1145.jpeg"/><Relationship Id="rId4" Type="http://schemas.openxmlformats.org/officeDocument/2006/relationships/image" Target="../media/image162.jpeg"/></Relationships>
</file>

<file path=ppt/slides/_rels/slide666.xml.rels><?xml version="1.0" encoding="UTF-8" standalone="yes"?>
<Relationships xmlns="http://schemas.openxmlformats.org/package/2006/relationships"><Relationship Id="rId1" Type="http://schemas.openxmlformats.org/officeDocument/2006/relationships/slideLayout" Target="../slideLayouts/slideLayout331.xml"/></Relationships>
</file>

<file path=ppt/slides/_rels/slide667.xml.rels><?xml version="1.0" encoding="UTF-8" standalone="yes"?>
<Relationships xmlns="http://schemas.openxmlformats.org/package/2006/relationships"><Relationship Id="rId8" Type="http://schemas.openxmlformats.org/officeDocument/2006/relationships/image" Target="../media/image1154.jpeg"/><Relationship Id="rId13" Type="http://schemas.openxmlformats.org/officeDocument/2006/relationships/image" Target="../media/image1159.jpeg"/><Relationship Id="rId3" Type="http://schemas.openxmlformats.org/officeDocument/2006/relationships/image" Target="../media/image1149.jpeg"/><Relationship Id="rId7" Type="http://schemas.openxmlformats.org/officeDocument/2006/relationships/image" Target="../media/image1153.jpeg"/><Relationship Id="rId12" Type="http://schemas.openxmlformats.org/officeDocument/2006/relationships/image" Target="../media/image1158.jpeg"/><Relationship Id="rId2" Type="http://schemas.openxmlformats.org/officeDocument/2006/relationships/image" Target="../media/image1148.jpeg"/><Relationship Id="rId1" Type="http://schemas.openxmlformats.org/officeDocument/2006/relationships/slideLayout" Target="../slideLayouts/slideLayout332.xml"/><Relationship Id="rId6" Type="http://schemas.openxmlformats.org/officeDocument/2006/relationships/image" Target="../media/image1152.jpeg"/><Relationship Id="rId11" Type="http://schemas.openxmlformats.org/officeDocument/2006/relationships/image" Target="../media/image1157.jpeg"/><Relationship Id="rId5" Type="http://schemas.openxmlformats.org/officeDocument/2006/relationships/image" Target="../media/image1151.jpeg"/><Relationship Id="rId15" Type="http://schemas.openxmlformats.org/officeDocument/2006/relationships/image" Target="../media/image1161.jpeg"/><Relationship Id="rId10" Type="http://schemas.openxmlformats.org/officeDocument/2006/relationships/image" Target="../media/image1156.jpeg"/><Relationship Id="rId4" Type="http://schemas.openxmlformats.org/officeDocument/2006/relationships/image" Target="../media/image1150.jpeg"/><Relationship Id="rId9" Type="http://schemas.openxmlformats.org/officeDocument/2006/relationships/image" Target="../media/image1155.jpeg"/><Relationship Id="rId14" Type="http://schemas.openxmlformats.org/officeDocument/2006/relationships/image" Target="../media/image1160.jpeg"/></Relationships>
</file>

<file path=ppt/slides/_rels/slide668.xml.rels><?xml version="1.0" encoding="UTF-8" standalone="yes"?>
<Relationships xmlns="http://schemas.openxmlformats.org/package/2006/relationships"><Relationship Id="rId1" Type="http://schemas.openxmlformats.org/officeDocument/2006/relationships/slideLayout" Target="../slideLayouts/slideLayout332.xml"/></Relationships>
</file>

<file path=ppt/slides/_rels/slide669.xml.rels><?xml version="1.0" encoding="UTF-8" standalone="yes"?>
<Relationships xmlns="http://schemas.openxmlformats.org/package/2006/relationships"><Relationship Id="rId8" Type="http://schemas.openxmlformats.org/officeDocument/2006/relationships/image" Target="../media/image1168.jpeg"/><Relationship Id="rId3" Type="http://schemas.openxmlformats.org/officeDocument/2006/relationships/image" Target="../media/image1163.jpeg"/><Relationship Id="rId7" Type="http://schemas.openxmlformats.org/officeDocument/2006/relationships/image" Target="../media/image1167.jpeg"/><Relationship Id="rId2" Type="http://schemas.openxmlformats.org/officeDocument/2006/relationships/image" Target="../media/image1162.jpeg"/><Relationship Id="rId1" Type="http://schemas.openxmlformats.org/officeDocument/2006/relationships/slideLayout" Target="../slideLayouts/slideLayout333.xml"/><Relationship Id="rId6" Type="http://schemas.openxmlformats.org/officeDocument/2006/relationships/image" Target="../media/image1166.jpeg"/><Relationship Id="rId5" Type="http://schemas.openxmlformats.org/officeDocument/2006/relationships/image" Target="../media/image1165.jpeg"/><Relationship Id="rId4" Type="http://schemas.openxmlformats.org/officeDocument/2006/relationships/image" Target="../media/image1164.jpeg"/></Relationships>
</file>

<file path=ppt/slides/_rels/slide6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image" Target="../media/image120.jpeg"/><Relationship Id="rId1" Type="http://schemas.openxmlformats.org/officeDocument/2006/relationships/slideLayout" Target="../slideLayouts/slideLayout32.xml"/><Relationship Id="rId5" Type="http://schemas.openxmlformats.org/officeDocument/2006/relationships/image" Target="../media/image123.jpeg"/><Relationship Id="rId4" Type="http://schemas.openxmlformats.org/officeDocument/2006/relationships/image" Target="../media/image122.jpeg"/></Relationships>
</file>

<file path=ppt/slides/_rels/slide670.xml.rels><?xml version="1.0" encoding="UTF-8" standalone="yes"?>
<Relationships xmlns="http://schemas.openxmlformats.org/package/2006/relationships"><Relationship Id="rId1" Type="http://schemas.openxmlformats.org/officeDocument/2006/relationships/slideLayout" Target="../slideLayouts/slideLayout333.xml"/></Relationships>
</file>

<file path=ppt/slides/_rels/slide671.xml.rels><?xml version="1.0" encoding="UTF-8" standalone="yes"?>
<Relationships xmlns="http://schemas.openxmlformats.org/package/2006/relationships"><Relationship Id="rId3" Type="http://schemas.openxmlformats.org/officeDocument/2006/relationships/image" Target="../media/image1170.jpeg"/><Relationship Id="rId7" Type="http://schemas.openxmlformats.org/officeDocument/2006/relationships/image" Target="../media/image1174.jpeg"/><Relationship Id="rId2" Type="http://schemas.openxmlformats.org/officeDocument/2006/relationships/image" Target="../media/image1169.jpeg"/><Relationship Id="rId1" Type="http://schemas.openxmlformats.org/officeDocument/2006/relationships/slideLayout" Target="../slideLayouts/slideLayout334.xml"/><Relationship Id="rId6" Type="http://schemas.openxmlformats.org/officeDocument/2006/relationships/image" Target="../media/image1173.jpeg"/><Relationship Id="rId5" Type="http://schemas.openxmlformats.org/officeDocument/2006/relationships/image" Target="../media/image1172.jpeg"/><Relationship Id="rId4" Type="http://schemas.openxmlformats.org/officeDocument/2006/relationships/image" Target="../media/image1171.jpeg"/></Relationships>
</file>

<file path=ppt/slides/_rels/slide672.xml.rels><?xml version="1.0" encoding="UTF-8" standalone="yes"?>
<Relationships xmlns="http://schemas.openxmlformats.org/package/2006/relationships"><Relationship Id="rId1" Type="http://schemas.openxmlformats.org/officeDocument/2006/relationships/slideLayout" Target="../slideLayouts/slideLayout334.xml"/></Relationships>
</file>

<file path=ppt/slides/_rels/slide673.xml.rels><?xml version="1.0" encoding="UTF-8" standalone="yes"?>
<Relationships xmlns="http://schemas.openxmlformats.org/package/2006/relationships"><Relationship Id="rId3" Type="http://schemas.openxmlformats.org/officeDocument/2006/relationships/image" Target="../media/image1176.jpeg"/><Relationship Id="rId2" Type="http://schemas.openxmlformats.org/officeDocument/2006/relationships/image" Target="../media/image1175.jpeg"/><Relationship Id="rId1" Type="http://schemas.openxmlformats.org/officeDocument/2006/relationships/slideLayout" Target="../slideLayouts/slideLayout335.xml"/><Relationship Id="rId5" Type="http://schemas.openxmlformats.org/officeDocument/2006/relationships/image" Target="../media/image1178.jpeg"/><Relationship Id="rId4" Type="http://schemas.openxmlformats.org/officeDocument/2006/relationships/image" Target="../media/image1177.jpeg"/></Relationships>
</file>

<file path=ppt/slides/_rels/slide674.xml.rels><?xml version="1.0" encoding="UTF-8" standalone="yes"?>
<Relationships xmlns="http://schemas.openxmlformats.org/package/2006/relationships"><Relationship Id="rId1" Type="http://schemas.openxmlformats.org/officeDocument/2006/relationships/slideLayout" Target="../slideLayouts/slideLayout335.xml"/></Relationships>
</file>

<file path=ppt/slides/_rels/slide675.xml.rels><?xml version="1.0" encoding="UTF-8" standalone="yes"?>
<Relationships xmlns="http://schemas.openxmlformats.org/package/2006/relationships"><Relationship Id="rId3" Type="http://schemas.openxmlformats.org/officeDocument/2006/relationships/image" Target="../media/image1180.jpeg"/><Relationship Id="rId2" Type="http://schemas.openxmlformats.org/officeDocument/2006/relationships/image" Target="../media/image1179.jpeg"/><Relationship Id="rId1" Type="http://schemas.openxmlformats.org/officeDocument/2006/relationships/slideLayout" Target="../slideLayouts/slideLayout336.xml"/><Relationship Id="rId5" Type="http://schemas.openxmlformats.org/officeDocument/2006/relationships/image" Target="../media/image1182.jpeg"/><Relationship Id="rId4" Type="http://schemas.openxmlformats.org/officeDocument/2006/relationships/image" Target="../media/image1181.jpeg"/></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336.xml"/></Relationships>
</file>

<file path=ppt/slides/_rels/slide677.xml.rels><?xml version="1.0" encoding="UTF-8" standalone="yes"?>
<Relationships xmlns="http://schemas.openxmlformats.org/package/2006/relationships"><Relationship Id="rId3" Type="http://schemas.openxmlformats.org/officeDocument/2006/relationships/image" Target="../media/image1184.jpeg"/><Relationship Id="rId2" Type="http://schemas.openxmlformats.org/officeDocument/2006/relationships/image" Target="../media/image1183.jpeg"/><Relationship Id="rId1" Type="http://schemas.openxmlformats.org/officeDocument/2006/relationships/slideLayout" Target="../slideLayouts/slideLayout337.xml"/><Relationship Id="rId6" Type="http://schemas.openxmlformats.org/officeDocument/2006/relationships/image" Target="../media/image1187.jpeg"/><Relationship Id="rId5" Type="http://schemas.openxmlformats.org/officeDocument/2006/relationships/image" Target="../media/image1186.jpeg"/><Relationship Id="rId4" Type="http://schemas.openxmlformats.org/officeDocument/2006/relationships/image" Target="../media/image1185.jpeg"/></Relationships>
</file>

<file path=ppt/slides/_rels/slide678.xml.rels><?xml version="1.0" encoding="UTF-8" standalone="yes"?>
<Relationships xmlns="http://schemas.openxmlformats.org/package/2006/relationships"><Relationship Id="rId1" Type="http://schemas.openxmlformats.org/officeDocument/2006/relationships/slideLayout" Target="../slideLayouts/slideLayout337.xml"/></Relationships>
</file>

<file path=ppt/slides/_rels/slide679.xml.rels><?xml version="1.0" encoding="UTF-8" standalone="yes"?>
<Relationships xmlns="http://schemas.openxmlformats.org/package/2006/relationships"><Relationship Id="rId8" Type="http://schemas.openxmlformats.org/officeDocument/2006/relationships/image" Target="../media/image1194.jpeg"/><Relationship Id="rId3" Type="http://schemas.openxmlformats.org/officeDocument/2006/relationships/image" Target="../media/image1189.jpeg"/><Relationship Id="rId7" Type="http://schemas.openxmlformats.org/officeDocument/2006/relationships/image" Target="../media/image1193.jpeg"/><Relationship Id="rId2" Type="http://schemas.openxmlformats.org/officeDocument/2006/relationships/image" Target="../media/image1188.jpeg"/><Relationship Id="rId1" Type="http://schemas.openxmlformats.org/officeDocument/2006/relationships/slideLayout" Target="../slideLayouts/slideLayout338.xml"/><Relationship Id="rId6" Type="http://schemas.openxmlformats.org/officeDocument/2006/relationships/image" Target="../media/image1192.jpeg"/><Relationship Id="rId5" Type="http://schemas.openxmlformats.org/officeDocument/2006/relationships/image" Target="../media/image1191.jpeg"/><Relationship Id="rId4" Type="http://schemas.openxmlformats.org/officeDocument/2006/relationships/image" Target="../media/image1190.jpeg"/><Relationship Id="rId9" Type="http://schemas.openxmlformats.org/officeDocument/2006/relationships/image" Target="../media/image1195.jpe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80.xml.rels><?xml version="1.0" encoding="UTF-8" standalone="yes"?>
<Relationships xmlns="http://schemas.openxmlformats.org/package/2006/relationships"><Relationship Id="rId1" Type="http://schemas.openxmlformats.org/officeDocument/2006/relationships/slideLayout" Target="../slideLayouts/slideLayout338.xml"/></Relationships>
</file>

<file path=ppt/slides/_rels/slide681.xml.rels><?xml version="1.0" encoding="UTF-8" standalone="yes"?>
<Relationships xmlns="http://schemas.openxmlformats.org/package/2006/relationships"><Relationship Id="rId8" Type="http://schemas.openxmlformats.org/officeDocument/2006/relationships/image" Target="../media/image1201.jpeg"/><Relationship Id="rId3" Type="http://schemas.openxmlformats.org/officeDocument/2006/relationships/image" Target="../media/image1196.jpeg"/><Relationship Id="rId7" Type="http://schemas.openxmlformats.org/officeDocument/2006/relationships/image" Target="../media/image1200.jpeg"/><Relationship Id="rId2" Type="http://schemas.openxmlformats.org/officeDocument/2006/relationships/image" Target="../media/image917.jpeg"/><Relationship Id="rId1" Type="http://schemas.openxmlformats.org/officeDocument/2006/relationships/slideLayout" Target="../slideLayouts/slideLayout339.xml"/><Relationship Id="rId6" Type="http://schemas.openxmlformats.org/officeDocument/2006/relationships/image" Target="../media/image1199.jpeg"/><Relationship Id="rId5" Type="http://schemas.openxmlformats.org/officeDocument/2006/relationships/image" Target="../media/image1198.jpeg"/><Relationship Id="rId10" Type="http://schemas.openxmlformats.org/officeDocument/2006/relationships/image" Target="../media/image1203.jpeg"/><Relationship Id="rId4" Type="http://schemas.openxmlformats.org/officeDocument/2006/relationships/image" Target="../media/image1197.jpeg"/><Relationship Id="rId9" Type="http://schemas.openxmlformats.org/officeDocument/2006/relationships/image" Target="../media/image1202.jpeg"/></Relationships>
</file>

<file path=ppt/slides/_rels/slide682.xml.rels><?xml version="1.0" encoding="UTF-8" standalone="yes"?>
<Relationships xmlns="http://schemas.openxmlformats.org/package/2006/relationships"><Relationship Id="rId1" Type="http://schemas.openxmlformats.org/officeDocument/2006/relationships/slideLayout" Target="../slideLayouts/slideLayout339.xml"/></Relationships>
</file>

<file path=ppt/slides/_rels/slide683.xml.rels><?xml version="1.0" encoding="UTF-8" standalone="yes"?>
<Relationships xmlns="http://schemas.openxmlformats.org/package/2006/relationships"><Relationship Id="rId3" Type="http://schemas.openxmlformats.org/officeDocument/2006/relationships/image" Target="../media/image1205.jpeg"/><Relationship Id="rId7" Type="http://schemas.openxmlformats.org/officeDocument/2006/relationships/image" Target="../media/image1209.jpeg"/><Relationship Id="rId2" Type="http://schemas.openxmlformats.org/officeDocument/2006/relationships/image" Target="../media/image1204.jpeg"/><Relationship Id="rId1" Type="http://schemas.openxmlformats.org/officeDocument/2006/relationships/slideLayout" Target="../slideLayouts/slideLayout340.xml"/><Relationship Id="rId6" Type="http://schemas.openxmlformats.org/officeDocument/2006/relationships/image" Target="../media/image1208.jpeg"/><Relationship Id="rId5" Type="http://schemas.openxmlformats.org/officeDocument/2006/relationships/image" Target="../media/image1207.jpeg"/><Relationship Id="rId4" Type="http://schemas.openxmlformats.org/officeDocument/2006/relationships/image" Target="../media/image1206.jpeg"/></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340.xml"/></Relationships>
</file>

<file path=ppt/slides/_rels/slide685.xml.rels><?xml version="1.0" encoding="UTF-8" standalone="yes"?>
<Relationships xmlns="http://schemas.openxmlformats.org/package/2006/relationships"><Relationship Id="rId8" Type="http://schemas.openxmlformats.org/officeDocument/2006/relationships/image" Target="../media/image1216.jpeg"/><Relationship Id="rId3" Type="http://schemas.openxmlformats.org/officeDocument/2006/relationships/image" Target="../media/image1211.jpeg"/><Relationship Id="rId7" Type="http://schemas.openxmlformats.org/officeDocument/2006/relationships/image" Target="../media/image1215.jpeg"/><Relationship Id="rId2" Type="http://schemas.openxmlformats.org/officeDocument/2006/relationships/image" Target="../media/image1210.jpeg"/><Relationship Id="rId1" Type="http://schemas.openxmlformats.org/officeDocument/2006/relationships/slideLayout" Target="../slideLayouts/slideLayout341.xml"/><Relationship Id="rId6" Type="http://schemas.openxmlformats.org/officeDocument/2006/relationships/image" Target="../media/image1214.jpeg"/><Relationship Id="rId5" Type="http://schemas.openxmlformats.org/officeDocument/2006/relationships/image" Target="../media/image1213.jpeg"/><Relationship Id="rId4" Type="http://schemas.openxmlformats.org/officeDocument/2006/relationships/image" Target="../media/image1212.jpeg"/></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341.xml"/></Relationships>
</file>

<file path=ppt/slides/_rels/slide687.xml.rels><?xml version="1.0" encoding="UTF-8" standalone="yes"?>
<Relationships xmlns="http://schemas.openxmlformats.org/package/2006/relationships"><Relationship Id="rId8" Type="http://schemas.openxmlformats.org/officeDocument/2006/relationships/image" Target="../media/image1223.jpeg"/><Relationship Id="rId3" Type="http://schemas.openxmlformats.org/officeDocument/2006/relationships/image" Target="../media/image1218.jpeg"/><Relationship Id="rId7" Type="http://schemas.openxmlformats.org/officeDocument/2006/relationships/image" Target="../media/image1222.jpeg"/><Relationship Id="rId2" Type="http://schemas.openxmlformats.org/officeDocument/2006/relationships/image" Target="../media/image1217.jpeg"/><Relationship Id="rId1" Type="http://schemas.openxmlformats.org/officeDocument/2006/relationships/slideLayout" Target="../slideLayouts/slideLayout342.xml"/><Relationship Id="rId6" Type="http://schemas.openxmlformats.org/officeDocument/2006/relationships/image" Target="../media/image1221.jpeg"/><Relationship Id="rId5" Type="http://schemas.openxmlformats.org/officeDocument/2006/relationships/image" Target="../media/image1220.jpeg"/><Relationship Id="rId10" Type="http://schemas.openxmlformats.org/officeDocument/2006/relationships/image" Target="../media/image1225.jpeg"/><Relationship Id="rId4" Type="http://schemas.openxmlformats.org/officeDocument/2006/relationships/image" Target="../media/image1219.jpeg"/><Relationship Id="rId9" Type="http://schemas.openxmlformats.org/officeDocument/2006/relationships/image" Target="../media/image1224.jpeg"/></Relationships>
</file>

<file path=ppt/slides/_rels/slide688.xml.rels><?xml version="1.0" encoding="UTF-8" standalone="yes"?>
<Relationships xmlns="http://schemas.openxmlformats.org/package/2006/relationships"><Relationship Id="rId1" Type="http://schemas.openxmlformats.org/officeDocument/2006/relationships/slideLayout" Target="../slideLayouts/slideLayout342.xml"/></Relationships>
</file>

<file path=ppt/slides/_rels/slide689.xml.rels><?xml version="1.0" encoding="UTF-8" standalone="yes"?>
<Relationships xmlns="http://schemas.openxmlformats.org/package/2006/relationships"><Relationship Id="rId8" Type="http://schemas.openxmlformats.org/officeDocument/2006/relationships/image" Target="../media/image1232.jpeg"/><Relationship Id="rId3" Type="http://schemas.openxmlformats.org/officeDocument/2006/relationships/image" Target="../media/image1227.jpeg"/><Relationship Id="rId7" Type="http://schemas.openxmlformats.org/officeDocument/2006/relationships/image" Target="../media/image1231.jpeg"/><Relationship Id="rId2" Type="http://schemas.openxmlformats.org/officeDocument/2006/relationships/image" Target="../media/image1226.jpeg"/><Relationship Id="rId1" Type="http://schemas.openxmlformats.org/officeDocument/2006/relationships/slideLayout" Target="../slideLayouts/slideLayout343.xml"/><Relationship Id="rId6" Type="http://schemas.openxmlformats.org/officeDocument/2006/relationships/image" Target="../media/image1230.jpeg"/><Relationship Id="rId5" Type="http://schemas.openxmlformats.org/officeDocument/2006/relationships/image" Target="../media/image1229.jpeg"/><Relationship Id="rId4" Type="http://schemas.openxmlformats.org/officeDocument/2006/relationships/image" Target="../media/image1228.jpeg"/><Relationship Id="rId9" Type="http://schemas.openxmlformats.org/officeDocument/2006/relationships/image" Target="../media/image1233.jpeg"/></Relationships>
</file>

<file path=ppt/slides/_rels/slide69.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33.xml"/></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343.xml"/></Relationships>
</file>

<file path=ppt/slides/_rels/slide691.xml.rels><?xml version="1.0" encoding="UTF-8" standalone="yes"?>
<Relationships xmlns="http://schemas.openxmlformats.org/package/2006/relationships"><Relationship Id="rId3" Type="http://schemas.openxmlformats.org/officeDocument/2006/relationships/image" Target="../media/image1235.jpeg"/><Relationship Id="rId2" Type="http://schemas.openxmlformats.org/officeDocument/2006/relationships/image" Target="../media/image1234.jpeg"/><Relationship Id="rId1" Type="http://schemas.openxmlformats.org/officeDocument/2006/relationships/slideLayout" Target="../slideLayouts/slideLayout344.xml"/><Relationship Id="rId6" Type="http://schemas.openxmlformats.org/officeDocument/2006/relationships/image" Target="../media/image1238.jpeg"/><Relationship Id="rId5" Type="http://schemas.openxmlformats.org/officeDocument/2006/relationships/image" Target="../media/image1237.jpeg"/><Relationship Id="rId4" Type="http://schemas.openxmlformats.org/officeDocument/2006/relationships/image" Target="../media/image1236.jpeg"/></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344.xml"/></Relationships>
</file>

<file path=ppt/slides/_rels/slide693.xml.rels><?xml version="1.0" encoding="UTF-8" standalone="yes"?>
<Relationships xmlns="http://schemas.openxmlformats.org/package/2006/relationships"><Relationship Id="rId3" Type="http://schemas.openxmlformats.org/officeDocument/2006/relationships/image" Target="../media/image1239.jpeg"/><Relationship Id="rId2" Type="http://schemas.openxmlformats.org/officeDocument/2006/relationships/image" Target="../media/image973.jpeg"/><Relationship Id="rId1" Type="http://schemas.openxmlformats.org/officeDocument/2006/relationships/slideLayout" Target="../slideLayouts/slideLayout345.xml"/><Relationship Id="rId6" Type="http://schemas.openxmlformats.org/officeDocument/2006/relationships/image" Target="../media/image1242.jpeg"/><Relationship Id="rId5" Type="http://schemas.openxmlformats.org/officeDocument/2006/relationships/image" Target="../media/image1241.jpeg"/><Relationship Id="rId4" Type="http://schemas.openxmlformats.org/officeDocument/2006/relationships/image" Target="../media/image1240.jpeg"/></Relationships>
</file>

<file path=ppt/slides/_rels/slide694.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695.xml.rels><?xml version="1.0" encoding="UTF-8" standalone="yes"?>
<Relationships xmlns="http://schemas.openxmlformats.org/package/2006/relationships"><Relationship Id="rId3" Type="http://schemas.openxmlformats.org/officeDocument/2006/relationships/image" Target="../media/image1244.jpeg"/><Relationship Id="rId2" Type="http://schemas.openxmlformats.org/officeDocument/2006/relationships/image" Target="../media/image1243.jpeg"/><Relationship Id="rId1" Type="http://schemas.openxmlformats.org/officeDocument/2006/relationships/slideLayout" Target="../slideLayouts/slideLayout346.xml"/><Relationship Id="rId5" Type="http://schemas.openxmlformats.org/officeDocument/2006/relationships/image" Target="../media/image1246.jpeg"/><Relationship Id="rId4" Type="http://schemas.openxmlformats.org/officeDocument/2006/relationships/image" Target="../media/image1245.jpeg"/></Relationships>
</file>

<file path=ppt/slides/_rels/slide696.xml.rels><?xml version="1.0" encoding="UTF-8" standalone="yes"?>
<Relationships xmlns="http://schemas.openxmlformats.org/package/2006/relationships"><Relationship Id="rId1" Type="http://schemas.openxmlformats.org/officeDocument/2006/relationships/slideLayout" Target="../slideLayouts/slideLayout346.xml"/></Relationships>
</file>

<file path=ppt/slides/_rels/slide697.xml.rels><?xml version="1.0" encoding="UTF-8" standalone="yes"?>
<Relationships xmlns="http://schemas.openxmlformats.org/package/2006/relationships"><Relationship Id="rId3" Type="http://schemas.openxmlformats.org/officeDocument/2006/relationships/image" Target="../media/image1248.jpeg"/><Relationship Id="rId2" Type="http://schemas.openxmlformats.org/officeDocument/2006/relationships/image" Target="../media/image1247.jpeg"/><Relationship Id="rId1" Type="http://schemas.openxmlformats.org/officeDocument/2006/relationships/slideLayout" Target="../slideLayouts/slideLayout347.xml"/><Relationship Id="rId5" Type="http://schemas.openxmlformats.org/officeDocument/2006/relationships/image" Target="../media/image1250.jpeg"/><Relationship Id="rId4" Type="http://schemas.openxmlformats.org/officeDocument/2006/relationships/image" Target="../media/image1249.jpeg"/></Relationships>
</file>

<file path=ppt/slides/_rels/slide698.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699.xml.rels><?xml version="1.0" encoding="UTF-8" standalone="yes"?>
<Relationships xmlns="http://schemas.openxmlformats.org/package/2006/relationships"><Relationship Id="rId3" Type="http://schemas.openxmlformats.org/officeDocument/2006/relationships/image" Target="../media/image1252.jpeg"/><Relationship Id="rId2" Type="http://schemas.openxmlformats.org/officeDocument/2006/relationships/image" Target="../media/image1251.jpeg"/><Relationship Id="rId1" Type="http://schemas.openxmlformats.org/officeDocument/2006/relationships/slideLayout" Target="../slideLayouts/slideLayout348.xml"/><Relationship Id="rId6" Type="http://schemas.openxmlformats.org/officeDocument/2006/relationships/image" Target="../media/image1255.jpeg"/><Relationship Id="rId5" Type="http://schemas.openxmlformats.org/officeDocument/2006/relationships/image" Target="../media/image1254.jpeg"/><Relationship Id="rId4" Type="http://schemas.openxmlformats.org/officeDocument/2006/relationships/image" Target="../media/image1253.jpeg"/></Relationships>
</file>

<file path=ppt/slides/_rels/slide7.xml.rels><?xml version="1.0" encoding="UTF-8" standalone="yes"?>
<Relationships xmlns="http://schemas.openxmlformats.org/package/2006/relationships"><Relationship Id="rId3" Type="http://schemas.openxmlformats.org/officeDocument/2006/relationships/image" Target="../media/image9.jpeg"/><Relationship Id="rId7" Type="http://schemas.openxmlformats.org/officeDocument/2006/relationships/image" Target="../media/image13.jpeg"/><Relationship Id="rId2" Type="http://schemas.openxmlformats.org/officeDocument/2006/relationships/image" Target="../media/image8.jpeg"/><Relationship Id="rId1" Type="http://schemas.openxmlformats.org/officeDocument/2006/relationships/slideLayout" Target="../slideLayouts/slideLayout2.xml"/><Relationship Id="rId6" Type="http://schemas.openxmlformats.org/officeDocument/2006/relationships/image" Target="../media/image12.jpeg"/><Relationship Id="rId5" Type="http://schemas.openxmlformats.org/officeDocument/2006/relationships/image" Target="../media/image11.jpeg"/><Relationship Id="rId4" Type="http://schemas.openxmlformats.org/officeDocument/2006/relationships/image" Target="../media/image10.jpe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00.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701.xml.rels><?xml version="1.0" encoding="UTF-8" standalone="yes"?>
<Relationships xmlns="http://schemas.openxmlformats.org/package/2006/relationships"><Relationship Id="rId3" Type="http://schemas.openxmlformats.org/officeDocument/2006/relationships/image" Target="../media/image1257.jpeg"/><Relationship Id="rId2" Type="http://schemas.openxmlformats.org/officeDocument/2006/relationships/image" Target="../media/image1256.jpeg"/><Relationship Id="rId1" Type="http://schemas.openxmlformats.org/officeDocument/2006/relationships/slideLayout" Target="../slideLayouts/slideLayout349.xml"/><Relationship Id="rId5" Type="http://schemas.openxmlformats.org/officeDocument/2006/relationships/image" Target="../media/image1259.jpeg"/><Relationship Id="rId4" Type="http://schemas.openxmlformats.org/officeDocument/2006/relationships/image" Target="../media/image1258.jpeg"/></Relationships>
</file>

<file path=ppt/slides/_rels/slide702.xml.rels><?xml version="1.0" encoding="UTF-8" standalone="yes"?>
<Relationships xmlns="http://schemas.openxmlformats.org/package/2006/relationships"><Relationship Id="rId1" Type="http://schemas.openxmlformats.org/officeDocument/2006/relationships/slideLayout" Target="../slideLayouts/slideLayout349.xml"/></Relationships>
</file>

<file path=ppt/slides/_rels/slide703.xml.rels><?xml version="1.0" encoding="UTF-8" standalone="yes"?>
<Relationships xmlns="http://schemas.openxmlformats.org/package/2006/relationships"><Relationship Id="rId3" Type="http://schemas.openxmlformats.org/officeDocument/2006/relationships/image" Target="../media/image1261.jpeg"/><Relationship Id="rId2" Type="http://schemas.openxmlformats.org/officeDocument/2006/relationships/image" Target="../media/image1260.jpeg"/><Relationship Id="rId1" Type="http://schemas.openxmlformats.org/officeDocument/2006/relationships/slideLayout" Target="../slideLayouts/slideLayout350.xml"/><Relationship Id="rId6" Type="http://schemas.openxmlformats.org/officeDocument/2006/relationships/image" Target="../media/image1264.jpeg"/><Relationship Id="rId5" Type="http://schemas.openxmlformats.org/officeDocument/2006/relationships/image" Target="../media/image1263.jpeg"/><Relationship Id="rId4" Type="http://schemas.openxmlformats.org/officeDocument/2006/relationships/image" Target="../media/image1262.jpeg"/></Relationships>
</file>

<file path=ppt/slides/_rels/slide704.xml.rels><?xml version="1.0" encoding="UTF-8" standalone="yes"?>
<Relationships xmlns="http://schemas.openxmlformats.org/package/2006/relationships"><Relationship Id="rId1" Type="http://schemas.openxmlformats.org/officeDocument/2006/relationships/slideLayout" Target="../slideLayouts/slideLayout350.xml"/></Relationships>
</file>

<file path=ppt/slides/_rels/slide705.xml.rels><?xml version="1.0" encoding="UTF-8" standalone="yes"?>
<Relationships xmlns="http://schemas.openxmlformats.org/package/2006/relationships"><Relationship Id="rId3" Type="http://schemas.openxmlformats.org/officeDocument/2006/relationships/image" Target="../media/image1266.jpeg"/><Relationship Id="rId2" Type="http://schemas.openxmlformats.org/officeDocument/2006/relationships/image" Target="../media/image1265.jpeg"/><Relationship Id="rId1" Type="http://schemas.openxmlformats.org/officeDocument/2006/relationships/slideLayout" Target="../slideLayouts/slideLayout351.xml"/><Relationship Id="rId6" Type="http://schemas.openxmlformats.org/officeDocument/2006/relationships/image" Target="../media/image1269.jpeg"/><Relationship Id="rId5" Type="http://schemas.openxmlformats.org/officeDocument/2006/relationships/image" Target="../media/image1268.jpeg"/><Relationship Id="rId4" Type="http://schemas.openxmlformats.org/officeDocument/2006/relationships/image" Target="../media/image1267.jpeg"/></Relationships>
</file>

<file path=ppt/slides/_rels/slide706.xml.rels><?xml version="1.0" encoding="UTF-8" standalone="yes"?>
<Relationships xmlns="http://schemas.openxmlformats.org/package/2006/relationships"><Relationship Id="rId1" Type="http://schemas.openxmlformats.org/officeDocument/2006/relationships/slideLayout" Target="../slideLayouts/slideLayout351.xml"/></Relationships>
</file>

<file path=ppt/slides/_rels/slide707.xml.rels><?xml version="1.0" encoding="UTF-8" standalone="yes"?>
<Relationships xmlns="http://schemas.openxmlformats.org/package/2006/relationships"><Relationship Id="rId3" Type="http://schemas.openxmlformats.org/officeDocument/2006/relationships/image" Target="../media/image1271.jpeg"/><Relationship Id="rId2" Type="http://schemas.openxmlformats.org/officeDocument/2006/relationships/image" Target="../media/image1270.jpeg"/><Relationship Id="rId1" Type="http://schemas.openxmlformats.org/officeDocument/2006/relationships/slideLayout" Target="../slideLayouts/slideLayout352.xml"/><Relationship Id="rId5" Type="http://schemas.openxmlformats.org/officeDocument/2006/relationships/image" Target="../media/image1273.jpeg"/><Relationship Id="rId4" Type="http://schemas.openxmlformats.org/officeDocument/2006/relationships/image" Target="../media/image1272.jpeg"/></Relationships>
</file>

<file path=ppt/slides/_rels/slide708.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709.xml.rels><?xml version="1.0" encoding="UTF-8" standalone="yes"?>
<Relationships xmlns="http://schemas.openxmlformats.org/package/2006/relationships"><Relationship Id="rId3" Type="http://schemas.openxmlformats.org/officeDocument/2006/relationships/image" Target="../media/image1275.jpeg"/><Relationship Id="rId2" Type="http://schemas.openxmlformats.org/officeDocument/2006/relationships/image" Target="../media/image1274.jpeg"/><Relationship Id="rId1" Type="http://schemas.openxmlformats.org/officeDocument/2006/relationships/slideLayout" Target="../slideLayouts/slideLayout353.xml"/><Relationship Id="rId5" Type="http://schemas.openxmlformats.org/officeDocument/2006/relationships/image" Target="../media/image1277.jpeg"/><Relationship Id="rId4" Type="http://schemas.openxmlformats.org/officeDocument/2006/relationships/image" Target="../media/image1276.jpeg"/></Relationships>
</file>

<file path=ppt/slides/_rels/slide71.xml.rels><?xml version="1.0" encoding="UTF-8" standalone="yes"?>
<Relationships xmlns="http://schemas.openxmlformats.org/package/2006/relationships"><Relationship Id="rId8" Type="http://schemas.openxmlformats.org/officeDocument/2006/relationships/image" Target="../media/image130.jpeg"/><Relationship Id="rId3" Type="http://schemas.openxmlformats.org/officeDocument/2006/relationships/image" Target="../media/image111.jpeg"/><Relationship Id="rId7" Type="http://schemas.openxmlformats.org/officeDocument/2006/relationships/image" Target="../media/image129.jpeg"/><Relationship Id="rId2" Type="http://schemas.openxmlformats.org/officeDocument/2006/relationships/image" Target="../media/image125.jpeg"/><Relationship Id="rId1" Type="http://schemas.openxmlformats.org/officeDocument/2006/relationships/slideLayout" Target="../slideLayouts/slideLayout34.xml"/><Relationship Id="rId6" Type="http://schemas.openxmlformats.org/officeDocument/2006/relationships/image" Target="../media/image128.jpeg"/><Relationship Id="rId5" Type="http://schemas.openxmlformats.org/officeDocument/2006/relationships/image" Target="../media/image127.jpeg"/><Relationship Id="rId4" Type="http://schemas.openxmlformats.org/officeDocument/2006/relationships/image" Target="../media/image126.jpeg"/><Relationship Id="rId9" Type="http://schemas.openxmlformats.org/officeDocument/2006/relationships/image" Target="../media/image131.jpeg"/></Relationships>
</file>

<file path=ppt/slides/_rels/slide710.xml.rels><?xml version="1.0" encoding="UTF-8" standalone="yes"?>
<Relationships xmlns="http://schemas.openxmlformats.org/package/2006/relationships"><Relationship Id="rId1" Type="http://schemas.openxmlformats.org/officeDocument/2006/relationships/slideLayout" Target="../slideLayouts/slideLayout353.xml"/></Relationships>
</file>

<file path=ppt/slides/_rels/slide711.xml.rels><?xml version="1.0" encoding="UTF-8" standalone="yes"?>
<Relationships xmlns="http://schemas.openxmlformats.org/package/2006/relationships"><Relationship Id="rId3" Type="http://schemas.openxmlformats.org/officeDocument/2006/relationships/image" Target="../media/image1279.jpeg"/><Relationship Id="rId2" Type="http://schemas.openxmlformats.org/officeDocument/2006/relationships/image" Target="../media/image1278.jpeg"/><Relationship Id="rId1" Type="http://schemas.openxmlformats.org/officeDocument/2006/relationships/slideLayout" Target="../slideLayouts/slideLayout354.xml"/><Relationship Id="rId6" Type="http://schemas.openxmlformats.org/officeDocument/2006/relationships/image" Target="../media/image1282.jpeg"/><Relationship Id="rId5" Type="http://schemas.openxmlformats.org/officeDocument/2006/relationships/image" Target="../media/image1281.jpeg"/><Relationship Id="rId4" Type="http://schemas.openxmlformats.org/officeDocument/2006/relationships/image" Target="../media/image1280.jpeg"/></Relationships>
</file>

<file path=ppt/slides/_rels/slide712.xml.rels><?xml version="1.0" encoding="UTF-8" standalone="yes"?>
<Relationships xmlns="http://schemas.openxmlformats.org/package/2006/relationships"><Relationship Id="rId1" Type="http://schemas.openxmlformats.org/officeDocument/2006/relationships/slideLayout" Target="../slideLayouts/slideLayout354.xml"/></Relationships>
</file>

<file path=ppt/slides/_rels/slide713.xml.rels><?xml version="1.0" encoding="UTF-8" standalone="yes"?>
<Relationships xmlns="http://schemas.openxmlformats.org/package/2006/relationships"><Relationship Id="rId3" Type="http://schemas.openxmlformats.org/officeDocument/2006/relationships/image" Target="../media/image1284.jpeg"/><Relationship Id="rId2" Type="http://schemas.openxmlformats.org/officeDocument/2006/relationships/image" Target="../media/image1283.jpeg"/><Relationship Id="rId1" Type="http://schemas.openxmlformats.org/officeDocument/2006/relationships/slideLayout" Target="../slideLayouts/slideLayout355.xml"/><Relationship Id="rId6" Type="http://schemas.openxmlformats.org/officeDocument/2006/relationships/image" Target="../media/image1287.jpeg"/><Relationship Id="rId5" Type="http://schemas.openxmlformats.org/officeDocument/2006/relationships/image" Target="../media/image1286.jpeg"/><Relationship Id="rId4" Type="http://schemas.openxmlformats.org/officeDocument/2006/relationships/image" Target="../media/image1285.jpeg"/></Relationships>
</file>

<file path=ppt/slides/_rels/slide714.xml.rels><?xml version="1.0" encoding="UTF-8" standalone="yes"?>
<Relationships xmlns="http://schemas.openxmlformats.org/package/2006/relationships"><Relationship Id="rId1" Type="http://schemas.openxmlformats.org/officeDocument/2006/relationships/slideLayout" Target="../slideLayouts/slideLayout355.xml"/></Relationships>
</file>

<file path=ppt/slides/_rels/slide715.xml.rels><?xml version="1.0" encoding="UTF-8" standalone="yes"?>
<Relationships xmlns="http://schemas.openxmlformats.org/package/2006/relationships"><Relationship Id="rId3" Type="http://schemas.openxmlformats.org/officeDocument/2006/relationships/image" Target="../media/image1289.jpeg"/><Relationship Id="rId2" Type="http://schemas.openxmlformats.org/officeDocument/2006/relationships/image" Target="../media/image1288.jpeg"/><Relationship Id="rId1" Type="http://schemas.openxmlformats.org/officeDocument/2006/relationships/slideLayout" Target="../slideLayouts/slideLayout356.xml"/><Relationship Id="rId6" Type="http://schemas.openxmlformats.org/officeDocument/2006/relationships/image" Target="../media/image1292.jpeg"/><Relationship Id="rId5" Type="http://schemas.openxmlformats.org/officeDocument/2006/relationships/image" Target="../media/image1291.jpeg"/><Relationship Id="rId4" Type="http://schemas.openxmlformats.org/officeDocument/2006/relationships/image" Target="../media/image1290.jpeg"/></Relationships>
</file>

<file path=ppt/slides/_rels/slide716.xml.rels><?xml version="1.0" encoding="UTF-8" standalone="yes"?>
<Relationships xmlns="http://schemas.openxmlformats.org/package/2006/relationships"><Relationship Id="rId1" Type="http://schemas.openxmlformats.org/officeDocument/2006/relationships/slideLayout" Target="../slideLayouts/slideLayout356.xml"/></Relationships>
</file>

<file path=ppt/slides/_rels/slide717.xml.rels><?xml version="1.0" encoding="UTF-8" standalone="yes"?>
<Relationships xmlns="http://schemas.openxmlformats.org/package/2006/relationships"><Relationship Id="rId8" Type="http://schemas.openxmlformats.org/officeDocument/2006/relationships/image" Target="../media/image1299.jpeg"/><Relationship Id="rId3" Type="http://schemas.openxmlformats.org/officeDocument/2006/relationships/image" Target="../media/image1294.jpeg"/><Relationship Id="rId7" Type="http://schemas.openxmlformats.org/officeDocument/2006/relationships/image" Target="../media/image1298.jpeg"/><Relationship Id="rId2" Type="http://schemas.openxmlformats.org/officeDocument/2006/relationships/image" Target="../media/image1293.jpeg"/><Relationship Id="rId1" Type="http://schemas.openxmlformats.org/officeDocument/2006/relationships/slideLayout" Target="../slideLayouts/slideLayout357.xml"/><Relationship Id="rId6" Type="http://schemas.openxmlformats.org/officeDocument/2006/relationships/image" Target="../media/image1297.jpeg"/><Relationship Id="rId5" Type="http://schemas.openxmlformats.org/officeDocument/2006/relationships/image" Target="../media/image1296.jpeg"/><Relationship Id="rId4" Type="http://schemas.openxmlformats.org/officeDocument/2006/relationships/image" Target="../media/image1295.jpeg"/></Relationships>
</file>

<file path=ppt/slides/_rels/slide718.xml.rels><?xml version="1.0" encoding="UTF-8" standalone="yes"?>
<Relationships xmlns="http://schemas.openxmlformats.org/package/2006/relationships"><Relationship Id="rId1" Type="http://schemas.openxmlformats.org/officeDocument/2006/relationships/slideLayout" Target="../slideLayouts/slideLayout357.xml"/></Relationships>
</file>

<file path=ppt/slides/_rels/slide719.xml.rels><?xml version="1.0" encoding="UTF-8" standalone="yes"?>
<Relationships xmlns="http://schemas.openxmlformats.org/package/2006/relationships"><Relationship Id="rId8" Type="http://schemas.openxmlformats.org/officeDocument/2006/relationships/image" Target="../media/image1306.jpeg"/><Relationship Id="rId3" Type="http://schemas.openxmlformats.org/officeDocument/2006/relationships/image" Target="../media/image1301.jpeg"/><Relationship Id="rId7" Type="http://schemas.openxmlformats.org/officeDocument/2006/relationships/image" Target="../media/image1305.jpeg"/><Relationship Id="rId2" Type="http://schemas.openxmlformats.org/officeDocument/2006/relationships/image" Target="../media/image1300.jpeg"/><Relationship Id="rId1" Type="http://schemas.openxmlformats.org/officeDocument/2006/relationships/slideLayout" Target="../slideLayouts/slideLayout358.xml"/><Relationship Id="rId6" Type="http://schemas.openxmlformats.org/officeDocument/2006/relationships/image" Target="../media/image1304.jpeg"/><Relationship Id="rId5" Type="http://schemas.openxmlformats.org/officeDocument/2006/relationships/image" Target="../media/image1303.jpeg"/><Relationship Id="rId4" Type="http://schemas.openxmlformats.org/officeDocument/2006/relationships/image" Target="../media/image1302.jpeg"/><Relationship Id="rId9" Type="http://schemas.openxmlformats.org/officeDocument/2006/relationships/image" Target="../media/image1307.jpe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358.xml"/></Relationships>
</file>

<file path=ppt/slides/_rels/slide721.xml.rels><?xml version="1.0" encoding="UTF-8" standalone="yes"?>
<Relationships xmlns="http://schemas.openxmlformats.org/package/2006/relationships"><Relationship Id="rId2" Type="http://schemas.openxmlformats.org/officeDocument/2006/relationships/image" Target="../media/image1308.jpeg"/><Relationship Id="rId1" Type="http://schemas.openxmlformats.org/officeDocument/2006/relationships/slideLayout" Target="../slideLayouts/slideLayout359.xml"/></Relationships>
</file>

<file path=ppt/slides/_rels/slide722.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723.xml.rels><?xml version="1.0" encoding="UTF-8" standalone="yes"?>
<Relationships xmlns="http://schemas.openxmlformats.org/package/2006/relationships"><Relationship Id="rId3" Type="http://schemas.openxmlformats.org/officeDocument/2006/relationships/image" Target="../media/image1310.jpeg"/><Relationship Id="rId2" Type="http://schemas.openxmlformats.org/officeDocument/2006/relationships/image" Target="../media/image1309.jpeg"/><Relationship Id="rId1" Type="http://schemas.openxmlformats.org/officeDocument/2006/relationships/slideLayout" Target="../slideLayouts/slideLayout360.xml"/><Relationship Id="rId5" Type="http://schemas.openxmlformats.org/officeDocument/2006/relationships/image" Target="../media/image1312.jpeg"/><Relationship Id="rId4" Type="http://schemas.openxmlformats.org/officeDocument/2006/relationships/image" Target="../media/image1311.jpeg"/></Relationships>
</file>

<file path=ppt/slides/_rels/slide724.xml.rels><?xml version="1.0" encoding="UTF-8" standalone="yes"?>
<Relationships xmlns="http://schemas.openxmlformats.org/package/2006/relationships"><Relationship Id="rId1" Type="http://schemas.openxmlformats.org/officeDocument/2006/relationships/slideLayout" Target="../slideLayouts/slideLayout360.xml"/></Relationships>
</file>

<file path=ppt/slides/_rels/slide725.xml.rels><?xml version="1.0" encoding="UTF-8" standalone="yes"?>
<Relationships xmlns="http://schemas.openxmlformats.org/package/2006/relationships"><Relationship Id="rId2" Type="http://schemas.openxmlformats.org/officeDocument/2006/relationships/image" Target="../media/image1313.jpeg"/><Relationship Id="rId1" Type="http://schemas.openxmlformats.org/officeDocument/2006/relationships/slideLayout" Target="../slideLayouts/slideLayout361.xml"/></Relationships>
</file>

<file path=ppt/slides/_rels/slide726.xml.rels><?xml version="1.0" encoding="UTF-8" standalone="yes"?>
<Relationships xmlns="http://schemas.openxmlformats.org/package/2006/relationships"><Relationship Id="rId1" Type="http://schemas.openxmlformats.org/officeDocument/2006/relationships/slideLayout" Target="../slideLayouts/slideLayout361.xml"/></Relationships>
</file>

<file path=ppt/slides/_rels/slide727.xml.rels><?xml version="1.0" encoding="UTF-8" standalone="yes"?>
<Relationships xmlns="http://schemas.openxmlformats.org/package/2006/relationships"><Relationship Id="rId8" Type="http://schemas.openxmlformats.org/officeDocument/2006/relationships/image" Target="../media/image1320.jpeg"/><Relationship Id="rId3" Type="http://schemas.openxmlformats.org/officeDocument/2006/relationships/image" Target="../media/image1315.jpeg"/><Relationship Id="rId7" Type="http://schemas.openxmlformats.org/officeDocument/2006/relationships/image" Target="../media/image1319.jpeg"/><Relationship Id="rId2" Type="http://schemas.openxmlformats.org/officeDocument/2006/relationships/image" Target="../media/image1314.jpeg"/><Relationship Id="rId1" Type="http://schemas.openxmlformats.org/officeDocument/2006/relationships/slideLayout" Target="../slideLayouts/slideLayout362.xml"/><Relationship Id="rId6" Type="http://schemas.openxmlformats.org/officeDocument/2006/relationships/image" Target="../media/image1318.jpeg"/><Relationship Id="rId5" Type="http://schemas.openxmlformats.org/officeDocument/2006/relationships/image" Target="../media/image1317.jpeg"/><Relationship Id="rId10" Type="http://schemas.openxmlformats.org/officeDocument/2006/relationships/image" Target="../media/image1322.jpeg"/><Relationship Id="rId4" Type="http://schemas.openxmlformats.org/officeDocument/2006/relationships/image" Target="../media/image1316.jpeg"/><Relationship Id="rId9" Type="http://schemas.openxmlformats.org/officeDocument/2006/relationships/image" Target="../media/image1321.jpeg"/></Relationships>
</file>

<file path=ppt/slides/_rels/slide728.xml.rels><?xml version="1.0" encoding="UTF-8" standalone="yes"?>
<Relationships xmlns="http://schemas.openxmlformats.org/package/2006/relationships"><Relationship Id="rId1" Type="http://schemas.openxmlformats.org/officeDocument/2006/relationships/slideLayout" Target="../slideLayouts/slideLayout362.xml"/></Relationships>
</file>

<file path=ppt/slides/_rels/slide729.xml.rels><?xml version="1.0" encoding="UTF-8" standalone="yes"?>
<Relationships xmlns="http://schemas.openxmlformats.org/package/2006/relationships"><Relationship Id="rId2" Type="http://schemas.openxmlformats.org/officeDocument/2006/relationships/image" Target="../media/image1323.jpeg"/><Relationship Id="rId1" Type="http://schemas.openxmlformats.org/officeDocument/2006/relationships/slideLayout" Target="../slideLayouts/slideLayout363.xml"/></Relationships>
</file>

<file path=ppt/slides/_rels/slide73.xml.rels><?xml version="1.0" encoding="UTF-8" standalone="yes"?>
<Relationships xmlns="http://schemas.openxmlformats.org/package/2006/relationships"><Relationship Id="rId8" Type="http://schemas.openxmlformats.org/officeDocument/2006/relationships/image" Target="../media/image138.jpeg"/><Relationship Id="rId3" Type="http://schemas.openxmlformats.org/officeDocument/2006/relationships/image" Target="../media/image133.jpeg"/><Relationship Id="rId7" Type="http://schemas.openxmlformats.org/officeDocument/2006/relationships/image" Target="../media/image137.jpeg"/><Relationship Id="rId2" Type="http://schemas.openxmlformats.org/officeDocument/2006/relationships/image" Target="../media/image132.jpeg"/><Relationship Id="rId1" Type="http://schemas.openxmlformats.org/officeDocument/2006/relationships/slideLayout" Target="../slideLayouts/slideLayout35.xml"/><Relationship Id="rId6" Type="http://schemas.openxmlformats.org/officeDocument/2006/relationships/image" Target="../media/image136.jpeg"/><Relationship Id="rId5" Type="http://schemas.openxmlformats.org/officeDocument/2006/relationships/image" Target="../media/image135.jpeg"/><Relationship Id="rId4" Type="http://schemas.openxmlformats.org/officeDocument/2006/relationships/image" Target="../media/image134.jpeg"/><Relationship Id="rId9" Type="http://schemas.openxmlformats.org/officeDocument/2006/relationships/image" Target="../media/image139.jpeg"/></Relationships>
</file>

<file path=ppt/slides/_rels/slide730.xml.rels><?xml version="1.0" encoding="UTF-8" standalone="yes"?>
<Relationships xmlns="http://schemas.openxmlformats.org/package/2006/relationships"><Relationship Id="rId1" Type="http://schemas.openxmlformats.org/officeDocument/2006/relationships/slideLayout" Target="../slideLayouts/slideLayout363.xml"/></Relationships>
</file>

<file path=ppt/slides/_rels/slide731.xml.rels><?xml version="1.0" encoding="UTF-8" standalone="yes"?>
<Relationships xmlns="http://schemas.openxmlformats.org/package/2006/relationships"><Relationship Id="rId8" Type="http://schemas.openxmlformats.org/officeDocument/2006/relationships/image" Target="../media/image1330.jpeg"/><Relationship Id="rId3" Type="http://schemas.openxmlformats.org/officeDocument/2006/relationships/image" Target="../media/image1325.jpeg"/><Relationship Id="rId7" Type="http://schemas.openxmlformats.org/officeDocument/2006/relationships/image" Target="../media/image1329.jpeg"/><Relationship Id="rId2" Type="http://schemas.openxmlformats.org/officeDocument/2006/relationships/image" Target="../media/image1324.jpeg"/><Relationship Id="rId1" Type="http://schemas.openxmlformats.org/officeDocument/2006/relationships/slideLayout" Target="../slideLayouts/slideLayout364.xml"/><Relationship Id="rId6" Type="http://schemas.openxmlformats.org/officeDocument/2006/relationships/image" Target="../media/image1328.jpeg"/><Relationship Id="rId5" Type="http://schemas.openxmlformats.org/officeDocument/2006/relationships/image" Target="../media/image1327.jpeg"/><Relationship Id="rId4" Type="http://schemas.openxmlformats.org/officeDocument/2006/relationships/image" Target="../media/image1326.jpeg"/></Relationships>
</file>

<file path=ppt/slides/_rels/slide732.xml.rels><?xml version="1.0" encoding="UTF-8" standalone="yes"?>
<Relationships xmlns="http://schemas.openxmlformats.org/package/2006/relationships"><Relationship Id="rId1" Type="http://schemas.openxmlformats.org/officeDocument/2006/relationships/slideLayout" Target="../slideLayouts/slideLayout364.xml"/></Relationships>
</file>

<file path=ppt/slides/_rels/slide733.xml.rels><?xml version="1.0" encoding="UTF-8" standalone="yes"?>
<Relationships xmlns="http://schemas.openxmlformats.org/package/2006/relationships"><Relationship Id="rId2" Type="http://schemas.openxmlformats.org/officeDocument/2006/relationships/image" Target="../media/image1331.jpeg"/><Relationship Id="rId1" Type="http://schemas.openxmlformats.org/officeDocument/2006/relationships/slideLayout" Target="../slideLayouts/slideLayout365.xml"/></Relationships>
</file>

<file path=ppt/slides/_rels/slide734.xml.rels><?xml version="1.0" encoding="UTF-8" standalone="yes"?>
<Relationships xmlns="http://schemas.openxmlformats.org/package/2006/relationships"><Relationship Id="rId1" Type="http://schemas.openxmlformats.org/officeDocument/2006/relationships/slideLayout" Target="../slideLayouts/slideLayout365.xml"/></Relationships>
</file>

<file path=ppt/slides/_rels/slide735.xml.rels><?xml version="1.0" encoding="UTF-8" standalone="yes"?>
<Relationships xmlns="http://schemas.openxmlformats.org/package/2006/relationships"><Relationship Id="rId3" Type="http://schemas.openxmlformats.org/officeDocument/2006/relationships/image" Target="../media/image1333.jpeg"/><Relationship Id="rId2" Type="http://schemas.openxmlformats.org/officeDocument/2006/relationships/image" Target="../media/image1332.jpeg"/><Relationship Id="rId1" Type="http://schemas.openxmlformats.org/officeDocument/2006/relationships/slideLayout" Target="../slideLayouts/slideLayout366.xml"/><Relationship Id="rId6" Type="http://schemas.openxmlformats.org/officeDocument/2006/relationships/image" Target="../media/image1336.jpeg"/><Relationship Id="rId5" Type="http://schemas.openxmlformats.org/officeDocument/2006/relationships/image" Target="../media/image1335.jpeg"/><Relationship Id="rId4" Type="http://schemas.openxmlformats.org/officeDocument/2006/relationships/image" Target="../media/image1334.jpeg"/></Relationships>
</file>

<file path=ppt/slides/_rels/slide736.xml.rels><?xml version="1.0" encoding="UTF-8" standalone="yes"?>
<Relationships xmlns="http://schemas.openxmlformats.org/package/2006/relationships"><Relationship Id="rId1" Type="http://schemas.openxmlformats.org/officeDocument/2006/relationships/slideLayout" Target="../slideLayouts/slideLayout366.xml"/></Relationships>
</file>

<file path=ppt/slides/_rels/slide737.xml.rels><?xml version="1.0" encoding="UTF-8" standalone="yes"?>
<Relationships xmlns="http://schemas.openxmlformats.org/package/2006/relationships"><Relationship Id="rId2" Type="http://schemas.openxmlformats.org/officeDocument/2006/relationships/image" Target="../media/image1337.jpeg"/><Relationship Id="rId1" Type="http://schemas.openxmlformats.org/officeDocument/2006/relationships/slideLayout" Target="../slideLayouts/slideLayout367.xml"/></Relationships>
</file>

<file path=ppt/slides/_rels/slide738.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739.xml.rels><?xml version="1.0" encoding="UTF-8" standalone="yes"?>
<Relationships xmlns="http://schemas.openxmlformats.org/package/2006/relationships"><Relationship Id="rId3" Type="http://schemas.openxmlformats.org/officeDocument/2006/relationships/image" Target="../media/image1339.jpeg"/><Relationship Id="rId2" Type="http://schemas.openxmlformats.org/officeDocument/2006/relationships/image" Target="../media/image1338.jpeg"/><Relationship Id="rId1" Type="http://schemas.openxmlformats.org/officeDocument/2006/relationships/slideLayout" Target="../slideLayouts/slideLayout368.xml"/><Relationship Id="rId6" Type="http://schemas.openxmlformats.org/officeDocument/2006/relationships/image" Target="../media/image1342.jpeg"/><Relationship Id="rId5" Type="http://schemas.openxmlformats.org/officeDocument/2006/relationships/image" Target="../media/image1341.jpeg"/><Relationship Id="rId4" Type="http://schemas.openxmlformats.org/officeDocument/2006/relationships/image" Target="../media/image1340.jpe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740.xml.rels><?xml version="1.0" encoding="UTF-8" standalone="yes"?>
<Relationships xmlns="http://schemas.openxmlformats.org/package/2006/relationships"><Relationship Id="rId1" Type="http://schemas.openxmlformats.org/officeDocument/2006/relationships/slideLayout" Target="../slideLayouts/slideLayout368.xml"/></Relationships>
</file>

<file path=ppt/slides/_rels/slide741.xml.rels><?xml version="1.0" encoding="UTF-8" standalone="yes"?>
<Relationships xmlns="http://schemas.openxmlformats.org/package/2006/relationships"><Relationship Id="rId3" Type="http://schemas.openxmlformats.org/officeDocument/2006/relationships/image" Target="../media/image1344.jpeg"/><Relationship Id="rId2" Type="http://schemas.openxmlformats.org/officeDocument/2006/relationships/image" Target="../media/image1343.jpeg"/><Relationship Id="rId1" Type="http://schemas.openxmlformats.org/officeDocument/2006/relationships/slideLayout" Target="../slideLayouts/slideLayout369.xml"/><Relationship Id="rId6" Type="http://schemas.openxmlformats.org/officeDocument/2006/relationships/image" Target="../media/image1347.jpeg"/><Relationship Id="rId5" Type="http://schemas.openxmlformats.org/officeDocument/2006/relationships/image" Target="../media/image1346.jpeg"/><Relationship Id="rId4" Type="http://schemas.openxmlformats.org/officeDocument/2006/relationships/image" Target="../media/image1345.jpeg"/></Relationships>
</file>

<file path=ppt/slides/_rels/slide742.xml.rels><?xml version="1.0" encoding="UTF-8" standalone="yes"?>
<Relationships xmlns="http://schemas.openxmlformats.org/package/2006/relationships"><Relationship Id="rId1" Type="http://schemas.openxmlformats.org/officeDocument/2006/relationships/slideLayout" Target="../slideLayouts/slideLayout369.xml"/></Relationships>
</file>

<file path=ppt/slides/_rels/slide743.xml.rels><?xml version="1.0" encoding="UTF-8" standalone="yes"?>
<Relationships xmlns="http://schemas.openxmlformats.org/package/2006/relationships"><Relationship Id="rId2" Type="http://schemas.openxmlformats.org/officeDocument/2006/relationships/image" Target="../media/image1348.jpeg"/><Relationship Id="rId1" Type="http://schemas.openxmlformats.org/officeDocument/2006/relationships/slideLayout" Target="../slideLayouts/slideLayout370.xml"/></Relationships>
</file>

<file path=ppt/slides/_rels/slide744.xml.rels><?xml version="1.0" encoding="UTF-8" standalone="yes"?>
<Relationships xmlns="http://schemas.openxmlformats.org/package/2006/relationships"><Relationship Id="rId1" Type="http://schemas.openxmlformats.org/officeDocument/2006/relationships/slideLayout" Target="../slideLayouts/slideLayout370.xml"/></Relationships>
</file>

<file path=ppt/slides/_rels/slide745.xml.rels><?xml version="1.0" encoding="UTF-8" standalone="yes"?>
<Relationships xmlns="http://schemas.openxmlformats.org/package/2006/relationships"><Relationship Id="rId3" Type="http://schemas.openxmlformats.org/officeDocument/2006/relationships/image" Target="../media/image1350.jpeg"/><Relationship Id="rId2" Type="http://schemas.openxmlformats.org/officeDocument/2006/relationships/image" Target="../media/image1349.jpeg"/><Relationship Id="rId1" Type="http://schemas.openxmlformats.org/officeDocument/2006/relationships/slideLayout" Target="../slideLayouts/slideLayout371.xml"/><Relationship Id="rId4" Type="http://schemas.openxmlformats.org/officeDocument/2006/relationships/image" Target="../media/image1351.jpeg"/></Relationships>
</file>

<file path=ppt/slides/_rels/slide746.xml.rels><?xml version="1.0" encoding="UTF-8" standalone="yes"?>
<Relationships xmlns="http://schemas.openxmlformats.org/package/2006/relationships"><Relationship Id="rId1" Type="http://schemas.openxmlformats.org/officeDocument/2006/relationships/slideLayout" Target="../slideLayouts/slideLayout371.xml"/></Relationships>
</file>

<file path=ppt/slides/_rels/slide747.xml.rels><?xml version="1.0" encoding="UTF-8" standalone="yes"?>
<Relationships xmlns="http://schemas.openxmlformats.org/package/2006/relationships"><Relationship Id="rId2" Type="http://schemas.openxmlformats.org/officeDocument/2006/relationships/image" Target="../media/image1352.jpeg"/><Relationship Id="rId1" Type="http://schemas.openxmlformats.org/officeDocument/2006/relationships/slideLayout" Target="../slideLayouts/slideLayout372.xml"/></Relationships>
</file>

<file path=ppt/slides/_rels/slide748.xml.rels><?xml version="1.0" encoding="UTF-8" standalone="yes"?>
<Relationships xmlns="http://schemas.openxmlformats.org/package/2006/relationships"><Relationship Id="rId1" Type="http://schemas.openxmlformats.org/officeDocument/2006/relationships/slideLayout" Target="../slideLayouts/slideLayout372.xml"/></Relationships>
</file>

<file path=ppt/slides/_rels/slide749.xml.rels><?xml version="1.0" encoding="UTF-8" standalone="yes"?>
<Relationships xmlns="http://schemas.openxmlformats.org/package/2006/relationships"><Relationship Id="rId3" Type="http://schemas.openxmlformats.org/officeDocument/2006/relationships/image" Target="../media/image904.jpeg"/><Relationship Id="rId2" Type="http://schemas.openxmlformats.org/officeDocument/2006/relationships/image" Target="../media/image1353.jpeg"/><Relationship Id="rId1" Type="http://schemas.openxmlformats.org/officeDocument/2006/relationships/slideLayout" Target="../slideLayouts/slideLayout373.xml"/><Relationship Id="rId6" Type="http://schemas.openxmlformats.org/officeDocument/2006/relationships/image" Target="../media/image1356.jpeg"/><Relationship Id="rId5" Type="http://schemas.openxmlformats.org/officeDocument/2006/relationships/image" Target="../media/image1355.jpeg"/><Relationship Id="rId4" Type="http://schemas.openxmlformats.org/officeDocument/2006/relationships/image" Target="../media/image1354.jpeg"/></Relationships>
</file>

<file path=ppt/slides/_rels/slide75.xml.rels><?xml version="1.0" encoding="UTF-8" standalone="yes"?>
<Relationships xmlns="http://schemas.openxmlformats.org/package/2006/relationships"><Relationship Id="rId8" Type="http://schemas.openxmlformats.org/officeDocument/2006/relationships/image" Target="../media/image146.jpeg"/><Relationship Id="rId13" Type="http://schemas.openxmlformats.org/officeDocument/2006/relationships/image" Target="../media/image151.jpeg"/><Relationship Id="rId3" Type="http://schemas.openxmlformats.org/officeDocument/2006/relationships/image" Target="../media/image141.jpeg"/><Relationship Id="rId7" Type="http://schemas.openxmlformats.org/officeDocument/2006/relationships/image" Target="../media/image145.jpeg"/><Relationship Id="rId12" Type="http://schemas.openxmlformats.org/officeDocument/2006/relationships/image" Target="../media/image150.jpeg"/><Relationship Id="rId2" Type="http://schemas.openxmlformats.org/officeDocument/2006/relationships/image" Target="../media/image140.jpeg"/><Relationship Id="rId1" Type="http://schemas.openxmlformats.org/officeDocument/2006/relationships/slideLayout" Target="../slideLayouts/slideLayout36.xml"/><Relationship Id="rId6" Type="http://schemas.openxmlformats.org/officeDocument/2006/relationships/image" Target="../media/image144.jpeg"/><Relationship Id="rId11" Type="http://schemas.openxmlformats.org/officeDocument/2006/relationships/image" Target="../media/image149.jpeg"/><Relationship Id="rId5" Type="http://schemas.openxmlformats.org/officeDocument/2006/relationships/image" Target="../media/image143.jpeg"/><Relationship Id="rId10" Type="http://schemas.openxmlformats.org/officeDocument/2006/relationships/image" Target="../media/image148.jpeg"/><Relationship Id="rId4" Type="http://schemas.openxmlformats.org/officeDocument/2006/relationships/image" Target="../media/image142.jpeg"/><Relationship Id="rId9" Type="http://schemas.openxmlformats.org/officeDocument/2006/relationships/image" Target="../media/image147.jpeg"/></Relationships>
</file>

<file path=ppt/slides/_rels/slide750.xml.rels><?xml version="1.0" encoding="UTF-8" standalone="yes"?>
<Relationships xmlns="http://schemas.openxmlformats.org/package/2006/relationships"><Relationship Id="rId1" Type="http://schemas.openxmlformats.org/officeDocument/2006/relationships/slideLayout" Target="../slideLayouts/slideLayout373.xml"/></Relationships>
</file>

<file path=ppt/slides/_rels/slide751.xml.rels><?xml version="1.0" encoding="UTF-8" standalone="yes"?>
<Relationships xmlns="http://schemas.openxmlformats.org/package/2006/relationships"><Relationship Id="rId3" Type="http://schemas.openxmlformats.org/officeDocument/2006/relationships/image" Target="../media/image1358.jpeg"/><Relationship Id="rId2" Type="http://schemas.openxmlformats.org/officeDocument/2006/relationships/image" Target="../media/image1357.jpeg"/><Relationship Id="rId1" Type="http://schemas.openxmlformats.org/officeDocument/2006/relationships/slideLayout" Target="../slideLayouts/slideLayout374.xml"/><Relationship Id="rId4" Type="http://schemas.openxmlformats.org/officeDocument/2006/relationships/image" Target="../media/image1359.jpeg"/></Relationships>
</file>

<file path=ppt/slides/_rels/slide752.xml.rels><?xml version="1.0" encoding="UTF-8" standalone="yes"?>
<Relationships xmlns="http://schemas.openxmlformats.org/package/2006/relationships"><Relationship Id="rId1" Type="http://schemas.openxmlformats.org/officeDocument/2006/relationships/slideLayout" Target="../slideLayouts/slideLayout374.xml"/></Relationships>
</file>

<file path=ppt/slides/_rels/slide753.xml.rels><?xml version="1.0" encoding="UTF-8" standalone="yes"?>
<Relationships xmlns="http://schemas.openxmlformats.org/package/2006/relationships"><Relationship Id="rId2" Type="http://schemas.openxmlformats.org/officeDocument/2006/relationships/image" Target="../media/image1360.jpeg"/><Relationship Id="rId1" Type="http://schemas.openxmlformats.org/officeDocument/2006/relationships/slideLayout" Target="../slideLayouts/slideLayout375.xml"/></Relationships>
</file>

<file path=ppt/slides/_rels/slide754.xml.rels><?xml version="1.0" encoding="UTF-8" standalone="yes"?>
<Relationships xmlns="http://schemas.openxmlformats.org/package/2006/relationships"><Relationship Id="rId1" Type="http://schemas.openxmlformats.org/officeDocument/2006/relationships/slideLayout" Target="../slideLayouts/slideLayout375.xml"/></Relationships>
</file>

<file path=ppt/slides/_rels/slide755.xml.rels><?xml version="1.0" encoding="UTF-8" standalone="yes"?>
<Relationships xmlns="http://schemas.openxmlformats.org/package/2006/relationships"><Relationship Id="rId3" Type="http://schemas.openxmlformats.org/officeDocument/2006/relationships/image" Target="../media/image1362.jpeg"/><Relationship Id="rId2" Type="http://schemas.openxmlformats.org/officeDocument/2006/relationships/image" Target="../media/image1361.jpeg"/><Relationship Id="rId1" Type="http://schemas.openxmlformats.org/officeDocument/2006/relationships/slideLayout" Target="../slideLayouts/slideLayout376.xml"/><Relationship Id="rId5" Type="http://schemas.openxmlformats.org/officeDocument/2006/relationships/image" Target="../media/image1364.jpeg"/><Relationship Id="rId4" Type="http://schemas.openxmlformats.org/officeDocument/2006/relationships/image" Target="../media/image1363.jpeg"/></Relationships>
</file>

<file path=ppt/slides/_rels/slide756.xml.rels><?xml version="1.0" encoding="UTF-8" standalone="yes"?>
<Relationships xmlns="http://schemas.openxmlformats.org/package/2006/relationships"><Relationship Id="rId1" Type="http://schemas.openxmlformats.org/officeDocument/2006/relationships/slideLayout" Target="../slideLayouts/slideLayout376.xml"/></Relationships>
</file>

<file path=ppt/slides/_rels/slide757.xml.rels><?xml version="1.0" encoding="UTF-8" standalone="yes"?>
<Relationships xmlns="http://schemas.openxmlformats.org/package/2006/relationships"><Relationship Id="rId2" Type="http://schemas.openxmlformats.org/officeDocument/2006/relationships/image" Target="../media/image1365.jpeg"/><Relationship Id="rId1" Type="http://schemas.openxmlformats.org/officeDocument/2006/relationships/slideLayout" Target="../slideLayouts/slideLayout377.xml"/></Relationships>
</file>

<file path=ppt/slides/_rels/slide758.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759.xml.rels><?xml version="1.0" encoding="UTF-8" standalone="yes"?>
<Relationships xmlns="http://schemas.openxmlformats.org/package/2006/relationships"><Relationship Id="rId3" Type="http://schemas.openxmlformats.org/officeDocument/2006/relationships/image" Target="../media/image1367.jpeg"/><Relationship Id="rId2" Type="http://schemas.openxmlformats.org/officeDocument/2006/relationships/image" Target="../media/image1366.jpeg"/><Relationship Id="rId1" Type="http://schemas.openxmlformats.org/officeDocument/2006/relationships/slideLayout" Target="../slideLayouts/slideLayout378.xml"/><Relationship Id="rId4" Type="http://schemas.openxmlformats.org/officeDocument/2006/relationships/image" Target="../media/image1368.jpe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60.xml.rels><?xml version="1.0" encoding="UTF-8" standalone="yes"?>
<Relationships xmlns="http://schemas.openxmlformats.org/package/2006/relationships"><Relationship Id="rId1" Type="http://schemas.openxmlformats.org/officeDocument/2006/relationships/slideLayout" Target="../slideLayouts/slideLayout378.xml"/></Relationships>
</file>

<file path=ppt/slides/_rels/slide761.xml.rels><?xml version="1.0" encoding="UTF-8" standalone="yes"?>
<Relationships xmlns="http://schemas.openxmlformats.org/package/2006/relationships"><Relationship Id="rId3" Type="http://schemas.openxmlformats.org/officeDocument/2006/relationships/image" Target="../media/image1370.jpeg"/><Relationship Id="rId2" Type="http://schemas.openxmlformats.org/officeDocument/2006/relationships/image" Target="../media/image1369.jpeg"/><Relationship Id="rId1" Type="http://schemas.openxmlformats.org/officeDocument/2006/relationships/slideLayout" Target="../slideLayouts/slideLayout379.xml"/><Relationship Id="rId4" Type="http://schemas.openxmlformats.org/officeDocument/2006/relationships/image" Target="../media/image1371.jpeg"/></Relationships>
</file>

<file path=ppt/slides/_rels/slide762.xml.rels><?xml version="1.0" encoding="UTF-8" standalone="yes"?>
<Relationships xmlns="http://schemas.openxmlformats.org/package/2006/relationships"><Relationship Id="rId1" Type="http://schemas.openxmlformats.org/officeDocument/2006/relationships/slideLayout" Target="../slideLayouts/slideLayout379.xml"/></Relationships>
</file>

<file path=ppt/slides/_rels/slide763.xml.rels><?xml version="1.0" encoding="UTF-8" standalone="yes"?>
<Relationships xmlns="http://schemas.openxmlformats.org/package/2006/relationships"><Relationship Id="rId2" Type="http://schemas.openxmlformats.org/officeDocument/2006/relationships/image" Target="../media/image1372.jpeg"/><Relationship Id="rId1" Type="http://schemas.openxmlformats.org/officeDocument/2006/relationships/slideLayout" Target="../slideLayouts/slideLayout380.xml"/></Relationships>
</file>

<file path=ppt/slides/_rels/slide764.xml.rels><?xml version="1.0" encoding="UTF-8" standalone="yes"?>
<Relationships xmlns="http://schemas.openxmlformats.org/package/2006/relationships"><Relationship Id="rId1" Type="http://schemas.openxmlformats.org/officeDocument/2006/relationships/slideLayout" Target="../slideLayouts/slideLayout380.xml"/></Relationships>
</file>

<file path=ppt/slides/_rels/slide765.xml.rels><?xml version="1.0" encoding="UTF-8" standalone="yes"?>
<Relationships xmlns="http://schemas.openxmlformats.org/package/2006/relationships"><Relationship Id="rId8" Type="http://schemas.openxmlformats.org/officeDocument/2006/relationships/image" Target="../media/image1379.jpeg"/><Relationship Id="rId3" Type="http://schemas.openxmlformats.org/officeDocument/2006/relationships/image" Target="../media/image1374.jpeg"/><Relationship Id="rId7" Type="http://schemas.openxmlformats.org/officeDocument/2006/relationships/image" Target="../media/image1378.jpeg"/><Relationship Id="rId2" Type="http://schemas.openxmlformats.org/officeDocument/2006/relationships/image" Target="../media/image1373.jpeg"/><Relationship Id="rId1" Type="http://schemas.openxmlformats.org/officeDocument/2006/relationships/slideLayout" Target="../slideLayouts/slideLayout381.xml"/><Relationship Id="rId6" Type="http://schemas.openxmlformats.org/officeDocument/2006/relationships/image" Target="../media/image1377.jpeg"/><Relationship Id="rId5" Type="http://schemas.openxmlformats.org/officeDocument/2006/relationships/image" Target="../media/image1376.jpeg"/><Relationship Id="rId10" Type="http://schemas.openxmlformats.org/officeDocument/2006/relationships/image" Target="../media/image1381.jpeg"/><Relationship Id="rId4" Type="http://schemas.openxmlformats.org/officeDocument/2006/relationships/image" Target="../media/image1375.jpeg"/><Relationship Id="rId9" Type="http://schemas.openxmlformats.org/officeDocument/2006/relationships/image" Target="../media/image1380.jpeg"/></Relationships>
</file>

<file path=ppt/slides/_rels/slide766.xml.rels><?xml version="1.0" encoding="UTF-8" standalone="yes"?>
<Relationships xmlns="http://schemas.openxmlformats.org/package/2006/relationships"><Relationship Id="rId1" Type="http://schemas.openxmlformats.org/officeDocument/2006/relationships/slideLayout" Target="../slideLayouts/slideLayout381.xml"/></Relationships>
</file>

<file path=ppt/slides/_rels/slide767.xml.rels><?xml version="1.0" encoding="UTF-8" standalone="yes"?>
<Relationships xmlns="http://schemas.openxmlformats.org/package/2006/relationships"><Relationship Id="rId2" Type="http://schemas.openxmlformats.org/officeDocument/2006/relationships/image" Target="../media/image1382.jpeg"/><Relationship Id="rId1" Type="http://schemas.openxmlformats.org/officeDocument/2006/relationships/slideLayout" Target="../slideLayouts/slideLayout382.xml"/></Relationships>
</file>

<file path=ppt/slides/_rels/slide768.xml.rels><?xml version="1.0" encoding="UTF-8" standalone="yes"?>
<Relationships xmlns="http://schemas.openxmlformats.org/package/2006/relationships"><Relationship Id="rId1" Type="http://schemas.openxmlformats.org/officeDocument/2006/relationships/slideLayout" Target="../slideLayouts/slideLayout382.xml"/></Relationships>
</file>

<file path=ppt/slides/_rels/slide769.xml.rels><?xml version="1.0" encoding="UTF-8" standalone="yes"?>
<Relationships xmlns="http://schemas.openxmlformats.org/package/2006/relationships"><Relationship Id="rId8" Type="http://schemas.openxmlformats.org/officeDocument/2006/relationships/image" Target="../media/image1389.jpeg"/><Relationship Id="rId3" Type="http://schemas.openxmlformats.org/officeDocument/2006/relationships/image" Target="../media/image1384.jpeg"/><Relationship Id="rId7" Type="http://schemas.openxmlformats.org/officeDocument/2006/relationships/image" Target="../media/image1388.jpeg"/><Relationship Id="rId2" Type="http://schemas.openxmlformats.org/officeDocument/2006/relationships/image" Target="../media/image1383.jpeg"/><Relationship Id="rId1" Type="http://schemas.openxmlformats.org/officeDocument/2006/relationships/slideLayout" Target="../slideLayouts/slideLayout383.xml"/><Relationship Id="rId6" Type="http://schemas.openxmlformats.org/officeDocument/2006/relationships/image" Target="../media/image1387.jpeg"/><Relationship Id="rId5" Type="http://schemas.openxmlformats.org/officeDocument/2006/relationships/image" Target="../media/image1386.jpeg"/><Relationship Id="rId4" Type="http://schemas.openxmlformats.org/officeDocument/2006/relationships/image" Target="../media/image1385.jpeg"/><Relationship Id="rId9" Type="http://schemas.openxmlformats.org/officeDocument/2006/relationships/image" Target="../media/image1390.jpeg"/></Relationships>
</file>

<file path=ppt/slides/_rels/slide77.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image" Target="../media/image152.jpeg"/><Relationship Id="rId1" Type="http://schemas.openxmlformats.org/officeDocument/2006/relationships/slideLayout" Target="../slideLayouts/slideLayout37.xml"/><Relationship Id="rId6" Type="http://schemas.openxmlformats.org/officeDocument/2006/relationships/image" Target="../media/image156.jpeg"/><Relationship Id="rId5" Type="http://schemas.openxmlformats.org/officeDocument/2006/relationships/image" Target="../media/image155.jpeg"/><Relationship Id="rId4" Type="http://schemas.openxmlformats.org/officeDocument/2006/relationships/image" Target="../media/image154.jpeg"/></Relationships>
</file>

<file path=ppt/slides/_rels/slide770.xml.rels><?xml version="1.0" encoding="UTF-8" standalone="yes"?>
<Relationships xmlns="http://schemas.openxmlformats.org/package/2006/relationships"><Relationship Id="rId1" Type="http://schemas.openxmlformats.org/officeDocument/2006/relationships/slideLayout" Target="../slideLayouts/slideLayout383.xml"/></Relationships>
</file>

<file path=ppt/slides/_rels/slide771.xml.rels><?xml version="1.0" encoding="UTF-8" standalone="yes"?>
<Relationships xmlns="http://schemas.openxmlformats.org/package/2006/relationships"><Relationship Id="rId3" Type="http://schemas.openxmlformats.org/officeDocument/2006/relationships/image" Target="../media/image1392.jpeg"/><Relationship Id="rId2" Type="http://schemas.openxmlformats.org/officeDocument/2006/relationships/image" Target="../media/image1391.jpeg"/><Relationship Id="rId1" Type="http://schemas.openxmlformats.org/officeDocument/2006/relationships/slideLayout" Target="../slideLayouts/slideLayout384.xml"/><Relationship Id="rId4" Type="http://schemas.openxmlformats.org/officeDocument/2006/relationships/image" Target="../media/image1393.jpeg"/></Relationships>
</file>

<file path=ppt/slides/_rels/slide772.xml.rels><?xml version="1.0" encoding="UTF-8" standalone="yes"?>
<Relationships xmlns="http://schemas.openxmlformats.org/package/2006/relationships"><Relationship Id="rId1" Type="http://schemas.openxmlformats.org/officeDocument/2006/relationships/slideLayout" Target="../slideLayouts/slideLayout384.xml"/></Relationships>
</file>

<file path=ppt/slides/_rels/slide773.xml.rels><?xml version="1.0" encoding="UTF-8" standalone="yes"?>
<Relationships xmlns="http://schemas.openxmlformats.org/package/2006/relationships"><Relationship Id="rId3" Type="http://schemas.openxmlformats.org/officeDocument/2006/relationships/image" Target="../media/image1395.jpeg"/><Relationship Id="rId2" Type="http://schemas.openxmlformats.org/officeDocument/2006/relationships/image" Target="../media/image1394.jpeg"/><Relationship Id="rId1" Type="http://schemas.openxmlformats.org/officeDocument/2006/relationships/slideLayout" Target="../slideLayouts/slideLayout385.xml"/><Relationship Id="rId5" Type="http://schemas.openxmlformats.org/officeDocument/2006/relationships/image" Target="../media/image1397.jpeg"/><Relationship Id="rId4" Type="http://schemas.openxmlformats.org/officeDocument/2006/relationships/image" Target="../media/image1396.jpeg"/></Relationships>
</file>

<file path=ppt/slides/_rels/slide774.xml.rels><?xml version="1.0" encoding="UTF-8" standalone="yes"?>
<Relationships xmlns="http://schemas.openxmlformats.org/package/2006/relationships"><Relationship Id="rId1" Type="http://schemas.openxmlformats.org/officeDocument/2006/relationships/slideLayout" Target="../slideLayouts/slideLayout385.xml"/></Relationships>
</file>

<file path=ppt/slides/_rels/slide775.xml.rels><?xml version="1.0" encoding="UTF-8" standalone="yes"?>
<Relationships xmlns="http://schemas.openxmlformats.org/package/2006/relationships"><Relationship Id="rId3" Type="http://schemas.openxmlformats.org/officeDocument/2006/relationships/image" Target="../media/image1399.jpeg"/><Relationship Id="rId2" Type="http://schemas.openxmlformats.org/officeDocument/2006/relationships/image" Target="../media/image1398.jpeg"/><Relationship Id="rId1" Type="http://schemas.openxmlformats.org/officeDocument/2006/relationships/slideLayout" Target="../slideLayouts/slideLayout386.xml"/></Relationships>
</file>

<file path=ppt/slides/_rels/slide776.xml.rels><?xml version="1.0" encoding="UTF-8" standalone="yes"?>
<Relationships xmlns="http://schemas.openxmlformats.org/package/2006/relationships"><Relationship Id="rId1" Type="http://schemas.openxmlformats.org/officeDocument/2006/relationships/slideLayout" Target="../slideLayouts/slideLayout386.xml"/></Relationships>
</file>

<file path=ppt/slides/_rels/slide777.xml.rels><?xml version="1.0" encoding="UTF-8" standalone="yes"?>
<Relationships xmlns="http://schemas.openxmlformats.org/package/2006/relationships"><Relationship Id="rId2" Type="http://schemas.openxmlformats.org/officeDocument/2006/relationships/image" Target="../media/image1400.jpeg"/><Relationship Id="rId1" Type="http://schemas.openxmlformats.org/officeDocument/2006/relationships/slideLayout" Target="../slideLayouts/slideLayout387.xml"/></Relationships>
</file>

<file path=ppt/slides/_rels/slide778.xml.rels><?xml version="1.0" encoding="UTF-8" standalone="yes"?>
<Relationships xmlns="http://schemas.openxmlformats.org/package/2006/relationships"><Relationship Id="rId1" Type="http://schemas.openxmlformats.org/officeDocument/2006/relationships/slideLayout" Target="../slideLayouts/slideLayout387.xml"/></Relationships>
</file>

<file path=ppt/slides/_rels/slide779.xml.rels><?xml version="1.0" encoding="UTF-8" standalone="yes"?>
<Relationships xmlns="http://schemas.openxmlformats.org/package/2006/relationships"><Relationship Id="rId3" Type="http://schemas.openxmlformats.org/officeDocument/2006/relationships/image" Target="../media/image1402.jpeg"/><Relationship Id="rId2" Type="http://schemas.openxmlformats.org/officeDocument/2006/relationships/image" Target="../media/image1401.jpeg"/><Relationship Id="rId1" Type="http://schemas.openxmlformats.org/officeDocument/2006/relationships/slideLayout" Target="../slideLayouts/slideLayout38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780.xml.rels><?xml version="1.0" encoding="UTF-8" standalone="yes"?>
<Relationships xmlns="http://schemas.openxmlformats.org/package/2006/relationships"><Relationship Id="rId1" Type="http://schemas.openxmlformats.org/officeDocument/2006/relationships/slideLayout" Target="../slideLayouts/slideLayout388.xml"/></Relationships>
</file>

<file path=ppt/slides/_rels/slide781.xml.rels><?xml version="1.0" encoding="UTF-8" standalone="yes"?>
<Relationships xmlns="http://schemas.openxmlformats.org/package/2006/relationships"><Relationship Id="rId2" Type="http://schemas.openxmlformats.org/officeDocument/2006/relationships/image" Target="../media/image1403.jpeg"/><Relationship Id="rId1" Type="http://schemas.openxmlformats.org/officeDocument/2006/relationships/slideLayout" Target="../slideLayouts/slideLayout389.xml"/></Relationships>
</file>

<file path=ppt/slides/_rels/slide782.xml.rels><?xml version="1.0" encoding="UTF-8" standalone="yes"?>
<Relationships xmlns="http://schemas.openxmlformats.org/package/2006/relationships"><Relationship Id="rId1" Type="http://schemas.openxmlformats.org/officeDocument/2006/relationships/slideLayout" Target="../slideLayouts/slideLayout389.xml"/></Relationships>
</file>

<file path=ppt/slides/_rels/slide783.xml.rels><?xml version="1.0" encoding="UTF-8" standalone="yes"?>
<Relationships xmlns="http://schemas.openxmlformats.org/package/2006/relationships"><Relationship Id="rId3" Type="http://schemas.openxmlformats.org/officeDocument/2006/relationships/image" Target="../media/image1405.jpeg"/><Relationship Id="rId2" Type="http://schemas.openxmlformats.org/officeDocument/2006/relationships/image" Target="../media/image1404.jpeg"/><Relationship Id="rId1" Type="http://schemas.openxmlformats.org/officeDocument/2006/relationships/slideLayout" Target="../slideLayouts/slideLayout390.xml"/><Relationship Id="rId6" Type="http://schemas.openxmlformats.org/officeDocument/2006/relationships/image" Target="../media/image1408.jpeg"/><Relationship Id="rId5" Type="http://schemas.openxmlformats.org/officeDocument/2006/relationships/image" Target="../media/image1407.jpeg"/><Relationship Id="rId4" Type="http://schemas.openxmlformats.org/officeDocument/2006/relationships/image" Target="../media/image1406.jpeg"/></Relationships>
</file>

<file path=ppt/slides/_rels/slide784.xml.rels><?xml version="1.0" encoding="UTF-8" standalone="yes"?>
<Relationships xmlns="http://schemas.openxmlformats.org/package/2006/relationships"><Relationship Id="rId1" Type="http://schemas.openxmlformats.org/officeDocument/2006/relationships/slideLayout" Target="../slideLayouts/slideLayout390.xml"/></Relationships>
</file>

<file path=ppt/slides/_rels/slide785.xml.rels><?xml version="1.0" encoding="UTF-8" standalone="yes"?>
<Relationships xmlns="http://schemas.openxmlformats.org/package/2006/relationships"><Relationship Id="rId2" Type="http://schemas.openxmlformats.org/officeDocument/2006/relationships/image" Target="../media/image1409.jpeg"/><Relationship Id="rId1" Type="http://schemas.openxmlformats.org/officeDocument/2006/relationships/slideLayout" Target="../slideLayouts/slideLayout391.xml"/></Relationships>
</file>

<file path=ppt/slides/_rels/slide786.xml.rels><?xml version="1.0" encoding="UTF-8" standalone="yes"?>
<Relationships xmlns="http://schemas.openxmlformats.org/package/2006/relationships"><Relationship Id="rId1" Type="http://schemas.openxmlformats.org/officeDocument/2006/relationships/slideLayout" Target="../slideLayouts/slideLayout391.xml"/></Relationships>
</file>

<file path=ppt/slides/_rels/slide787.xml.rels><?xml version="1.0" encoding="UTF-8" standalone="yes"?>
<Relationships xmlns="http://schemas.openxmlformats.org/package/2006/relationships"><Relationship Id="rId2" Type="http://schemas.openxmlformats.org/officeDocument/2006/relationships/image" Target="../media/image1410.jpeg"/><Relationship Id="rId1" Type="http://schemas.openxmlformats.org/officeDocument/2006/relationships/slideLayout" Target="../slideLayouts/slideLayout392.xml"/></Relationships>
</file>

<file path=ppt/slides/_rels/slide788.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789.xml.rels><?xml version="1.0" encoding="UTF-8" standalone="yes"?>
<Relationships xmlns="http://schemas.openxmlformats.org/package/2006/relationships"><Relationship Id="rId3" Type="http://schemas.openxmlformats.org/officeDocument/2006/relationships/image" Target="../media/image1412.jpeg"/><Relationship Id="rId2" Type="http://schemas.openxmlformats.org/officeDocument/2006/relationships/image" Target="../media/image1411.jpeg"/><Relationship Id="rId1" Type="http://schemas.openxmlformats.org/officeDocument/2006/relationships/slideLayout" Target="../slideLayouts/slideLayout393.xml"/><Relationship Id="rId4" Type="http://schemas.openxmlformats.org/officeDocument/2006/relationships/image" Target="../media/image1413.jpeg"/></Relationships>
</file>

<file path=ppt/slides/_rels/slide79.xml.rels><?xml version="1.0" encoding="UTF-8" standalone="yes"?>
<Relationships xmlns="http://schemas.openxmlformats.org/package/2006/relationships"><Relationship Id="rId8" Type="http://schemas.openxmlformats.org/officeDocument/2006/relationships/image" Target="../media/image163.jpeg"/><Relationship Id="rId3" Type="http://schemas.openxmlformats.org/officeDocument/2006/relationships/image" Target="../media/image158.jpeg"/><Relationship Id="rId7" Type="http://schemas.openxmlformats.org/officeDocument/2006/relationships/image" Target="../media/image162.jpeg"/><Relationship Id="rId2" Type="http://schemas.openxmlformats.org/officeDocument/2006/relationships/image" Target="../media/image157.jpeg"/><Relationship Id="rId1" Type="http://schemas.openxmlformats.org/officeDocument/2006/relationships/slideLayout" Target="../slideLayouts/slideLayout38.xml"/><Relationship Id="rId6" Type="http://schemas.openxmlformats.org/officeDocument/2006/relationships/image" Target="../media/image161.jpeg"/><Relationship Id="rId5" Type="http://schemas.openxmlformats.org/officeDocument/2006/relationships/image" Target="../media/image160.jpeg"/><Relationship Id="rId10" Type="http://schemas.openxmlformats.org/officeDocument/2006/relationships/image" Target="../media/image165.jpeg"/><Relationship Id="rId4" Type="http://schemas.openxmlformats.org/officeDocument/2006/relationships/image" Target="../media/image159.jpeg"/><Relationship Id="rId9" Type="http://schemas.openxmlformats.org/officeDocument/2006/relationships/image" Target="../media/image164.jpeg"/></Relationships>
</file>

<file path=ppt/slides/_rels/slide790.xml.rels><?xml version="1.0" encoding="UTF-8" standalone="yes"?>
<Relationships xmlns="http://schemas.openxmlformats.org/package/2006/relationships"><Relationship Id="rId1" Type="http://schemas.openxmlformats.org/officeDocument/2006/relationships/slideLayout" Target="../slideLayouts/slideLayout393.xml"/></Relationships>
</file>

<file path=ppt/slides/_rels/slide791.xml.rels><?xml version="1.0" encoding="UTF-8" standalone="yes"?>
<Relationships xmlns="http://schemas.openxmlformats.org/package/2006/relationships"><Relationship Id="rId2" Type="http://schemas.openxmlformats.org/officeDocument/2006/relationships/image" Target="../media/image1414.jpeg"/><Relationship Id="rId1" Type="http://schemas.openxmlformats.org/officeDocument/2006/relationships/slideLayout" Target="../slideLayouts/slideLayout394.xml"/></Relationships>
</file>

<file path=ppt/slides/_rels/slide792.xml.rels><?xml version="1.0" encoding="UTF-8" standalone="yes"?>
<Relationships xmlns="http://schemas.openxmlformats.org/package/2006/relationships"><Relationship Id="rId1" Type="http://schemas.openxmlformats.org/officeDocument/2006/relationships/slideLayout" Target="../slideLayouts/slideLayout394.xml"/></Relationships>
</file>

<file path=ppt/slides/_rels/slide793.xml.rels><?xml version="1.0" encoding="UTF-8" standalone="yes"?>
<Relationships xmlns="http://schemas.openxmlformats.org/package/2006/relationships"><Relationship Id="rId3" Type="http://schemas.openxmlformats.org/officeDocument/2006/relationships/image" Target="../media/image1416.jpeg"/><Relationship Id="rId2" Type="http://schemas.openxmlformats.org/officeDocument/2006/relationships/image" Target="../media/image1415.jpeg"/><Relationship Id="rId1" Type="http://schemas.openxmlformats.org/officeDocument/2006/relationships/slideLayout" Target="../slideLayouts/slideLayout395.xml"/><Relationship Id="rId4" Type="http://schemas.openxmlformats.org/officeDocument/2006/relationships/image" Target="../media/image1417.jpeg"/></Relationships>
</file>

<file path=ppt/slides/_rels/slide794.xml.rels><?xml version="1.0" encoding="UTF-8" standalone="yes"?>
<Relationships xmlns="http://schemas.openxmlformats.org/package/2006/relationships"><Relationship Id="rId1" Type="http://schemas.openxmlformats.org/officeDocument/2006/relationships/slideLayout" Target="../slideLayouts/slideLayout395.xml"/></Relationships>
</file>

<file path=ppt/slides/_rels/slide795.xml.rels><?xml version="1.0" encoding="UTF-8" standalone="yes"?>
<Relationships xmlns="http://schemas.openxmlformats.org/package/2006/relationships"><Relationship Id="rId3" Type="http://schemas.openxmlformats.org/officeDocument/2006/relationships/image" Target="../media/image1419.jpeg"/><Relationship Id="rId2" Type="http://schemas.openxmlformats.org/officeDocument/2006/relationships/image" Target="../media/image1418.jpeg"/><Relationship Id="rId1" Type="http://schemas.openxmlformats.org/officeDocument/2006/relationships/slideLayout" Target="../slideLayouts/slideLayout396.xml"/><Relationship Id="rId4" Type="http://schemas.openxmlformats.org/officeDocument/2006/relationships/image" Target="../media/image1420.jpeg"/></Relationships>
</file>

<file path=ppt/slides/_rels/slide796.xml.rels><?xml version="1.0" encoding="UTF-8" standalone="yes"?>
<Relationships xmlns="http://schemas.openxmlformats.org/package/2006/relationships"><Relationship Id="rId1" Type="http://schemas.openxmlformats.org/officeDocument/2006/relationships/slideLayout" Target="../slideLayouts/slideLayout396.xml"/></Relationships>
</file>

<file path=ppt/slides/_rels/slide797.xml.rels><?xml version="1.0" encoding="UTF-8" standalone="yes"?>
<Relationships xmlns="http://schemas.openxmlformats.org/package/2006/relationships"><Relationship Id="rId3" Type="http://schemas.openxmlformats.org/officeDocument/2006/relationships/image" Target="../media/image1422.jpeg"/><Relationship Id="rId2" Type="http://schemas.openxmlformats.org/officeDocument/2006/relationships/image" Target="../media/image1421.jpeg"/><Relationship Id="rId1" Type="http://schemas.openxmlformats.org/officeDocument/2006/relationships/slideLayout" Target="../slideLayouts/slideLayout397.xml"/></Relationships>
</file>

<file path=ppt/slides/_rels/slide798.xml.rels><?xml version="1.0" encoding="UTF-8" standalone="yes"?>
<Relationships xmlns="http://schemas.openxmlformats.org/package/2006/relationships"><Relationship Id="rId1" Type="http://schemas.openxmlformats.org/officeDocument/2006/relationships/slideLayout" Target="../slideLayouts/slideLayout397.xml"/></Relationships>
</file>

<file path=ppt/slides/_rels/slide799.xml.rels><?xml version="1.0" encoding="UTF-8" standalone="yes"?>
<Relationships xmlns="http://schemas.openxmlformats.org/package/2006/relationships"><Relationship Id="rId3" Type="http://schemas.openxmlformats.org/officeDocument/2006/relationships/image" Target="../media/image1424.jpeg"/><Relationship Id="rId2" Type="http://schemas.openxmlformats.org/officeDocument/2006/relationships/image" Target="../media/image1423.jpeg"/><Relationship Id="rId1" Type="http://schemas.openxmlformats.org/officeDocument/2006/relationships/slideLayout" Target="../slideLayouts/slideLayout398.xml"/><Relationship Id="rId4" Type="http://schemas.openxmlformats.org/officeDocument/2006/relationships/image" Target="../media/image1425.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800.xml.rels><?xml version="1.0" encoding="UTF-8" standalone="yes"?>
<Relationships xmlns="http://schemas.openxmlformats.org/package/2006/relationships"><Relationship Id="rId1" Type="http://schemas.openxmlformats.org/officeDocument/2006/relationships/slideLayout" Target="../slideLayouts/slideLayout398.xml"/></Relationships>
</file>

<file path=ppt/slides/_rels/slide801.xml.rels><?xml version="1.0" encoding="UTF-8" standalone="yes"?>
<Relationships xmlns="http://schemas.openxmlformats.org/package/2006/relationships"><Relationship Id="rId3" Type="http://schemas.openxmlformats.org/officeDocument/2006/relationships/image" Target="../media/image1427.jpeg"/><Relationship Id="rId2" Type="http://schemas.openxmlformats.org/officeDocument/2006/relationships/image" Target="../media/image1426.jpeg"/><Relationship Id="rId1" Type="http://schemas.openxmlformats.org/officeDocument/2006/relationships/slideLayout" Target="../slideLayouts/slideLayout399.xml"/><Relationship Id="rId4" Type="http://schemas.openxmlformats.org/officeDocument/2006/relationships/image" Target="../media/image1428.jpeg"/></Relationships>
</file>

<file path=ppt/slides/_rels/slide802.xml.rels><?xml version="1.0" encoding="UTF-8" standalone="yes"?>
<Relationships xmlns="http://schemas.openxmlformats.org/package/2006/relationships"><Relationship Id="rId1" Type="http://schemas.openxmlformats.org/officeDocument/2006/relationships/slideLayout" Target="../slideLayouts/slideLayout399.xml"/></Relationships>
</file>

<file path=ppt/slides/_rels/slide803.xml.rels><?xml version="1.0" encoding="UTF-8" standalone="yes"?>
<Relationships xmlns="http://schemas.openxmlformats.org/package/2006/relationships"><Relationship Id="rId3" Type="http://schemas.openxmlformats.org/officeDocument/2006/relationships/image" Target="../media/image1430.jpeg"/><Relationship Id="rId2" Type="http://schemas.openxmlformats.org/officeDocument/2006/relationships/image" Target="../media/image1429.jpeg"/><Relationship Id="rId1" Type="http://schemas.openxmlformats.org/officeDocument/2006/relationships/slideLayout" Target="../slideLayouts/slideLayout400.xml"/><Relationship Id="rId5" Type="http://schemas.openxmlformats.org/officeDocument/2006/relationships/image" Target="../media/image1432.jpeg"/><Relationship Id="rId4" Type="http://schemas.openxmlformats.org/officeDocument/2006/relationships/image" Target="../media/image1431.jpeg"/></Relationships>
</file>

<file path=ppt/slides/_rels/slide804.xml.rels><?xml version="1.0" encoding="UTF-8" standalone="yes"?>
<Relationships xmlns="http://schemas.openxmlformats.org/package/2006/relationships"><Relationship Id="rId1" Type="http://schemas.openxmlformats.org/officeDocument/2006/relationships/slideLayout" Target="../slideLayouts/slideLayout400.xml"/></Relationships>
</file>

<file path=ppt/slides/_rels/slide805.xml.rels><?xml version="1.0" encoding="UTF-8" standalone="yes"?>
<Relationships xmlns="http://schemas.openxmlformats.org/package/2006/relationships"><Relationship Id="rId3" Type="http://schemas.openxmlformats.org/officeDocument/2006/relationships/image" Target="../media/image1434.jpeg"/><Relationship Id="rId2" Type="http://schemas.openxmlformats.org/officeDocument/2006/relationships/image" Target="../media/image1433.jpeg"/><Relationship Id="rId1" Type="http://schemas.openxmlformats.org/officeDocument/2006/relationships/slideLayout" Target="../slideLayouts/slideLayout401.xml"/><Relationship Id="rId5" Type="http://schemas.openxmlformats.org/officeDocument/2006/relationships/image" Target="../media/image1436.jpeg"/><Relationship Id="rId4" Type="http://schemas.openxmlformats.org/officeDocument/2006/relationships/image" Target="../media/image1435.jpeg"/></Relationships>
</file>

<file path=ppt/slides/_rels/slide806.xml.rels><?xml version="1.0" encoding="UTF-8" standalone="yes"?>
<Relationships xmlns="http://schemas.openxmlformats.org/package/2006/relationships"><Relationship Id="rId1" Type="http://schemas.openxmlformats.org/officeDocument/2006/relationships/slideLayout" Target="../slideLayouts/slideLayout401.xml"/></Relationships>
</file>

<file path=ppt/slides/_rels/slide807.xml.rels><?xml version="1.0" encoding="UTF-8" standalone="yes"?>
<Relationships xmlns="http://schemas.openxmlformats.org/package/2006/relationships"><Relationship Id="rId2" Type="http://schemas.openxmlformats.org/officeDocument/2006/relationships/image" Target="../media/image1437.jpeg"/><Relationship Id="rId1" Type="http://schemas.openxmlformats.org/officeDocument/2006/relationships/slideLayout" Target="../slideLayouts/slideLayout402.xml"/></Relationships>
</file>

<file path=ppt/slides/_rels/slide808.xml.rels><?xml version="1.0" encoding="UTF-8" standalone="yes"?>
<Relationships xmlns="http://schemas.openxmlformats.org/package/2006/relationships"><Relationship Id="rId1" Type="http://schemas.openxmlformats.org/officeDocument/2006/relationships/slideLayout" Target="../slideLayouts/slideLayout402.xml"/></Relationships>
</file>

<file path=ppt/slides/_rels/slide809.xml.rels><?xml version="1.0" encoding="UTF-8" standalone="yes"?>
<Relationships xmlns="http://schemas.openxmlformats.org/package/2006/relationships"><Relationship Id="rId3" Type="http://schemas.openxmlformats.org/officeDocument/2006/relationships/image" Target="../media/image1439.jpeg"/><Relationship Id="rId2" Type="http://schemas.openxmlformats.org/officeDocument/2006/relationships/image" Target="../media/image1438.jpeg"/><Relationship Id="rId1" Type="http://schemas.openxmlformats.org/officeDocument/2006/relationships/slideLayout" Target="../slideLayouts/slideLayout403.xml"/><Relationship Id="rId5" Type="http://schemas.openxmlformats.org/officeDocument/2006/relationships/image" Target="../media/image1441.jpeg"/><Relationship Id="rId4" Type="http://schemas.openxmlformats.org/officeDocument/2006/relationships/image" Target="../media/image1440.jpeg"/></Relationships>
</file>

<file path=ppt/slides/_rels/slide81.xml.rels><?xml version="1.0" encoding="UTF-8" standalone="yes"?>
<Relationships xmlns="http://schemas.openxmlformats.org/package/2006/relationships"><Relationship Id="rId3" Type="http://schemas.openxmlformats.org/officeDocument/2006/relationships/image" Target="../media/image167.jpeg"/><Relationship Id="rId7" Type="http://schemas.openxmlformats.org/officeDocument/2006/relationships/image" Target="../media/image171.jpeg"/><Relationship Id="rId2" Type="http://schemas.openxmlformats.org/officeDocument/2006/relationships/image" Target="../media/image166.jpeg"/><Relationship Id="rId1" Type="http://schemas.openxmlformats.org/officeDocument/2006/relationships/slideLayout" Target="../slideLayouts/slideLayout39.xml"/><Relationship Id="rId6" Type="http://schemas.openxmlformats.org/officeDocument/2006/relationships/image" Target="../media/image170.jpeg"/><Relationship Id="rId5" Type="http://schemas.openxmlformats.org/officeDocument/2006/relationships/image" Target="../media/image169.jpeg"/><Relationship Id="rId4" Type="http://schemas.openxmlformats.org/officeDocument/2006/relationships/image" Target="../media/image168.jpeg"/></Relationships>
</file>

<file path=ppt/slides/_rels/slide810.xml.rels><?xml version="1.0" encoding="UTF-8" standalone="yes"?>
<Relationships xmlns="http://schemas.openxmlformats.org/package/2006/relationships"><Relationship Id="rId1" Type="http://schemas.openxmlformats.org/officeDocument/2006/relationships/slideLayout" Target="../slideLayouts/slideLayout403.xml"/></Relationships>
</file>

<file path=ppt/slides/_rels/slide811.xml.rels><?xml version="1.0" encoding="UTF-8" standalone="yes"?>
<Relationships xmlns="http://schemas.openxmlformats.org/package/2006/relationships"><Relationship Id="rId3" Type="http://schemas.openxmlformats.org/officeDocument/2006/relationships/image" Target="../media/image1443.jpeg"/><Relationship Id="rId2" Type="http://schemas.openxmlformats.org/officeDocument/2006/relationships/image" Target="../media/image1442.jpeg"/><Relationship Id="rId1" Type="http://schemas.openxmlformats.org/officeDocument/2006/relationships/slideLayout" Target="../slideLayouts/slideLayout404.xml"/><Relationship Id="rId4" Type="http://schemas.openxmlformats.org/officeDocument/2006/relationships/image" Target="../media/image1444.jpeg"/></Relationships>
</file>

<file path=ppt/slides/_rels/slide812.xml.rels><?xml version="1.0" encoding="UTF-8" standalone="yes"?>
<Relationships xmlns="http://schemas.openxmlformats.org/package/2006/relationships"><Relationship Id="rId1" Type="http://schemas.openxmlformats.org/officeDocument/2006/relationships/slideLayout" Target="../slideLayouts/slideLayout404.xml"/></Relationships>
</file>

<file path=ppt/slides/_rels/slide813.xml.rels><?xml version="1.0" encoding="UTF-8" standalone="yes"?>
<Relationships xmlns="http://schemas.openxmlformats.org/package/2006/relationships"><Relationship Id="rId8" Type="http://schemas.openxmlformats.org/officeDocument/2006/relationships/image" Target="../media/image1451.jpeg"/><Relationship Id="rId3" Type="http://schemas.openxmlformats.org/officeDocument/2006/relationships/image" Target="../media/image1446.jpeg"/><Relationship Id="rId7" Type="http://schemas.openxmlformats.org/officeDocument/2006/relationships/image" Target="../media/image1450.jpeg"/><Relationship Id="rId2" Type="http://schemas.openxmlformats.org/officeDocument/2006/relationships/image" Target="../media/image1445.jpeg"/><Relationship Id="rId1" Type="http://schemas.openxmlformats.org/officeDocument/2006/relationships/slideLayout" Target="../slideLayouts/slideLayout405.xml"/><Relationship Id="rId6" Type="http://schemas.openxmlformats.org/officeDocument/2006/relationships/image" Target="../media/image1449.jpeg"/><Relationship Id="rId5" Type="http://schemas.openxmlformats.org/officeDocument/2006/relationships/image" Target="../media/image1448.jpeg"/><Relationship Id="rId4" Type="http://schemas.openxmlformats.org/officeDocument/2006/relationships/image" Target="../media/image1447.jpeg"/><Relationship Id="rId9" Type="http://schemas.openxmlformats.org/officeDocument/2006/relationships/image" Target="../media/image1452.jpeg"/></Relationships>
</file>

<file path=ppt/slides/_rels/slide814.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815.xml.rels><?xml version="1.0" encoding="UTF-8" standalone="yes"?>
<Relationships xmlns="http://schemas.openxmlformats.org/package/2006/relationships"><Relationship Id="rId8" Type="http://schemas.openxmlformats.org/officeDocument/2006/relationships/image" Target="../media/image1459.jpeg"/><Relationship Id="rId3" Type="http://schemas.openxmlformats.org/officeDocument/2006/relationships/image" Target="../media/image1454.jpeg"/><Relationship Id="rId7" Type="http://schemas.openxmlformats.org/officeDocument/2006/relationships/image" Target="../media/image1458.jpeg"/><Relationship Id="rId2" Type="http://schemas.openxmlformats.org/officeDocument/2006/relationships/image" Target="../media/image1453.jpeg"/><Relationship Id="rId1" Type="http://schemas.openxmlformats.org/officeDocument/2006/relationships/slideLayout" Target="../slideLayouts/slideLayout406.xml"/><Relationship Id="rId6" Type="http://schemas.openxmlformats.org/officeDocument/2006/relationships/image" Target="../media/image1457.jpeg"/><Relationship Id="rId5" Type="http://schemas.openxmlformats.org/officeDocument/2006/relationships/image" Target="../media/image1456.jpeg"/><Relationship Id="rId4" Type="http://schemas.openxmlformats.org/officeDocument/2006/relationships/image" Target="../media/image1455.jpeg"/></Relationships>
</file>

<file path=ppt/slides/_rels/slide816.xml.rels><?xml version="1.0" encoding="UTF-8" standalone="yes"?>
<Relationships xmlns="http://schemas.openxmlformats.org/package/2006/relationships"><Relationship Id="rId1" Type="http://schemas.openxmlformats.org/officeDocument/2006/relationships/slideLayout" Target="../slideLayouts/slideLayout406.xml"/></Relationships>
</file>

<file path=ppt/slides/_rels/slide817.xml.rels><?xml version="1.0" encoding="UTF-8" standalone="yes"?>
<Relationships xmlns="http://schemas.openxmlformats.org/package/2006/relationships"><Relationship Id="rId3" Type="http://schemas.openxmlformats.org/officeDocument/2006/relationships/image" Target="../media/image1461.jpeg"/><Relationship Id="rId2" Type="http://schemas.openxmlformats.org/officeDocument/2006/relationships/image" Target="../media/image1460.jpeg"/><Relationship Id="rId1" Type="http://schemas.openxmlformats.org/officeDocument/2006/relationships/slideLayout" Target="../slideLayouts/slideLayout407.xml"/><Relationship Id="rId6" Type="http://schemas.openxmlformats.org/officeDocument/2006/relationships/image" Target="../media/image1464.jpeg"/><Relationship Id="rId5" Type="http://schemas.openxmlformats.org/officeDocument/2006/relationships/image" Target="../media/image1463.jpeg"/><Relationship Id="rId4" Type="http://schemas.openxmlformats.org/officeDocument/2006/relationships/image" Target="../media/image1462.jpeg"/></Relationships>
</file>

<file path=ppt/slides/_rels/slide818.xml.rels><?xml version="1.0" encoding="UTF-8" standalone="yes"?>
<Relationships xmlns="http://schemas.openxmlformats.org/package/2006/relationships"><Relationship Id="rId1" Type="http://schemas.openxmlformats.org/officeDocument/2006/relationships/slideLayout" Target="../slideLayouts/slideLayout407.xml"/></Relationships>
</file>

<file path=ppt/slides/_rels/slide819.xml.rels><?xml version="1.0" encoding="UTF-8" standalone="yes"?>
<Relationships xmlns="http://schemas.openxmlformats.org/package/2006/relationships"><Relationship Id="rId3" Type="http://schemas.openxmlformats.org/officeDocument/2006/relationships/image" Target="../media/image1466.jpeg"/><Relationship Id="rId2" Type="http://schemas.openxmlformats.org/officeDocument/2006/relationships/image" Target="../media/image1465.jpeg"/><Relationship Id="rId1" Type="http://schemas.openxmlformats.org/officeDocument/2006/relationships/slideLayout" Target="../slideLayouts/slideLayout40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20.xml.rels><?xml version="1.0" encoding="UTF-8" standalone="yes"?>
<Relationships xmlns="http://schemas.openxmlformats.org/package/2006/relationships"><Relationship Id="rId1" Type="http://schemas.openxmlformats.org/officeDocument/2006/relationships/slideLayout" Target="../slideLayouts/slideLayout408.xml"/></Relationships>
</file>

<file path=ppt/slides/_rels/slide821.xml.rels><?xml version="1.0" encoding="UTF-8" standalone="yes"?>
<Relationships xmlns="http://schemas.openxmlformats.org/package/2006/relationships"><Relationship Id="rId3" Type="http://schemas.openxmlformats.org/officeDocument/2006/relationships/image" Target="../media/image1468.jpeg"/><Relationship Id="rId2" Type="http://schemas.openxmlformats.org/officeDocument/2006/relationships/image" Target="../media/image1467.jpeg"/><Relationship Id="rId1" Type="http://schemas.openxmlformats.org/officeDocument/2006/relationships/slideLayout" Target="../slideLayouts/slideLayout409.xml"/><Relationship Id="rId5" Type="http://schemas.openxmlformats.org/officeDocument/2006/relationships/image" Target="../media/image1470.jpeg"/><Relationship Id="rId4" Type="http://schemas.openxmlformats.org/officeDocument/2006/relationships/image" Target="../media/image1469.jpeg"/></Relationships>
</file>

<file path=ppt/slides/_rels/slide822.xml.rels><?xml version="1.0" encoding="UTF-8" standalone="yes"?>
<Relationships xmlns="http://schemas.openxmlformats.org/package/2006/relationships"><Relationship Id="rId1" Type="http://schemas.openxmlformats.org/officeDocument/2006/relationships/slideLayout" Target="../slideLayouts/slideLayout409.xml"/></Relationships>
</file>

<file path=ppt/slides/_rels/slide823.xml.rels><?xml version="1.0" encoding="UTF-8" standalone="yes"?>
<Relationships xmlns="http://schemas.openxmlformats.org/package/2006/relationships"><Relationship Id="rId3" Type="http://schemas.openxmlformats.org/officeDocument/2006/relationships/image" Target="../media/image1472.jpeg"/><Relationship Id="rId2" Type="http://schemas.openxmlformats.org/officeDocument/2006/relationships/image" Target="../media/image1471.jpeg"/><Relationship Id="rId1" Type="http://schemas.openxmlformats.org/officeDocument/2006/relationships/slideLayout" Target="../slideLayouts/slideLayout410.xml"/><Relationship Id="rId5" Type="http://schemas.openxmlformats.org/officeDocument/2006/relationships/image" Target="../media/image1474.jpeg"/><Relationship Id="rId4" Type="http://schemas.openxmlformats.org/officeDocument/2006/relationships/image" Target="../media/image1473.jpeg"/></Relationships>
</file>

<file path=ppt/slides/_rels/slide824.xml.rels><?xml version="1.0" encoding="UTF-8" standalone="yes"?>
<Relationships xmlns="http://schemas.openxmlformats.org/package/2006/relationships"><Relationship Id="rId1" Type="http://schemas.openxmlformats.org/officeDocument/2006/relationships/slideLayout" Target="../slideLayouts/slideLayout410.xml"/></Relationships>
</file>

<file path=ppt/slides/_rels/slide825.xml.rels><?xml version="1.0" encoding="UTF-8" standalone="yes"?>
<Relationships xmlns="http://schemas.openxmlformats.org/package/2006/relationships"><Relationship Id="rId3" Type="http://schemas.openxmlformats.org/officeDocument/2006/relationships/image" Target="../media/image1476.jpeg"/><Relationship Id="rId2" Type="http://schemas.openxmlformats.org/officeDocument/2006/relationships/image" Target="../media/image1475.jpeg"/><Relationship Id="rId1" Type="http://schemas.openxmlformats.org/officeDocument/2006/relationships/slideLayout" Target="../slideLayouts/slideLayout411.xml"/><Relationship Id="rId5" Type="http://schemas.openxmlformats.org/officeDocument/2006/relationships/image" Target="../media/image1478.jpeg"/><Relationship Id="rId4" Type="http://schemas.openxmlformats.org/officeDocument/2006/relationships/image" Target="../media/image1477.jpeg"/></Relationships>
</file>

<file path=ppt/slides/_rels/slide826.xml.rels><?xml version="1.0" encoding="UTF-8" standalone="yes"?>
<Relationships xmlns="http://schemas.openxmlformats.org/package/2006/relationships"><Relationship Id="rId1" Type="http://schemas.openxmlformats.org/officeDocument/2006/relationships/slideLayout" Target="../slideLayouts/slideLayout411.xml"/></Relationships>
</file>

<file path=ppt/slides/_rels/slide827.xml.rels><?xml version="1.0" encoding="UTF-8" standalone="yes"?>
<Relationships xmlns="http://schemas.openxmlformats.org/package/2006/relationships"><Relationship Id="rId3" Type="http://schemas.openxmlformats.org/officeDocument/2006/relationships/image" Target="../media/image1480.jpeg"/><Relationship Id="rId2" Type="http://schemas.openxmlformats.org/officeDocument/2006/relationships/image" Target="../media/image1479.jpeg"/><Relationship Id="rId1" Type="http://schemas.openxmlformats.org/officeDocument/2006/relationships/slideLayout" Target="../slideLayouts/slideLayout412.xml"/><Relationship Id="rId5" Type="http://schemas.openxmlformats.org/officeDocument/2006/relationships/image" Target="../media/image1482.jpeg"/><Relationship Id="rId4" Type="http://schemas.openxmlformats.org/officeDocument/2006/relationships/image" Target="../media/image1481.jpeg"/></Relationships>
</file>

<file path=ppt/slides/_rels/slide828.xml.rels><?xml version="1.0" encoding="UTF-8" standalone="yes"?>
<Relationships xmlns="http://schemas.openxmlformats.org/package/2006/relationships"><Relationship Id="rId1" Type="http://schemas.openxmlformats.org/officeDocument/2006/relationships/slideLayout" Target="../slideLayouts/slideLayout412.xml"/></Relationships>
</file>

<file path=ppt/slides/_rels/slide829.xml.rels><?xml version="1.0" encoding="UTF-8" standalone="yes"?>
<Relationships xmlns="http://schemas.openxmlformats.org/package/2006/relationships"><Relationship Id="rId2" Type="http://schemas.openxmlformats.org/officeDocument/2006/relationships/image" Target="../media/image1483.jpeg"/><Relationship Id="rId1" Type="http://schemas.openxmlformats.org/officeDocument/2006/relationships/slideLayout" Target="../slideLayouts/slideLayout413.xml"/></Relationships>
</file>

<file path=ppt/slides/_rels/slide83.xml.rels><?xml version="1.0" encoding="UTF-8" standalone="yes"?>
<Relationships xmlns="http://schemas.openxmlformats.org/package/2006/relationships"><Relationship Id="rId8" Type="http://schemas.openxmlformats.org/officeDocument/2006/relationships/image" Target="../media/image178.jpeg"/><Relationship Id="rId3" Type="http://schemas.openxmlformats.org/officeDocument/2006/relationships/image" Target="../media/image173.jpeg"/><Relationship Id="rId7" Type="http://schemas.openxmlformats.org/officeDocument/2006/relationships/image" Target="../media/image177.jpeg"/><Relationship Id="rId2" Type="http://schemas.openxmlformats.org/officeDocument/2006/relationships/image" Target="../media/image172.jpeg"/><Relationship Id="rId1" Type="http://schemas.openxmlformats.org/officeDocument/2006/relationships/slideLayout" Target="../slideLayouts/slideLayout40.xml"/><Relationship Id="rId6" Type="http://schemas.openxmlformats.org/officeDocument/2006/relationships/image" Target="../media/image176.jpeg"/><Relationship Id="rId5" Type="http://schemas.openxmlformats.org/officeDocument/2006/relationships/image" Target="../media/image175.jpeg"/><Relationship Id="rId10" Type="http://schemas.openxmlformats.org/officeDocument/2006/relationships/image" Target="../media/image179.jpeg"/><Relationship Id="rId4" Type="http://schemas.openxmlformats.org/officeDocument/2006/relationships/image" Target="../media/image174.jpeg"/><Relationship Id="rId9" Type="http://schemas.openxmlformats.org/officeDocument/2006/relationships/image" Target="../media/image169.jpeg"/></Relationships>
</file>

<file path=ppt/slides/_rels/slide830.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831.xml.rels><?xml version="1.0" encoding="UTF-8" standalone="yes"?>
<Relationships xmlns="http://schemas.openxmlformats.org/package/2006/relationships"><Relationship Id="rId3" Type="http://schemas.openxmlformats.org/officeDocument/2006/relationships/image" Target="../media/image1485.jpeg"/><Relationship Id="rId2" Type="http://schemas.openxmlformats.org/officeDocument/2006/relationships/image" Target="../media/image1484.jpeg"/><Relationship Id="rId1" Type="http://schemas.openxmlformats.org/officeDocument/2006/relationships/slideLayout" Target="../slideLayouts/slideLayout414.xml"/><Relationship Id="rId5" Type="http://schemas.openxmlformats.org/officeDocument/2006/relationships/image" Target="../media/image1487.jpeg"/><Relationship Id="rId4" Type="http://schemas.openxmlformats.org/officeDocument/2006/relationships/image" Target="../media/image1486.jpeg"/></Relationships>
</file>

<file path=ppt/slides/_rels/slide832.xml.rels><?xml version="1.0" encoding="UTF-8" standalone="yes"?>
<Relationships xmlns="http://schemas.openxmlformats.org/package/2006/relationships"><Relationship Id="rId1" Type="http://schemas.openxmlformats.org/officeDocument/2006/relationships/slideLayout" Target="../slideLayouts/slideLayout414.xml"/></Relationships>
</file>

<file path=ppt/slides/_rels/slide833.xml.rels><?xml version="1.0" encoding="UTF-8" standalone="yes"?>
<Relationships xmlns="http://schemas.openxmlformats.org/package/2006/relationships"><Relationship Id="rId3" Type="http://schemas.openxmlformats.org/officeDocument/2006/relationships/image" Target="../media/image1489.jpeg"/><Relationship Id="rId2" Type="http://schemas.openxmlformats.org/officeDocument/2006/relationships/image" Target="../media/image1488.jpeg"/><Relationship Id="rId1" Type="http://schemas.openxmlformats.org/officeDocument/2006/relationships/slideLayout" Target="../slideLayouts/slideLayout415.xml"/><Relationship Id="rId5" Type="http://schemas.openxmlformats.org/officeDocument/2006/relationships/image" Target="../media/image1491.jpeg"/><Relationship Id="rId4" Type="http://schemas.openxmlformats.org/officeDocument/2006/relationships/image" Target="../media/image1490.jpeg"/></Relationships>
</file>

<file path=ppt/slides/_rels/slide834.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835.xml.rels><?xml version="1.0" encoding="UTF-8" standalone="yes"?>
<Relationships xmlns="http://schemas.openxmlformats.org/package/2006/relationships"><Relationship Id="rId3" Type="http://schemas.openxmlformats.org/officeDocument/2006/relationships/image" Target="../media/image1493.jpeg"/><Relationship Id="rId2" Type="http://schemas.openxmlformats.org/officeDocument/2006/relationships/image" Target="../media/image1492.jpeg"/><Relationship Id="rId1" Type="http://schemas.openxmlformats.org/officeDocument/2006/relationships/slideLayout" Target="../slideLayouts/slideLayout416.xml"/><Relationship Id="rId5" Type="http://schemas.openxmlformats.org/officeDocument/2006/relationships/image" Target="../media/image1495.jpeg"/><Relationship Id="rId4" Type="http://schemas.openxmlformats.org/officeDocument/2006/relationships/image" Target="../media/image1494.jpeg"/></Relationships>
</file>

<file path=ppt/slides/_rels/slide836.xml.rels><?xml version="1.0" encoding="UTF-8" standalone="yes"?>
<Relationships xmlns="http://schemas.openxmlformats.org/package/2006/relationships"><Relationship Id="rId1" Type="http://schemas.openxmlformats.org/officeDocument/2006/relationships/slideLayout" Target="../slideLayouts/slideLayout416.xml"/></Relationships>
</file>

<file path=ppt/slides/_rels/slide837.xml.rels><?xml version="1.0" encoding="UTF-8" standalone="yes"?>
<Relationships xmlns="http://schemas.openxmlformats.org/package/2006/relationships"><Relationship Id="rId3" Type="http://schemas.openxmlformats.org/officeDocument/2006/relationships/image" Target="../media/image1497.jpeg"/><Relationship Id="rId2" Type="http://schemas.openxmlformats.org/officeDocument/2006/relationships/image" Target="../media/image1496.jpeg"/><Relationship Id="rId1" Type="http://schemas.openxmlformats.org/officeDocument/2006/relationships/slideLayout" Target="../slideLayouts/slideLayout417.xml"/><Relationship Id="rId6" Type="http://schemas.openxmlformats.org/officeDocument/2006/relationships/image" Target="../media/image1500.jpeg"/><Relationship Id="rId5" Type="http://schemas.openxmlformats.org/officeDocument/2006/relationships/image" Target="../media/image1499.jpeg"/><Relationship Id="rId4" Type="http://schemas.openxmlformats.org/officeDocument/2006/relationships/image" Target="../media/image1498.jpeg"/></Relationships>
</file>

<file path=ppt/slides/_rels/slide838.xml.rels><?xml version="1.0" encoding="UTF-8" standalone="yes"?>
<Relationships xmlns="http://schemas.openxmlformats.org/package/2006/relationships"><Relationship Id="rId1" Type="http://schemas.openxmlformats.org/officeDocument/2006/relationships/slideLayout" Target="../slideLayouts/slideLayout417.xml"/></Relationships>
</file>

<file path=ppt/slides/_rels/slide839.xml.rels><?xml version="1.0" encoding="UTF-8" standalone="yes"?>
<Relationships xmlns="http://schemas.openxmlformats.org/package/2006/relationships"><Relationship Id="rId3" Type="http://schemas.openxmlformats.org/officeDocument/2006/relationships/image" Target="../media/image1502.jpeg"/><Relationship Id="rId2" Type="http://schemas.openxmlformats.org/officeDocument/2006/relationships/image" Target="../media/image1501.jpeg"/><Relationship Id="rId1" Type="http://schemas.openxmlformats.org/officeDocument/2006/relationships/slideLayout" Target="../slideLayouts/slideLayout418.xml"/><Relationship Id="rId5" Type="http://schemas.openxmlformats.org/officeDocument/2006/relationships/image" Target="../media/image1504.jpeg"/><Relationship Id="rId4" Type="http://schemas.openxmlformats.org/officeDocument/2006/relationships/image" Target="../media/image1503.jpe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840.xml.rels><?xml version="1.0" encoding="UTF-8" standalone="yes"?>
<Relationships xmlns="http://schemas.openxmlformats.org/package/2006/relationships"><Relationship Id="rId1" Type="http://schemas.openxmlformats.org/officeDocument/2006/relationships/slideLayout" Target="../slideLayouts/slideLayout418.xml"/></Relationships>
</file>

<file path=ppt/slides/_rels/slide841.xml.rels><?xml version="1.0" encoding="UTF-8" standalone="yes"?>
<Relationships xmlns="http://schemas.openxmlformats.org/package/2006/relationships"><Relationship Id="rId8" Type="http://schemas.openxmlformats.org/officeDocument/2006/relationships/image" Target="../media/image1511.jpeg"/><Relationship Id="rId3" Type="http://schemas.openxmlformats.org/officeDocument/2006/relationships/image" Target="../media/image1506.jpeg"/><Relationship Id="rId7" Type="http://schemas.openxmlformats.org/officeDocument/2006/relationships/image" Target="../media/image1510.jpeg"/><Relationship Id="rId2" Type="http://schemas.openxmlformats.org/officeDocument/2006/relationships/image" Target="../media/image1505.jpeg"/><Relationship Id="rId1" Type="http://schemas.openxmlformats.org/officeDocument/2006/relationships/slideLayout" Target="../slideLayouts/slideLayout419.xml"/><Relationship Id="rId6" Type="http://schemas.openxmlformats.org/officeDocument/2006/relationships/image" Target="../media/image1509.jpeg"/><Relationship Id="rId5" Type="http://schemas.openxmlformats.org/officeDocument/2006/relationships/image" Target="../media/image1508.jpeg"/><Relationship Id="rId4" Type="http://schemas.openxmlformats.org/officeDocument/2006/relationships/image" Target="../media/image1507.jpeg"/><Relationship Id="rId9" Type="http://schemas.openxmlformats.org/officeDocument/2006/relationships/image" Target="../media/image1512.jpeg"/></Relationships>
</file>

<file path=ppt/slides/_rels/slide842.xml.rels><?xml version="1.0" encoding="UTF-8" standalone="yes"?>
<Relationships xmlns="http://schemas.openxmlformats.org/package/2006/relationships"><Relationship Id="rId1" Type="http://schemas.openxmlformats.org/officeDocument/2006/relationships/slideLayout" Target="../slideLayouts/slideLayout419.xml"/></Relationships>
</file>

<file path=ppt/slides/_rels/slide843.xml.rels><?xml version="1.0" encoding="UTF-8" standalone="yes"?>
<Relationships xmlns="http://schemas.openxmlformats.org/package/2006/relationships"><Relationship Id="rId2" Type="http://schemas.openxmlformats.org/officeDocument/2006/relationships/image" Target="../media/image1513.jpeg"/><Relationship Id="rId1" Type="http://schemas.openxmlformats.org/officeDocument/2006/relationships/slideLayout" Target="../slideLayouts/slideLayout420.xml"/></Relationships>
</file>

<file path=ppt/slides/_rels/slide844.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845.xml.rels><?xml version="1.0" encoding="UTF-8" standalone="yes"?>
<Relationships xmlns="http://schemas.openxmlformats.org/package/2006/relationships"><Relationship Id="rId3" Type="http://schemas.openxmlformats.org/officeDocument/2006/relationships/image" Target="../media/image1515.jpeg"/><Relationship Id="rId2" Type="http://schemas.openxmlformats.org/officeDocument/2006/relationships/image" Target="../media/image1514.jpeg"/><Relationship Id="rId1" Type="http://schemas.openxmlformats.org/officeDocument/2006/relationships/slideLayout" Target="../slideLayouts/slideLayout421.xml"/><Relationship Id="rId5" Type="http://schemas.openxmlformats.org/officeDocument/2006/relationships/image" Target="../media/image1517.jpeg"/><Relationship Id="rId4" Type="http://schemas.openxmlformats.org/officeDocument/2006/relationships/image" Target="../media/image1516.jpeg"/></Relationships>
</file>

<file path=ppt/slides/_rels/slide846.xml.rels><?xml version="1.0" encoding="UTF-8" standalone="yes"?>
<Relationships xmlns="http://schemas.openxmlformats.org/package/2006/relationships"><Relationship Id="rId1" Type="http://schemas.openxmlformats.org/officeDocument/2006/relationships/slideLayout" Target="../slideLayouts/slideLayout421.xml"/></Relationships>
</file>

<file path=ppt/slides/_rels/slide847.xml.rels><?xml version="1.0" encoding="UTF-8" standalone="yes"?>
<Relationships xmlns="http://schemas.openxmlformats.org/package/2006/relationships"><Relationship Id="rId3" Type="http://schemas.openxmlformats.org/officeDocument/2006/relationships/image" Target="../media/image1519.jpeg"/><Relationship Id="rId2" Type="http://schemas.openxmlformats.org/officeDocument/2006/relationships/image" Target="../media/image1518.jpeg"/><Relationship Id="rId1" Type="http://schemas.openxmlformats.org/officeDocument/2006/relationships/slideLayout" Target="../slideLayouts/slideLayout422.xml"/><Relationship Id="rId4" Type="http://schemas.openxmlformats.org/officeDocument/2006/relationships/image" Target="../media/image1520.jpeg"/></Relationships>
</file>

<file path=ppt/slides/_rels/slide848.xml.rels><?xml version="1.0" encoding="UTF-8" standalone="yes"?>
<Relationships xmlns="http://schemas.openxmlformats.org/package/2006/relationships"><Relationship Id="rId1" Type="http://schemas.openxmlformats.org/officeDocument/2006/relationships/slideLayout" Target="../slideLayouts/slideLayout422.xml"/></Relationships>
</file>

<file path=ppt/slides/_rels/slide849.xml.rels><?xml version="1.0" encoding="UTF-8" standalone="yes"?>
<Relationships xmlns="http://schemas.openxmlformats.org/package/2006/relationships"><Relationship Id="rId3" Type="http://schemas.openxmlformats.org/officeDocument/2006/relationships/image" Target="../media/image1522.jpeg"/><Relationship Id="rId2" Type="http://schemas.openxmlformats.org/officeDocument/2006/relationships/image" Target="../media/image1521.jpeg"/><Relationship Id="rId1" Type="http://schemas.openxmlformats.org/officeDocument/2006/relationships/slideLayout" Target="../slideLayouts/slideLayout423.xml"/><Relationship Id="rId4" Type="http://schemas.openxmlformats.org/officeDocument/2006/relationships/image" Target="../media/image1523.jpeg"/></Relationships>
</file>

<file path=ppt/slides/_rels/slide85.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image" Target="../media/image180.jpeg"/><Relationship Id="rId1" Type="http://schemas.openxmlformats.org/officeDocument/2006/relationships/slideLayout" Target="../slideLayouts/slideLayout41.xml"/></Relationships>
</file>

<file path=ppt/slides/_rels/slide850.xml.rels><?xml version="1.0" encoding="UTF-8" standalone="yes"?>
<Relationships xmlns="http://schemas.openxmlformats.org/package/2006/relationships"><Relationship Id="rId1" Type="http://schemas.openxmlformats.org/officeDocument/2006/relationships/slideLayout" Target="../slideLayouts/slideLayout423.xml"/></Relationships>
</file>

<file path=ppt/slides/_rels/slide851.xml.rels><?xml version="1.0" encoding="UTF-8" standalone="yes"?>
<Relationships xmlns="http://schemas.openxmlformats.org/package/2006/relationships"><Relationship Id="rId2" Type="http://schemas.openxmlformats.org/officeDocument/2006/relationships/image" Target="../media/image1524.jpeg"/><Relationship Id="rId1" Type="http://schemas.openxmlformats.org/officeDocument/2006/relationships/slideLayout" Target="../slideLayouts/slideLayout424.xml"/></Relationships>
</file>

<file path=ppt/slides/_rels/slide852.xml.rels><?xml version="1.0" encoding="UTF-8" standalone="yes"?>
<Relationships xmlns="http://schemas.openxmlformats.org/package/2006/relationships"><Relationship Id="rId1" Type="http://schemas.openxmlformats.org/officeDocument/2006/relationships/slideLayout" Target="../slideLayouts/slideLayout424.xml"/></Relationships>
</file>

<file path=ppt/slides/_rels/slide853.xml.rels><?xml version="1.0" encoding="UTF-8" standalone="yes"?>
<Relationships xmlns="http://schemas.openxmlformats.org/package/2006/relationships"><Relationship Id="rId3" Type="http://schemas.openxmlformats.org/officeDocument/2006/relationships/image" Target="../media/image1526.jpeg"/><Relationship Id="rId2" Type="http://schemas.openxmlformats.org/officeDocument/2006/relationships/image" Target="../media/image1525.jpeg"/><Relationship Id="rId1" Type="http://schemas.openxmlformats.org/officeDocument/2006/relationships/slideLayout" Target="../slideLayouts/slideLayout425.xml"/><Relationship Id="rId5" Type="http://schemas.openxmlformats.org/officeDocument/2006/relationships/image" Target="../media/image1528.jpeg"/><Relationship Id="rId4" Type="http://schemas.openxmlformats.org/officeDocument/2006/relationships/image" Target="../media/image1527.jpeg"/></Relationships>
</file>

<file path=ppt/slides/_rels/slide854.xml.rels><?xml version="1.0" encoding="UTF-8" standalone="yes"?>
<Relationships xmlns="http://schemas.openxmlformats.org/package/2006/relationships"><Relationship Id="rId1" Type="http://schemas.openxmlformats.org/officeDocument/2006/relationships/slideLayout" Target="../slideLayouts/slideLayout425.xml"/></Relationships>
</file>

<file path=ppt/slides/_rels/slide855.xml.rels><?xml version="1.0" encoding="UTF-8" standalone="yes"?>
<Relationships xmlns="http://schemas.openxmlformats.org/package/2006/relationships"><Relationship Id="rId8" Type="http://schemas.openxmlformats.org/officeDocument/2006/relationships/image" Target="../media/image1535.jpeg"/><Relationship Id="rId3" Type="http://schemas.openxmlformats.org/officeDocument/2006/relationships/image" Target="../media/image1530.jpeg"/><Relationship Id="rId7" Type="http://schemas.openxmlformats.org/officeDocument/2006/relationships/image" Target="../media/image1534.jpeg"/><Relationship Id="rId2" Type="http://schemas.openxmlformats.org/officeDocument/2006/relationships/image" Target="../media/image1529.jpeg"/><Relationship Id="rId1" Type="http://schemas.openxmlformats.org/officeDocument/2006/relationships/slideLayout" Target="../slideLayouts/slideLayout426.xml"/><Relationship Id="rId6" Type="http://schemas.openxmlformats.org/officeDocument/2006/relationships/image" Target="../media/image1533.jpeg"/><Relationship Id="rId5" Type="http://schemas.openxmlformats.org/officeDocument/2006/relationships/image" Target="../media/image1532.jpeg"/><Relationship Id="rId4" Type="http://schemas.openxmlformats.org/officeDocument/2006/relationships/image" Target="../media/image1531.jpeg"/><Relationship Id="rId9" Type="http://schemas.openxmlformats.org/officeDocument/2006/relationships/image" Target="../media/image1536.jpeg"/></Relationships>
</file>

<file path=ppt/slides/_rels/slide856.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857.xml.rels><?xml version="1.0" encoding="UTF-8" standalone="yes"?>
<Relationships xmlns="http://schemas.openxmlformats.org/package/2006/relationships"><Relationship Id="rId8" Type="http://schemas.openxmlformats.org/officeDocument/2006/relationships/image" Target="../media/image1543.jpeg"/><Relationship Id="rId3" Type="http://schemas.openxmlformats.org/officeDocument/2006/relationships/image" Target="../media/image1538.jpeg"/><Relationship Id="rId7" Type="http://schemas.openxmlformats.org/officeDocument/2006/relationships/image" Target="../media/image1542.jpeg"/><Relationship Id="rId2" Type="http://schemas.openxmlformats.org/officeDocument/2006/relationships/image" Target="../media/image1537.jpeg"/><Relationship Id="rId1" Type="http://schemas.openxmlformats.org/officeDocument/2006/relationships/slideLayout" Target="../slideLayouts/slideLayout427.xml"/><Relationship Id="rId6" Type="http://schemas.openxmlformats.org/officeDocument/2006/relationships/image" Target="../media/image1541.jpeg"/><Relationship Id="rId5" Type="http://schemas.openxmlformats.org/officeDocument/2006/relationships/image" Target="../media/image1540.jpeg"/><Relationship Id="rId4" Type="http://schemas.openxmlformats.org/officeDocument/2006/relationships/image" Target="../media/image1539.jpeg"/><Relationship Id="rId9" Type="http://schemas.openxmlformats.org/officeDocument/2006/relationships/image" Target="../media/image1544.jpeg"/></Relationships>
</file>

<file path=ppt/slides/_rels/slide858.xml.rels><?xml version="1.0" encoding="UTF-8" standalone="yes"?>
<Relationships xmlns="http://schemas.openxmlformats.org/package/2006/relationships"><Relationship Id="rId1" Type="http://schemas.openxmlformats.org/officeDocument/2006/relationships/slideLayout" Target="../slideLayouts/slideLayout427.xml"/></Relationships>
</file>

<file path=ppt/slides/_rels/slide859.xml.rels><?xml version="1.0" encoding="UTF-8" standalone="yes"?>
<Relationships xmlns="http://schemas.openxmlformats.org/package/2006/relationships"><Relationship Id="rId2" Type="http://schemas.openxmlformats.org/officeDocument/2006/relationships/image" Target="../media/image1545.jpeg"/><Relationship Id="rId1" Type="http://schemas.openxmlformats.org/officeDocument/2006/relationships/slideLayout" Target="../slideLayouts/slideLayout42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860.xml.rels><?xml version="1.0" encoding="UTF-8" standalone="yes"?>
<Relationships xmlns="http://schemas.openxmlformats.org/package/2006/relationships"><Relationship Id="rId1" Type="http://schemas.openxmlformats.org/officeDocument/2006/relationships/slideLayout" Target="../slideLayouts/slideLayout428.xml"/></Relationships>
</file>

<file path=ppt/slides/_rels/slide861.xml.rels><?xml version="1.0" encoding="UTF-8" standalone="yes"?>
<Relationships xmlns="http://schemas.openxmlformats.org/package/2006/relationships"><Relationship Id="rId3" Type="http://schemas.openxmlformats.org/officeDocument/2006/relationships/image" Target="../media/image1547.jpeg"/><Relationship Id="rId2" Type="http://schemas.openxmlformats.org/officeDocument/2006/relationships/image" Target="../media/image1546.jpeg"/><Relationship Id="rId1" Type="http://schemas.openxmlformats.org/officeDocument/2006/relationships/slideLayout" Target="../slideLayouts/slideLayout429.xml"/><Relationship Id="rId6" Type="http://schemas.openxmlformats.org/officeDocument/2006/relationships/image" Target="../media/image1550.jpeg"/><Relationship Id="rId5" Type="http://schemas.openxmlformats.org/officeDocument/2006/relationships/image" Target="../media/image1549.jpeg"/><Relationship Id="rId4" Type="http://schemas.openxmlformats.org/officeDocument/2006/relationships/image" Target="../media/image1548.jpeg"/></Relationships>
</file>

<file path=ppt/slides/_rels/slide862.xml.rels><?xml version="1.0" encoding="UTF-8" standalone="yes"?>
<Relationships xmlns="http://schemas.openxmlformats.org/package/2006/relationships"><Relationship Id="rId1" Type="http://schemas.openxmlformats.org/officeDocument/2006/relationships/slideLayout" Target="../slideLayouts/slideLayout429.xml"/></Relationships>
</file>

<file path=ppt/slides/_rels/slide863.xml.rels><?xml version="1.0" encoding="UTF-8" standalone="yes"?>
<Relationships xmlns="http://schemas.openxmlformats.org/package/2006/relationships"><Relationship Id="rId3" Type="http://schemas.openxmlformats.org/officeDocument/2006/relationships/image" Target="../media/image1552.jpeg"/><Relationship Id="rId2" Type="http://schemas.openxmlformats.org/officeDocument/2006/relationships/image" Target="../media/image1551.jpeg"/><Relationship Id="rId1" Type="http://schemas.openxmlformats.org/officeDocument/2006/relationships/slideLayout" Target="../slideLayouts/slideLayout430.xml"/><Relationship Id="rId6" Type="http://schemas.openxmlformats.org/officeDocument/2006/relationships/image" Target="../media/image1555.jpeg"/><Relationship Id="rId5" Type="http://schemas.openxmlformats.org/officeDocument/2006/relationships/image" Target="../media/image1554.jpeg"/><Relationship Id="rId4" Type="http://schemas.openxmlformats.org/officeDocument/2006/relationships/image" Target="../media/image1553.jpeg"/></Relationships>
</file>

<file path=ppt/slides/_rels/slide864.xml.rels><?xml version="1.0" encoding="UTF-8" standalone="yes"?>
<Relationships xmlns="http://schemas.openxmlformats.org/package/2006/relationships"><Relationship Id="rId1" Type="http://schemas.openxmlformats.org/officeDocument/2006/relationships/slideLayout" Target="../slideLayouts/slideLayout430.xml"/></Relationships>
</file>

<file path=ppt/slides/_rels/slide865.xml.rels><?xml version="1.0" encoding="UTF-8" standalone="yes"?>
<Relationships xmlns="http://schemas.openxmlformats.org/package/2006/relationships"><Relationship Id="rId8" Type="http://schemas.openxmlformats.org/officeDocument/2006/relationships/image" Target="../media/image1562.jpeg"/><Relationship Id="rId3" Type="http://schemas.openxmlformats.org/officeDocument/2006/relationships/image" Target="../media/image1557.jpeg"/><Relationship Id="rId7" Type="http://schemas.openxmlformats.org/officeDocument/2006/relationships/image" Target="../media/image1561.jpeg"/><Relationship Id="rId2" Type="http://schemas.openxmlformats.org/officeDocument/2006/relationships/image" Target="../media/image1556.jpeg"/><Relationship Id="rId1" Type="http://schemas.openxmlformats.org/officeDocument/2006/relationships/slideLayout" Target="../slideLayouts/slideLayout431.xml"/><Relationship Id="rId6" Type="http://schemas.openxmlformats.org/officeDocument/2006/relationships/image" Target="../media/image1560.jpeg"/><Relationship Id="rId5" Type="http://schemas.openxmlformats.org/officeDocument/2006/relationships/image" Target="../media/image1559.jpeg"/><Relationship Id="rId10" Type="http://schemas.openxmlformats.org/officeDocument/2006/relationships/image" Target="../media/image1564.jpeg"/><Relationship Id="rId4" Type="http://schemas.openxmlformats.org/officeDocument/2006/relationships/image" Target="../media/image1558.jpeg"/><Relationship Id="rId9" Type="http://schemas.openxmlformats.org/officeDocument/2006/relationships/image" Target="../media/image1563.jpeg"/></Relationships>
</file>

<file path=ppt/slides/_rels/slide866.xml.rels><?xml version="1.0" encoding="UTF-8" standalone="yes"?>
<Relationships xmlns="http://schemas.openxmlformats.org/package/2006/relationships"><Relationship Id="rId1" Type="http://schemas.openxmlformats.org/officeDocument/2006/relationships/slideLayout" Target="../slideLayouts/slideLayout431.xml"/></Relationships>
</file>

<file path=ppt/slides/_rels/slide867.xml.rels><?xml version="1.0" encoding="UTF-8" standalone="yes"?>
<Relationships xmlns="http://schemas.openxmlformats.org/package/2006/relationships"><Relationship Id="rId3" Type="http://schemas.openxmlformats.org/officeDocument/2006/relationships/image" Target="../media/image1566.jpeg"/><Relationship Id="rId2" Type="http://schemas.openxmlformats.org/officeDocument/2006/relationships/image" Target="../media/image1565.jpeg"/><Relationship Id="rId1" Type="http://schemas.openxmlformats.org/officeDocument/2006/relationships/slideLayout" Target="../slideLayouts/slideLayout432.xml"/><Relationship Id="rId4" Type="http://schemas.openxmlformats.org/officeDocument/2006/relationships/image" Target="../media/image1567.jpeg"/></Relationships>
</file>

<file path=ppt/slides/_rels/slide868.xml.rels><?xml version="1.0" encoding="UTF-8" standalone="yes"?>
<Relationships xmlns="http://schemas.openxmlformats.org/package/2006/relationships"><Relationship Id="rId1" Type="http://schemas.openxmlformats.org/officeDocument/2006/relationships/slideLayout" Target="../slideLayouts/slideLayout432.xml"/></Relationships>
</file>

<file path=ppt/slides/_rels/slide869.xml.rels><?xml version="1.0" encoding="UTF-8" standalone="yes"?>
<Relationships xmlns="http://schemas.openxmlformats.org/package/2006/relationships"><Relationship Id="rId3" Type="http://schemas.openxmlformats.org/officeDocument/2006/relationships/image" Target="../media/image1569.jpeg"/><Relationship Id="rId2" Type="http://schemas.openxmlformats.org/officeDocument/2006/relationships/image" Target="../media/image1568.jpeg"/><Relationship Id="rId1" Type="http://schemas.openxmlformats.org/officeDocument/2006/relationships/slideLayout" Target="../slideLayouts/slideLayout433.xml"/></Relationships>
</file>

<file path=ppt/slides/_rels/slide8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image" Target="../media/image182.jpeg"/><Relationship Id="rId1" Type="http://schemas.openxmlformats.org/officeDocument/2006/relationships/slideLayout" Target="../slideLayouts/slideLayout42.xml"/><Relationship Id="rId4" Type="http://schemas.openxmlformats.org/officeDocument/2006/relationships/image" Target="../media/image184.jpeg"/></Relationships>
</file>

<file path=ppt/slides/_rels/slide870.xml.rels><?xml version="1.0" encoding="UTF-8" standalone="yes"?>
<Relationships xmlns="http://schemas.openxmlformats.org/package/2006/relationships"><Relationship Id="rId1" Type="http://schemas.openxmlformats.org/officeDocument/2006/relationships/slideLayout" Target="../slideLayouts/slideLayout433.xml"/></Relationships>
</file>

<file path=ppt/slides/_rels/slide871.xml.rels><?xml version="1.0" encoding="UTF-8" standalone="yes"?>
<Relationships xmlns="http://schemas.openxmlformats.org/package/2006/relationships"><Relationship Id="rId3" Type="http://schemas.openxmlformats.org/officeDocument/2006/relationships/image" Target="../media/image1571.jpeg"/><Relationship Id="rId2" Type="http://schemas.openxmlformats.org/officeDocument/2006/relationships/image" Target="../media/image1570.jpeg"/><Relationship Id="rId1" Type="http://schemas.openxmlformats.org/officeDocument/2006/relationships/slideLayout" Target="../slideLayouts/slideLayout434.xml"/></Relationships>
</file>

<file path=ppt/slides/_rels/slide872.xml.rels><?xml version="1.0" encoding="UTF-8" standalone="yes"?>
<Relationships xmlns="http://schemas.openxmlformats.org/package/2006/relationships"><Relationship Id="rId1" Type="http://schemas.openxmlformats.org/officeDocument/2006/relationships/slideLayout" Target="../slideLayouts/slideLayout434.xml"/></Relationships>
</file>

<file path=ppt/slides/_rels/slide873.xml.rels><?xml version="1.0" encoding="UTF-8" standalone="yes"?>
<Relationships xmlns="http://schemas.openxmlformats.org/package/2006/relationships"><Relationship Id="rId3" Type="http://schemas.openxmlformats.org/officeDocument/2006/relationships/image" Target="../media/image1573.jpeg"/><Relationship Id="rId2" Type="http://schemas.openxmlformats.org/officeDocument/2006/relationships/image" Target="../media/image1572.jpeg"/><Relationship Id="rId1" Type="http://schemas.openxmlformats.org/officeDocument/2006/relationships/slideLayout" Target="../slideLayouts/slideLayout435.xml"/><Relationship Id="rId4" Type="http://schemas.openxmlformats.org/officeDocument/2006/relationships/image" Target="../media/image1574.jpeg"/></Relationships>
</file>

<file path=ppt/slides/_rels/slide874.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875.xml.rels><?xml version="1.0" encoding="UTF-8" standalone="yes"?>
<Relationships xmlns="http://schemas.openxmlformats.org/package/2006/relationships"><Relationship Id="rId3" Type="http://schemas.openxmlformats.org/officeDocument/2006/relationships/image" Target="../media/image1576.jpeg"/><Relationship Id="rId2" Type="http://schemas.openxmlformats.org/officeDocument/2006/relationships/image" Target="../media/image1575.jpeg"/><Relationship Id="rId1" Type="http://schemas.openxmlformats.org/officeDocument/2006/relationships/slideLayout" Target="../slideLayouts/slideLayout436.xml"/><Relationship Id="rId5" Type="http://schemas.openxmlformats.org/officeDocument/2006/relationships/image" Target="../media/image1578.jpeg"/><Relationship Id="rId4" Type="http://schemas.openxmlformats.org/officeDocument/2006/relationships/image" Target="../media/image1577.jpeg"/></Relationships>
</file>

<file path=ppt/slides/_rels/slide876.xml.rels><?xml version="1.0" encoding="UTF-8" standalone="yes"?>
<Relationships xmlns="http://schemas.openxmlformats.org/package/2006/relationships"><Relationship Id="rId1" Type="http://schemas.openxmlformats.org/officeDocument/2006/relationships/slideLayout" Target="../slideLayouts/slideLayout436.xml"/></Relationships>
</file>

<file path=ppt/slides/_rels/slide877.xml.rels><?xml version="1.0" encoding="UTF-8" standalone="yes"?>
<Relationships xmlns="http://schemas.openxmlformats.org/package/2006/relationships"><Relationship Id="rId3" Type="http://schemas.openxmlformats.org/officeDocument/2006/relationships/image" Target="../media/image1580.jpeg"/><Relationship Id="rId2" Type="http://schemas.openxmlformats.org/officeDocument/2006/relationships/image" Target="../media/image1579.jpeg"/><Relationship Id="rId1" Type="http://schemas.openxmlformats.org/officeDocument/2006/relationships/slideLayout" Target="../slideLayouts/slideLayout437.xml"/><Relationship Id="rId6" Type="http://schemas.openxmlformats.org/officeDocument/2006/relationships/image" Target="../media/image1583.jpeg"/><Relationship Id="rId5" Type="http://schemas.openxmlformats.org/officeDocument/2006/relationships/image" Target="../media/image1582.jpeg"/><Relationship Id="rId4" Type="http://schemas.openxmlformats.org/officeDocument/2006/relationships/image" Target="../media/image1581.jpeg"/></Relationships>
</file>

<file path=ppt/slides/_rels/slide878.xml.rels><?xml version="1.0" encoding="UTF-8" standalone="yes"?>
<Relationships xmlns="http://schemas.openxmlformats.org/package/2006/relationships"><Relationship Id="rId1" Type="http://schemas.openxmlformats.org/officeDocument/2006/relationships/slideLayout" Target="../slideLayouts/slideLayout437.xml"/></Relationships>
</file>

<file path=ppt/slides/_rels/slide879.xml.rels><?xml version="1.0" encoding="UTF-8" standalone="yes"?>
<Relationships xmlns="http://schemas.openxmlformats.org/package/2006/relationships"><Relationship Id="rId2" Type="http://schemas.openxmlformats.org/officeDocument/2006/relationships/image" Target="../media/image1584.jpeg"/><Relationship Id="rId1" Type="http://schemas.openxmlformats.org/officeDocument/2006/relationships/slideLayout" Target="../slideLayouts/slideLayout438.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880.xml.rels><?xml version="1.0" encoding="UTF-8" standalone="yes"?>
<Relationships xmlns="http://schemas.openxmlformats.org/package/2006/relationships"><Relationship Id="rId1" Type="http://schemas.openxmlformats.org/officeDocument/2006/relationships/slideLayout" Target="../slideLayouts/slideLayout438.xml"/></Relationships>
</file>

<file path=ppt/slides/_rels/slide881.xml.rels><?xml version="1.0" encoding="UTF-8" standalone="yes"?>
<Relationships xmlns="http://schemas.openxmlformats.org/package/2006/relationships"><Relationship Id="rId3" Type="http://schemas.openxmlformats.org/officeDocument/2006/relationships/image" Target="../media/image1586.jpeg"/><Relationship Id="rId2" Type="http://schemas.openxmlformats.org/officeDocument/2006/relationships/image" Target="../media/image1585.jpeg"/><Relationship Id="rId1" Type="http://schemas.openxmlformats.org/officeDocument/2006/relationships/slideLayout" Target="../slideLayouts/slideLayout439.xml"/><Relationship Id="rId4" Type="http://schemas.openxmlformats.org/officeDocument/2006/relationships/image" Target="../media/image1587.jpeg"/></Relationships>
</file>

<file path=ppt/slides/_rels/slide882.xml.rels><?xml version="1.0" encoding="UTF-8" standalone="yes"?>
<Relationships xmlns="http://schemas.openxmlformats.org/package/2006/relationships"><Relationship Id="rId1" Type="http://schemas.openxmlformats.org/officeDocument/2006/relationships/slideLayout" Target="../slideLayouts/slideLayout439.xml"/></Relationships>
</file>

<file path=ppt/slides/_rels/slide883.xml.rels><?xml version="1.0" encoding="UTF-8" standalone="yes"?>
<Relationships xmlns="http://schemas.openxmlformats.org/package/2006/relationships"><Relationship Id="rId3" Type="http://schemas.openxmlformats.org/officeDocument/2006/relationships/image" Target="../media/image1589.jpeg"/><Relationship Id="rId2" Type="http://schemas.openxmlformats.org/officeDocument/2006/relationships/image" Target="../media/image1588.jpeg"/><Relationship Id="rId1" Type="http://schemas.openxmlformats.org/officeDocument/2006/relationships/slideLayout" Target="../slideLayouts/slideLayout440.xml"/><Relationship Id="rId5" Type="http://schemas.openxmlformats.org/officeDocument/2006/relationships/image" Target="../media/image1591.jpeg"/><Relationship Id="rId4" Type="http://schemas.openxmlformats.org/officeDocument/2006/relationships/image" Target="../media/image1590.jpeg"/></Relationships>
</file>

<file path=ppt/slides/_rels/slide884.xml.rels><?xml version="1.0" encoding="UTF-8" standalone="yes"?>
<Relationships xmlns="http://schemas.openxmlformats.org/package/2006/relationships"><Relationship Id="rId1" Type="http://schemas.openxmlformats.org/officeDocument/2006/relationships/slideLayout" Target="../slideLayouts/slideLayout440.xml"/></Relationships>
</file>

<file path=ppt/slides/_rels/slide885.xml.rels><?xml version="1.0" encoding="UTF-8" standalone="yes"?>
<Relationships xmlns="http://schemas.openxmlformats.org/package/2006/relationships"><Relationship Id="rId2" Type="http://schemas.openxmlformats.org/officeDocument/2006/relationships/image" Target="../media/image1592.jpeg"/><Relationship Id="rId1" Type="http://schemas.openxmlformats.org/officeDocument/2006/relationships/slideLayout" Target="../slideLayouts/slideLayout441.xml"/></Relationships>
</file>

<file path=ppt/slides/_rels/slide886.xml.rels><?xml version="1.0" encoding="UTF-8" standalone="yes"?>
<Relationships xmlns="http://schemas.openxmlformats.org/package/2006/relationships"><Relationship Id="rId1" Type="http://schemas.openxmlformats.org/officeDocument/2006/relationships/slideLayout" Target="../slideLayouts/slideLayout441.xml"/></Relationships>
</file>

<file path=ppt/slides/_rels/slide887.xml.rels><?xml version="1.0" encoding="UTF-8" standalone="yes"?>
<Relationships xmlns="http://schemas.openxmlformats.org/package/2006/relationships"><Relationship Id="rId3" Type="http://schemas.openxmlformats.org/officeDocument/2006/relationships/image" Target="../media/image1594.jpeg"/><Relationship Id="rId2" Type="http://schemas.openxmlformats.org/officeDocument/2006/relationships/image" Target="../media/image1593.jpeg"/><Relationship Id="rId1" Type="http://schemas.openxmlformats.org/officeDocument/2006/relationships/slideLayout" Target="../slideLayouts/slideLayout442.xml"/><Relationship Id="rId5" Type="http://schemas.openxmlformats.org/officeDocument/2006/relationships/image" Target="../media/image1596.jpeg"/><Relationship Id="rId4" Type="http://schemas.openxmlformats.org/officeDocument/2006/relationships/image" Target="../media/image1595.jpeg"/></Relationships>
</file>

<file path=ppt/slides/_rels/slide888.xml.rels><?xml version="1.0" encoding="UTF-8" standalone="yes"?>
<Relationships xmlns="http://schemas.openxmlformats.org/package/2006/relationships"><Relationship Id="rId1" Type="http://schemas.openxmlformats.org/officeDocument/2006/relationships/slideLayout" Target="../slideLayouts/slideLayout442.xml"/></Relationships>
</file>

<file path=ppt/slides/_rels/slide889.xml.rels><?xml version="1.0" encoding="UTF-8" standalone="yes"?>
<Relationships xmlns="http://schemas.openxmlformats.org/package/2006/relationships"><Relationship Id="rId3" Type="http://schemas.openxmlformats.org/officeDocument/2006/relationships/image" Target="../media/image1598.jpeg"/><Relationship Id="rId2" Type="http://schemas.openxmlformats.org/officeDocument/2006/relationships/image" Target="../media/image1597.jpeg"/><Relationship Id="rId1" Type="http://schemas.openxmlformats.org/officeDocument/2006/relationships/slideLayout" Target="../slideLayouts/slideLayout443.xml"/><Relationship Id="rId4" Type="http://schemas.openxmlformats.org/officeDocument/2006/relationships/image" Target="../media/image1599.jpeg"/></Relationships>
</file>

<file path=ppt/slides/_rels/slide89.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image" Target="../media/image185.jpeg"/><Relationship Id="rId1" Type="http://schemas.openxmlformats.org/officeDocument/2006/relationships/slideLayout" Target="../slideLayouts/slideLayout43.xml"/><Relationship Id="rId4" Type="http://schemas.openxmlformats.org/officeDocument/2006/relationships/image" Target="../media/image187.jpeg"/></Relationships>
</file>

<file path=ppt/slides/_rels/slide890.xml.rels><?xml version="1.0" encoding="UTF-8" standalone="yes"?>
<Relationships xmlns="http://schemas.openxmlformats.org/package/2006/relationships"><Relationship Id="rId1" Type="http://schemas.openxmlformats.org/officeDocument/2006/relationships/slideLayout" Target="../slideLayouts/slideLayout443.xml"/></Relationships>
</file>

<file path=ppt/slides/_rels/slide891.xml.rels><?xml version="1.0" encoding="UTF-8" standalone="yes"?>
<Relationships xmlns="http://schemas.openxmlformats.org/package/2006/relationships"><Relationship Id="rId3" Type="http://schemas.openxmlformats.org/officeDocument/2006/relationships/image" Target="../media/image1601.jpeg"/><Relationship Id="rId2" Type="http://schemas.openxmlformats.org/officeDocument/2006/relationships/image" Target="../media/image1600.jpeg"/><Relationship Id="rId1" Type="http://schemas.openxmlformats.org/officeDocument/2006/relationships/slideLayout" Target="../slideLayouts/slideLayout444.xml"/><Relationship Id="rId6" Type="http://schemas.openxmlformats.org/officeDocument/2006/relationships/image" Target="../media/image1604.jpeg"/><Relationship Id="rId5" Type="http://schemas.openxmlformats.org/officeDocument/2006/relationships/image" Target="../media/image1603.jpeg"/><Relationship Id="rId4" Type="http://schemas.openxmlformats.org/officeDocument/2006/relationships/image" Target="../media/image1602.jpeg"/></Relationships>
</file>

<file path=ppt/slides/_rels/slide892.xml.rels><?xml version="1.0" encoding="UTF-8" standalone="yes"?>
<Relationships xmlns="http://schemas.openxmlformats.org/package/2006/relationships"><Relationship Id="rId1" Type="http://schemas.openxmlformats.org/officeDocument/2006/relationships/slideLayout" Target="../slideLayouts/slideLayout444.xml"/></Relationships>
</file>

<file path=ppt/slides/_rels/slide893.xml.rels><?xml version="1.0" encoding="UTF-8" standalone="yes"?>
<Relationships xmlns="http://schemas.openxmlformats.org/package/2006/relationships"><Relationship Id="rId3" Type="http://schemas.openxmlformats.org/officeDocument/2006/relationships/image" Target="../media/image1605.jpeg"/><Relationship Id="rId2" Type="http://schemas.openxmlformats.org/officeDocument/2006/relationships/image" Target="../media/image944.jpeg"/><Relationship Id="rId1" Type="http://schemas.openxmlformats.org/officeDocument/2006/relationships/slideLayout" Target="../slideLayouts/slideLayout445.xml"/><Relationship Id="rId5" Type="http://schemas.openxmlformats.org/officeDocument/2006/relationships/image" Target="../media/image1607.jpeg"/><Relationship Id="rId4" Type="http://schemas.openxmlformats.org/officeDocument/2006/relationships/image" Target="../media/image1606.jpeg"/></Relationships>
</file>

<file path=ppt/slides/_rels/slide894.xml.rels><?xml version="1.0" encoding="UTF-8" standalone="yes"?>
<Relationships xmlns="http://schemas.openxmlformats.org/package/2006/relationships"><Relationship Id="rId1" Type="http://schemas.openxmlformats.org/officeDocument/2006/relationships/slideLayout" Target="../slideLayouts/slideLayout445.xml"/></Relationships>
</file>

<file path=ppt/slides/_rels/slide895.xml.rels><?xml version="1.0" encoding="UTF-8" standalone="yes"?>
<Relationships xmlns="http://schemas.openxmlformats.org/package/2006/relationships"><Relationship Id="rId3" Type="http://schemas.openxmlformats.org/officeDocument/2006/relationships/image" Target="../media/image1609.jpeg"/><Relationship Id="rId2" Type="http://schemas.openxmlformats.org/officeDocument/2006/relationships/image" Target="../media/image1608.jpeg"/><Relationship Id="rId1" Type="http://schemas.openxmlformats.org/officeDocument/2006/relationships/slideLayout" Target="../slideLayouts/slideLayout446.xml"/></Relationships>
</file>

<file path=ppt/slides/_rels/slide896.xml.rels><?xml version="1.0" encoding="UTF-8" standalone="yes"?>
<Relationships xmlns="http://schemas.openxmlformats.org/package/2006/relationships"><Relationship Id="rId1" Type="http://schemas.openxmlformats.org/officeDocument/2006/relationships/slideLayout" Target="../slideLayouts/slideLayout446.xml"/></Relationships>
</file>

<file path=ppt/slides/_rels/slide897.xml.rels><?xml version="1.0" encoding="UTF-8" standalone="yes"?>
<Relationships xmlns="http://schemas.openxmlformats.org/package/2006/relationships"><Relationship Id="rId3" Type="http://schemas.openxmlformats.org/officeDocument/2006/relationships/image" Target="../media/image1611.jpeg"/><Relationship Id="rId2" Type="http://schemas.openxmlformats.org/officeDocument/2006/relationships/image" Target="../media/image1610.jpeg"/><Relationship Id="rId1" Type="http://schemas.openxmlformats.org/officeDocument/2006/relationships/slideLayout" Target="../slideLayouts/slideLayout447.xml"/></Relationships>
</file>

<file path=ppt/slides/_rels/slide898.xml.rels><?xml version="1.0" encoding="UTF-8" standalone="yes"?>
<Relationships xmlns="http://schemas.openxmlformats.org/package/2006/relationships"><Relationship Id="rId1" Type="http://schemas.openxmlformats.org/officeDocument/2006/relationships/slideLayout" Target="../slideLayouts/slideLayout447.xml"/></Relationships>
</file>

<file path=ppt/slides/_rels/slide899.xml.rels><?xml version="1.0" encoding="UTF-8" standalone="yes"?>
<Relationships xmlns="http://schemas.openxmlformats.org/package/2006/relationships"><Relationship Id="rId2" Type="http://schemas.openxmlformats.org/officeDocument/2006/relationships/image" Target="../media/image1612.jpeg"/><Relationship Id="rId1" Type="http://schemas.openxmlformats.org/officeDocument/2006/relationships/slideLayout" Target="../slideLayouts/slideLayout448.xml"/></Relationships>
</file>

<file path=ppt/slides/_rels/slide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3.xml"/><Relationship Id="rId4" Type="http://schemas.openxmlformats.org/officeDocument/2006/relationships/image" Target="../media/image16.jpe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900.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901.xml.rels><?xml version="1.0" encoding="UTF-8" standalone="yes"?>
<Relationships xmlns="http://schemas.openxmlformats.org/package/2006/relationships"><Relationship Id="rId3" Type="http://schemas.openxmlformats.org/officeDocument/2006/relationships/image" Target="../media/image1614.jpeg"/><Relationship Id="rId2" Type="http://schemas.openxmlformats.org/officeDocument/2006/relationships/image" Target="../media/image1613.jpeg"/><Relationship Id="rId1" Type="http://schemas.openxmlformats.org/officeDocument/2006/relationships/slideLayout" Target="../slideLayouts/slideLayout449.xml"/><Relationship Id="rId4" Type="http://schemas.openxmlformats.org/officeDocument/2006/relationships/image" Target="../media/image1615.jpeg"/></Relationships>
</file>

<file path=ppt/slides/_rels/slide902.xml.rels><?xml version="1.0" encoding="UTF-8" standalone="yes"?>
<Relationships xmlns="http://schemas.openxmlformats.org/package/2006/relationships"><Relationship Id="rId1" Type="http://schemas.openxmlformats.org/officeDocument/2006/relationships/slideLayout" Target="../slideLayouts/slideLayout449.xml"/></Relationships>
</file>

<file path=ppt/slides/_rels/slide903.xml.rels><?xml version="1.0" encoding="UTF-8" standalone="yes"?>
<Relationships xmlns="http://schemas.openxmlformats.org/package/2006/relationships"><Relationship Id="rId3" Type="http://schemas.openxmlformats.org/officeDocument/2006/relationships/image" Target="../media/image1617.jpeg"/><Relationship Id="rId2" Type="http://schemas.openxmlformats.org/officeDocument/2006/relationships/image" Target="../media/image1616.jpeg"/><Relationship Id="rId1" Type="http://schemas.openxmlformats.org/officeDocument/2006/relationships/slideLayout" Target="../slideLayouts/slideLayout450.xml"/></Relationships>
</file>

<file path=ppt/slides/_rels/slide904.xml.rels><?xml version="1.0" encoding="UTF-8" standalone="yes"?>
<Relationships xmlns="http://schemas.openxmlformats.org/package/2006/relationships"><Relationship Id="rId1" Type="http://schemas.openxmlformats.org/officeDocument/2006/relationships/slideLayout" Target="../slideLayouts/slideLayout450.xml"/></Relationships>
</file>

<file path=ppt/slides/_rels/slide905.xml.rels><?xml version="1.0" encoding="UTF-8" standalone="yes"?>
<Relationships xmlns="http://schemas.openxmlformats.org/package/2006/relationships"><Relationship Id="rId2" Type="http://schemas.openxmlformats.org/officeDocument/2006/relationships/image" Target="../media/image1618.jpeg"/><Relationship Id="rId1" Type="http://schemas.openxmlformats.org/officeDocument/2006/relationships/slideLayout" Target="../slideLayouts/slideLayout451.xml"/></Relationships>
</file>

<file path=ppt/slides/_rels/slide906.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907.xml.rels><?xml version="1.0" encoding="UTF-8" standalone="yes"?>
<Relationships xmlns="http://schemas.openxmlformats.org/package/2006/relationships"><Relationship Id="rId3" Type="http://schemas.openxmlformats.org/officeDocument/2006/relationships/image" Target="../media/image1620.jpeg"/><Relationship Id="rId2" Type="http://schemas.openxmlformats.org/officeDocument/2006/relationships/image" Target="../media/image1619.jpeg"/><Relationship Id="rId1" Type="http://schemas.openxmlformats.org/officeDocument/2006/relationships/slideLayout" Target="../slideLayouts/slideLayout452.xml"/><Relationship Id="rId5" Type="http://schemas.openxmlformats.org/officeDocument/2006/relationships/image" Target="../media/image973.jpeg"/><Relationship Id="rId4" Type="http://schemas.openxmlformats.org/officeDocument/2006/relationships/image" Target="../media/image1621.jpeg"/></Relationships>
</file>

<file path=ppt/slides/_rels/slide908.xml.rels><?xml version="1.0" encoding="UTF-8" standalone="yes"?>
<Relationships xmlns="http://schemas.openxmlformats.org/package/2006/relationships"><Relationship Id="rId1" Type="http://schemas.openxmlformats.org/officeDocument/2006/relationships/slideLayout" Target="../slideLayouts/slideLayout452.xml"/></Relationships>
</file>

<file path=ppt/slides/_rels/slide909.xml.rels><?xml version="1.0" encoding="UTF-8" standalone="yes"?>
<Relationships xmlns="http://schemas.openxmlformats.org/package/2006/relationships"><Relationship Id="rId3" Type="http://schemas.openxmlformats.org/officeDocument/2006/relationships/image" Target="../media/image1623.jpeg"/><Relationship Id="rId2" Type="http://schemas.openxmlformats.org/officeDocument/2006/relationships/image" Target="../media/image1622.jpeg"/><Relationship Id="rId1" Type="http://schemas.openxmlformats.org/officeDocument/2006/relationships/slideLayout" Target="../slideLayouts/slideLayout453.xml"/></Relationships>
</file>

<file path=ppt/slides/_rels/slide91.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image" Target="../media/image188.jpeg"/><Relationship Id="rId1" Type="http://schemas.openxmlformats.org/officeDocument/2006/relationships/slideLayout" Target="../slideLayouts/slideLayout44.xml"/><Relationship Id="rId4" Type="http://schemas.openxmlformats.org/officeDocument/2006/relationships/image" Target="../media/image190.jpeg"/></Relationships>
</file>

<file path=ppt/slides/_rels/slide910.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911.xml.rels><?xml version="1.0" encoding="UTF-8" standalone="yes"?>
<Relationships xmlns="http://schemas.openxmlformats.org/package/2006/relationships"><Relationship Id="rId3" Type="http://schemas.openxmlformats.org/officeDocument/2006/relationships/image" Target="../media/image1625.jpeg"/><Relationship Id="rId2" Type="http://schemas.openxmlformats.org/officeDocument/2006/relationships/image" Target="../media/image1624.jpeg"/><Relationship Id="rId1" Type="http://schemas.openxmlformats.org/officeDocument/2006/relationships/slideLayout" Target="../slideLayouts/slideLayout454.xml"/><Relationship Id="rId4" Type="http://schemas.openxmlformats.org/officeDocument/2006/relationships/image" Target="../media/image1626.jpeg"/></Relationships>
</file>

<file path=ppt/slides/_rels/slide912.xml.rels><?xml version="1.0" encoding="UTF-8" standalone="yes"?>
<Relationships xmlns="http://schemas.openxmlformats.org/package/2006/relationships"><Relationship Id="rId1" Type="http://schemas.openxmlformats.org/officeDocument/2006/relationships/slideLayout" Target="../slideLayouts/slideLayout454.xml"/></Relationships>
</file>

<file path=ppt/slides/_rels/slide913.xml.rels><?xml version="1.0" encoding="UTF-8" standalone="yes"?>
<Relationships xmlns="http://schemas.openxmlformats.org/package/2006/relationships"><Relationship Id="rId3" Type="http://schemas.openxmlformats.org/officeDocument/2006/relationships/image" Target="../media/image1628.jpeg"/><Relationship Id="rId2" Type="http://schemas.openxmlformats.org/officeDocument/2006/relationships/image" Target="../media/image1627.jpeg"/><Relationship Id="rId1" Type="http://schemas.openxmlformats.org/officeDocument/2006/relationships/slideLayout" Target="../slideLayouts/slideLayout455.xml"/><Relationship Id="rId5" Type="http://schemas.openxmlformats.org/officeDocument/2006/relationships/image" Target="../media/image1630.jpeg"/><Relationship Id="rId4" Type="http://schemas.openxmlformats.org/officeDocument/2006/relationships/image" Target="../media/image1629.jpeg"/></Relationships>
</file>

<file path=ppt/slides/_rels/slide914.xml.rels><?xml version="1.0" encoding="UTF-8" standalone="yes"?>
<Relationships xmlns="http://schemas.openxmlformats.org/package/2006/relationships"><Relationship Id="rId1" Type="http://schemas.openxmlformats.org/officeDocument/2006/relationships/slideLayout" Target="../slideLayouts/slideLayout455.xml"/></Relationships>
</file>

<file path=ppt/slides/_rels/slide915.xml.rels><?xml version="1.0" encoding="UTF-8" standalone="yes"?>
<Relationships xmlns="http://schemas.openxmlformats.org/package/2006/relationships"><Relationship Id="rId3" Type="http://schemas.openxmlformats.org/officeDocument/2006/relationships/image" Target="../media/image1632.jpeg"/><Relationship Id="rId2" Type="http://schemas.openxmlformats.org/officeDocument/2006/relationships/image" Target="../media/image1631.jpeg"/><Relationship Id="rId1" Type="http://schemas.openxmlformats.org/officeDocument/2006/relationships/slideLayout" Target="../slideLayouts/slideLayout456.xml"/></Relationships>
</file>

<file path=ppt/slides/_rels/slide916.xml.rels><?xml version="1.0" encoding="UTF-8" standalone="yes"?>
<Relationships xmlns="http://schemas.openxmlformats.org/package/2006/relationships"><Relationship Id="rId1" Type="http://schemas.openxmlformats.org/officeDocument/2006/relationships/slideLayout" Target="../slideLayouts/slideLayout456.xml"/></Relationships>
</file>

<file path=ppt/slides/_rels/slide917.xml.rels><?xml version="1.0" encoding="UTF-8" standalone="yes"?>
<Relationships xmlns="http://schemas.openxmlformats.org/package/2006/relationships"><Relationship Id="rId3" Type="http://schemas.openxmlformats.org/officeDocument/2006/relationships/image" Target="../media/image1634.jpeg"/><Relationship Id="rId2" Type="http://schemas.openxmlformats.org/officeDocument/2006/relationships/image" Target="../media/image1633.jpeg"/><Relationship Id="rId1" Type="http://schemas.openxmlformats.org/officeDocument/2006/relationships/slideLayout" Target="../slideLayouts/slideLayout457.xml"/></Relationships>
</file>

<file path=ppt/slides/_rels/slide918.xml.rels><?xml version="1.0" encoding="UTF-8" standalone="yes"?>
<Relationships xmlns="http://schemas.openxmlformats.org/package/2006/relationships"><Relationship Id="rId1" Type="http://schemas.openxmlformats.org/officeDocument/2006/relationships/slideLayout" Target="../slideLayouts/slideLayout457.xml"/></Relationships>
</file>

<file path=ppt/slides/_rels/slide919.xml.rels><?xml version="1.0" encoding="UTF-8" standalone="yes"?>
<Relationships xmlns="http://schemas.openxmlformats.org/package/2006/relationships"><Relationship Id="rId3" Type="http://schemas.openxmlformats.org/officeDocument/2006/relationships/image" Target="../media/image1636.jpeg"/><Relationship Id="rId2" Type="http://schemas.openxmlformats.org/officeDocument/2006/relationships/image" Target="../media/image1635.jpeg"/><Relationship Id="rId1" Type="http://schemas.openxmlformats.org/officeDocument/2006/relationships/slideLayout" Target="../slideLayouts/slideLayout458.xml"/><Relationship Id="rId5" Type="http://schemas.openxmlformats.org/officeDocument/2006/relationships/image" Target="../media/image1638.jpeg"/><Relationship Id="rId4" Type="http://schemas.openxmlformats.org/officeDocument/2006/relationships/image" Target="../media/image1637.jpe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920.xml.rels><?xml version="1.0" encoding="UTF-8" standalone="yes"?>
<Relationships xmlns="http://schemas.openxmlformats.org/package/2006/relationships"><Relationship Id="rId1" Type="http://schemas.openxmlformats.org/officeDocument/2006/relationships/slideLayout" Target="../slideLayouts/slideLayout458.xml"/></Relationships>
</file>

<file path=ppt/slides/_rels/slide921.xml.rels><?xml version="1.0" encoding="UTF-8" standalone="yes"?>
<Relationships xmlns="http://schemas.openxmlformats.org/package/2006/relationships"><Relationship Id="rId3" Type="http://schemas.openxmlformats.org/officeDocument/2006/relationships/image" Target="../media/image1640.jpeg"/><Relationship Id="rId2" Type="http://schemas.openxmlformats.org/officeDocument/2006/relationships/image" Target="../media/image1639.jpeg"/><Relationship Id="rId1" Type="http://schemas.openxmlformats.org/officeDocument/2006/relationships/slideLayout" Target="../slideLayouts/slideLayout459.xml"/><Relationship Id="rId5" Type="http://schemas.openxmlformats.org/officeDocument/2006/relationships/image" Target="../media/image1642.jpeg"/><Relationship Id="rId4" Type="http://schemas.openxmlformats.org/officeDocument/2006/relationships/image" Target="../media/image1641.jpeg"/></Relationships>
</file>

<file path=ppt/slides/_rels/slide922.xml.rels><?xml version="1.0" encoding="UTF-8" standalone="yes"?>
<Relationships xmlns="http://schemas.openxmlformats.org/package/2006/relationships"><Relationship Id="rId1" Type="http://schemas.openxmlformats.org/officeDocument/2006/relationships/slideLayout" Target="../slideLayouts/slideLayout459.xml"/></Relationships>
</file>

<file path=ppt/slides/_rels/slide923.xml.rels><?xml version="1.0" encoding="UTF-8" standalone="yes"?>
<Relationships xmlns="http://schemas.openxmlformats.org/package/2006/relationships"><Relationship Id="rId3" Type="http://schemas.openxmlformats.org/officeDocument/2006/relationships/image" Target="../media/image1644.jpeg"/><Relationship Id="rId2" Type="http://schemas.openxmlformats.org/officeDocument/2006/relationships/image" Target="../media/image1643.jpeg"/><Relationship Id="rId1" Type="http://schemas.openxmlformats.org/officeDocument/2006/relationships/slideLayout" Target="../slideLayouts/slideLayout460.xml"/></Relationships>
</file>

<file path=ppt/slides/_rels/slide924.xml.rels><?xml version="1.0" encoding="UTF-8" standalone="yes"?>
<Relationships xmlns="http://schemas.openxmlformats.org/package/2006/relationships"><Relationship Id="rId1" Type="http://schemas.openxmlformats.org/officeDocument/2006/relationships/slideLayout" Target="../slideLayouts/slideLayout460.xml"/></Relationships>
</file>

<file path=ppt/slides/_rels/slide925.xml.rels><?xml version="1.0" encoding="UTF-8" standalone="yes"?>
<Relationships xmlns="http://schemas.openxmlformats.org/package/2006/relationships"><Relationship Id="rId3" Type="http://schemas.openxmlformats.org/officeDocument/2006/relationships/image" Target="../media/image1646.jpeg"/><Relationship Id="rId2" Type="http://schemas.openxmlformats.org/officeDocument/2006/relationships/image" Target="../media/image1645.jpeg"/><Relationship Id="rId1" Type="http://schemas.openxmlformats.org/officeDocument/2006/relationships/slideLayout" Target="../slideLayouts/slideLayout461.xml"/><Relationship Id="rId5" Type="http://schemas.openxmlformats.org/officeDocument/2006/relationships/image" Target="../media/image120.jpeg"/><Relationship Id="rId4" Type="http://schemas.openxmlformats.org/officeDocument/2006/relationships/image" Target="../media/image1647.jpeg"/></Relationships>
</file>

<file path=ppt/slides/_rels/slide926.xml.rels><?xml version="1.0" encoding="UTF-8" standalone="yes"?>
<Relationships xmlns="http://schemas.openxmlformats.org/package/2006/relationships"><Relationship Id="rId1" Type="http://schemas.openxmlformats.org/officeDocument/2006/relationships/slideLayout" Target="../slideLayouts/slideLayout461.xml"/></Relationships>
</file>

<file path=ppt/slides/_rels/slide927.xml.rels><?xml version="1.0" encoding="UTF-8" standalone="yes"?>
<Relationships xmlns="http://schemas.openxmlformats.org/package/2006/relationships"><Relationship Id="rId3" Type="http://schemas.openxmlformats.org/officeDocument/2006/relationships/image" Target="../media/image1649.jpeg"/><Relationship Id="rId2" Type="http://schemas.openxmlformats.org/officeDocument/2006/relationships/image" Target="../media/image1648.jpeg"/><Relationship Id="rId1" Type="http://schemas.openxmlformats.org/officeDocument/2006/relationships/slideLayout" Target="../slideLayouts/slideLayout462.xml"/><Relationship Id="rId5" Type="http://schemas.openxmlformats.org/officeDocument/2006/relationships/image" Target="../media/image353.jpeg"/><Relationship Id="rId4" Type="http://schemas.openxmlformats.org/officeDocument/2006/relationships/image" Target="../media/image1650.jpeg"/></Relationships>
</file>

<file path=ppt/slides/_rels/slide928.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929.xml.rels><?xml version="1.0" encoding="UTF-8" standalone="yes"?>
<Relationships xmlns="http://schemas.openxmlformats.org/package/2006/relationships"><Relationship Id="rId3" Type="http://schemas.openxmlformats.org/officeDocument/2006/relationships/image" Target="../media/image1652.jpeg"/><Relationship Id="rId2" Type="http://schemas.openxmlformats.org/officeDocument/2006/relationships/image" Target="../media/image1651.jpeg"/><Relationship Id="rId1" Type="http://schemas.openxmlformats.org/officeDocument/2006/relationships/slideLayout" Target="../slideLayouts/slideLayout463.xml"/><Relationship Id="rId4" Type="http://schemas.openxmlformats.org/officeDocument/2006/relationships/image" Target="../media/image1653.jpeg"/></Relationships>
</file>

<file path=ppt/slides/_rels/slide93.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image" Target="../media/image191.jpeg"/><Relationship Id="rId1" Type="http://schemas.openxmlformats.org/officeDocument/2006/relationships/slideLayout" Target="../slideLayouts/slideLayout45.xml"/></Relationships>
</file>

<file path=ppt/slides/_rels/slide930.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931.xml.rels><?xml version="1.0" encoding="UTF-8" standalone="yes"?>
<Relationships xmlns="http://schemas.openxmlformats.org/package/2006/relationships"><Relationship Id="rId3" Type="http://schemas.openxmlformats.org/officeDocument/2006/relationships/image" Target="../media/image1655.jpeg"/><Relationship Id="rId2" Type="http://schemas.openxmlformats.org/officeDocument/2006/relationships/image" Target="../media/image1654.jpeg"/><Relationship Id="rId1" Type="http://schemas.openxmlformats.org/officeDocument/2006/relationships/slideLayout" Target="../slideLayouts/slideLayout464.xml"/><Relationship Id="rId6" Type="http://schemas.openxmlformats.org/officeDocument/2006/relationships/image" Target="../media/image1658.jpeg"/><Relationship Id="rId5" Type="http://schemas.openxmlformats.org/officeDocument/2006/relationships/image" Target="../media/image1657.jpeg"/><Relationship Id="rId4" Type="http://schemas.openxmlformats.org/officeDocument/2006/relationships/image" Target="../media/image1656.jpeg"/></Relationships>
</file>

<file path=ppt/slides/_rels/slide932.xml.rels><?xml version="1.0" encoding="UTF-8" standalone="yes"?>
<Relationships xmlns="http://schemas.openxmlformats.org/package/2006/relationships"><Relationship Id="rId1" Type="http://schemas.openxmlformats.org/officeDocument/2006/relationships/slideLayout" Target="../slideLayouts/slideLayout464.xml"/></Relationships>
</file>

<file path=ppt/slides/_rels/slide933.xml.rels><?xml version="1.0" encoding="UTF-8" standalone="yes"?>
<Relationships xmlns="http://schemas.openxmlformats.org/package/2006/relationships"><Relationship Id="rId3" Type="http://schemas.openxmlformats.org/officeDocument/2006/relationships/image" Target="../media/image1660.jpeg"/><Relationship Id="rId2" Type="http://schemas.openxmlformats.org/officeDocument/2006/relationships/image" Target="../media/image1659.jpeg"/><Relationship Id="rId1" Type="http://schemas.openxmlformats.org/officeDocument/2006/relationships/slideLayout" Target="../slideLayouts/slideLayout465.xml"/><Relationship Id="rId5" Type="http://schemas.openxmlformats.org/officeDocument/2006/relationships/image" Target="../media/image1662.jpeg"/><Relationship Id="rId4" Type="http://schemas.openxmlformats.org/officeDocument/2006/relationships/image" Target="../media/image1661.jpeg"/></Relationships>
</file>

<file path=ppt/slides/_rels/slide934.xml.rels><?xml version="1.0" encoding="UTF-8" standalone="yes"?>
<Relationships xmlns="http://schemas.openxmlformats.org/package/2006/relationships"><Relationship Id="rId1" Type="http://schemas.openxmlformats.org/officeDocument/2006/relationships/slideLayout" Target="../slideLayouts/slideLayout465.xml"/></Relationships>
</file>

<file path=ppt/slides/_rels/slide935.xml.rels><?xml version="1.0" encoding="UTF-8" standalone="yes"?>
<Relationships xmlns="http://schemas.openxmlformats.org/package/2006/relationships"><Relationship Id="rId3" Type="http://schemas.openxmlformats.org/officeDocument/2006/relationships/image" Target="../media/image1664.jpeg"/><Relationship Id="rId2" Type="http://schemas.openxmlformats.org/officeDocument/2006/relationships/image" Target="../media/image1663.jpeg"/><Relationship Id="rId1" Type="http://schemas.openxmlformats.org/officeDocument/2006/relationships/slideLayout" Target="../slideLayouts/slideLayout466.xml"/><Relationship Id="rId4" Type="http://schemas.openxmlformats.org/officeDocument/2006/relationships/image" Target="../media/image1665.jpeg"/></Relationships>
</file>

<file path=ppt/slides/_rels/slide936.xml.rels><?xml version="1.0" encoding="UTF-8" standalone="yes"?>
<Relationships xmlns="http://schemas.openxmlformats.org/package/2006/relationships"><Relationship Id="rId1" Type="http://schemas.openxmlformats.org/officeDocument/2006/relationships/slideLayout" Target="../slideLayouts/slideLayout466.xml"/></Relationships>
</file>

<file path=ppt/slides/_rels/slide937.xml.rels><?xml version="1.0" encoding="UTF-8" standalone="yes"?>
<Relationships xmlns="http://schemas.openxmlformats.org/package/2006/relationships"><Relationship Id="rId3" Type="http://schemas.openxmlformats.org/officeDocument/2006/relationships/image" Target="../media/image1667.jpeg"/><Relationship Id="rId2" Type="http://schemas.openxmlformats.org/officeDocument/2006/relationships/image" Target="../media/image1666.jpeg"/><Relationship Id="rId1" Type="http://schemas.openxmlformats.org/officeDocument/2006/relationships/slideLayout" Target="../slideLayouts/slideLayout467.xml"/><Relationship Id="rId5" Type="http://schemas.openxmlformats.org/officeDocument/2006/relationships/image" Target="../media/image1657.jpeg"/><Relationship Id="rId4" Type="http://schemas.openxmlformats.org/officeDocument/2006/relationships/image" Target="../media/image1668.jpeg"/></Relationships>
</file>

<file path=ppt/slides/_rels/slide938.xml.rels><?xml version="1.0" encoding="UTF-8" standalone="yes"?>
<Relationships xmlns="http://schemas.openxmlformats.org/package/2006/relationships"><Relationship Id="rId1" Type="http://schemas.openxmlformats.org/officeDocument/2006/relationships/slideLayout" Target="../slideLayouts/slideLayout467.xml"/></Relationships>
</file>

<file path=ppt/slides/_rels/slide939.xml.rels><?xml version="1.0" encoding="UTF-8" standalone="yes"?>
<Relationships xmlns="http://schemas.openxmlformats.org/package/2006/relationships"><Relationship Id="rId3" Type="http://schemas.openxmlformats.org/officeDocument/2006/relationships/image" Target="../media/image1670.jpeg"/><Relationship Id="rId7" Type="http://schemas.openxmlformats.org/officeDocument/2006/relationships/image" Target="../media/image1674.jpeg"/><Relationship Id="rId2" Type="http://schemas.openxmlformats.org/officeDocument/2006/relationships/image" Target="../media/image1669.jpeg"/><Relationship Id="rId1" Type="http://schemas.openxmlformats.org/officeDocument/2006/relationships/slideLayout" Target="../slideLayouts/slideLayout468.xml"/><Relationship Id="rId6" Type="http://schemas.openxmlformats.org/officeDocument/2006/relationships/image" Target="../media/image1673.jpeg"/><Relationship Id="rId5" Type="http://schemas.openxmlformats.org/officeDocument/2006/relationships/image" Target="../media/image1672.jpeg"/><Relationship Id="rId4" Type="http://schemas.openxmlformats.org/officeDocument/2006/relationships/image" Target="../media/image1671.jpe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940.xml.rels><?xml version="1.0" encoding="UTF-8" standalone="yes"?>
<Relationships xmlns="http://schemas.openxmlformats.org/package/2006/relationships"><Relationship Id="rId1" Type="http://schemas.openxmlformats.org/officeDocument/2006/relationships/slideLayout" Target="../slideLayouts/slideLayout468.xml"/></Relationships>
</file>

<file path=ppt/slides/_rels/slide941.xml.rels><?xml version="1.0" encoding="UTF-8" standalone="yes"?>
<Relationships xmlns="http://schemas.openxmlformats.org/package/2006/relationships"><Relationship Id="rId3" Type="http://schemas.openxmlformats.org/officeDocument/2006/relationships/image" Target="../media/image1676.jpeg"/><Relationship Id="rId7" Type="http://schemas.openxmlformats.org/officeDocument/2006/relationships/image" Target="../media/image1680.jpeg"/><Relationship Id="rId2" Type="http://schemas.openxmlformats.org/officeDocument/2006/relationships/image" Target="../media/image1675.jpeg"/><Relationship Id="rId1" Type="http://schemas.openxmlformats.org/officeDocument/2006/relationships/slideLayout" Target="../slideLayouts/slideLayout469.xml"/><Relationship Id="rId6" Type="http://schemas.openxmlformats.org/officeDocument/2006/relationships/image" Target="../media/image1679.jpeg"/><Relationship Id="rId5" Type="http://schemas.openxmlformats.org/officeDocument/2006/relationships/image" Target="../media/image1678.jpeg"/><Relationship Id="rId4" Type="http://schemas.openxmlformats.org/officeDocument/2006/relationships/image" Target="../media/image1677.jpeg"/></Relationships>
</file>

<file path=ppt/slides/_rels/slide942.xml.rels><?xml version="1.0" encoding="UTF-8" standalone="yes"?>
<Relationships xmlns="http://schemas.openxmlformats.org/package/2006/relationships"><Relationship Id="rId1" Type="http://schemas.openxmlformats.org/officeDocument/2006/relationships/slideLayout" Target="../slideLayouts/slideLayout469.xml"/></Relationships>
</file>

<file path=ppt/slides/_rels/slide943.xml.rels><?xml version="1.0" encoding="UTF-8" standalone="yes"?>
<Relationships xmlns="http://schemas.openxmlformats.org/package/2006/relationships"><Relationship Id="rId3" Type="http://schemas.openxmlformats.org/officeDocument/2006/relationships/image" Target="../media/image1682.jpeg"/><Relationship Id="rId2" Type="http://schemas.openxmlformats.org/officeDocument/2006/relationships/image" Target="../media/image1681.jpeg"/><Relationship Id="rId1" Type="http://schemas.openxmlformats.org/officeDocument/2006/relationships/slideLayout" Target="../slideLayouts/slideLayout470.xml"/><Relationship Id="rId5" Type="http://schemas.openxmlformats.org/officeDocument/2006/relationships/image" Target="../media/image1684.jpeg"/><Relationship Id="rId4" Type="http://schemas.openxmlformats.org/officeDocument/2006/relationships/image" Target="../media/image1683.jpeg"/></Relationships>
</file>

<file path=ppt/slides/_rels/slide944.xml.rels><?xml version="1.0" encoding="UTF-8" standalone="yes"?>
<Relationships xmlns="http://schemas.openxmlformats.org/package/2006/relationships"><Relationship Id="rId1" Type="http://schemas.openxmlformats.org/officeDocument/2006/relationships/slideLayout" Target="../slideLayouts/slideLayout470.xml"/></Relationships>
</file>

<file path=ppt/slides/_rels/slide945.xml.rels><?xml version="1.0" encoding="UTF-8" standalone="yes"?>
<Relationships xmlns="http://schemas.openxmlformats.org/package/2006/relationships"><Relationship Id="rId3" Type="http://schemas.openxmlformats.org/officeDocument/2006/relationships/image" Target="../media/image1686.jpeg"/><Relationship Id="rId7" Type="http://schemas.openxmlformats.org/officeDocument/2006/relationships/image" Target="../media/image1690.jpeg"/><Relationship Id="rId2" Type="http://schemas.openxmlformats.org/officeDocument/2006/relationships/image" Target="../media/image1685.jpeg"/><Relationship Id="rId1" Type="http://schemas.openxmlformats.org/officeDocument/2006/relationships/slideLayout" Target="../slideLayouts/slideLayout471.xml"/><Relationship Id="rId6" Type="http://schemas.openxmlformats.org/officeDocument/2006/relationships/image" Target="../media/image1689.jpeg"/><Relationship Id="rId5" Type="http://schemas.openxmlformats.org/officeDocument/2006/relationships/image" Target="../media/image1688.jpeg"/><Relationship Id="rId4" Type="http://schemas.openxmlformats.org/officeDocument/2006/relationships/image" Target="../media/image1687.jpeg"/></Relationships>
</file>

<file path=ppt/slides/_rels/slide946.xml.rels><?xml version="1.0" encoding="UTF-8" standalone="yes"?>
<Relationships xmlns="http://schemas.openxmlformats.org/package/2006/relationships"><Relationship Id="rId1" Type="http://schemas.openxmlformats.org/officeDocument/2006/relationships/slideLayout" Target="../slideLayouts/slideLayout471.xml"/></Relationships>
</file>

<file path=ppt/slides/_rels/slide947.xml.rels><?xml version="1.0" encoding="UTF-8" standalone="yes"?>
<Relationships xmlns="http://schemas.openxmlformats.org/package/2006/relationships"><Relationship Id="rId2" Type="http://schemas.openxmlformats.org/officeDocument/2006/relationships/image" Target="../media/image1691.jpeg"/><Relationship Id="rId1" Type="http://schemas.openxmlformats.org/officeDocument/2006/relationships/slideLayout" Target="../slideLayouts/slideLayout472.xml"/></Relationships>
</file>

<file path=ppt/slides/_rels/slide948.xml.rels><?xml version="1.0" encoding="UTF-8" standalone="yes"?>
<Relationships xmlns="http://schemas.openxmlformats.org/package/2006/relationships"><Relationship Id="rId1" Type="http://schemas.openxmlformats.org/officeDocument/2006/relationships/slideLayout" Target="../slideLayouts/slideLayout472.xml"/></Relationships>
</file>

<file path=ppt/slides/_rels/slide949.xml.rels><?xml version="1.0" encoding="UTF-8" standalone="yes"?>
<Relationships xmlns="http://schemas.openxmlformats.org/package/2006/relationships"><Relationship Id="rId3" Type="http://schemas.openxmlformats.org/officeDocument/2006/relationships/image" Target="../media/image1693.jpeg"/><Relationship Id="rId2" Type="http://schemas.openxmlformats.org/officeDocument/2006/relationships/image" Target="../media/image1692.jpeg"/><Relationship Id="rId1" Type="http://schemas.openxmlformats.org/officeDocument/2006/relationships/slideLayout" Target="../slideLayouts/slideLayout473.xml"/><Relationship Id="rId4" Type="http://schemas.openxmlformats.org/officeDocument/2006/relationships/image" Target="../media/image1694.jpeg"/></Relationships>
</file>

<file path=ppt/slides/_rels/slide95.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46.xml"/></Relationships>
</file>

<file path=ppt/slides/_rels/slide950.xml.rels><?xml version="1.0" encoding="UTF-8" standalone="yes"?>
<Relationships xmlns="http://schemas.openxmlformats.org/package/2006/relationships"><Relationship Id="rId1" Type="http://schemas.openxmlformats.org/officeDocument/2006/relationships/slideLayout" Target="../slideLayouts/slideLayout473.xml"/></Relationships>
</file>

<file path=ppt/slides/_rels/slide951.xml.rels><?xml version="1.0" encoding="UTF-8" standalone="yes"?>
<Relationships xmlns="http://schemas.openxmlformats.org/package/2006/relationships"><Relationship Id="rId8" Type="http://schemas.openxmlformats.org/officeDocument/2006/relationships/image" Target="../media/image1701.jpeg"/><Relationship Id="rId3" Type="http://schemas.openxmlformats.org/officeDocument/2006/relationships/image" Target="../media/image1696.jpeg"/><Relationship Id="rId7" Type="http://schemas.openxmlformats.org/officeDocument/2006/relationships/image" Target="../media/image1700.jpeg"/><Relationship Id="rId2" Type="http://schemas.openxmlformats.org/officeDocument/2006/relationships/image" Target="../media/image1695.jpeg"/><Relationship Id="rId1" Type="http://schemas.openxmlformats.org/officeDocument/2006/relationships/slideLayout" Target="../slideLayouts/slideLayout474.xml"/><Relationship Id="rId6" Type="http://schemas.openxmlformats.org/officeDocument/2006/relationships/image" Target="../media/image1699.jpeg"/><Relationship Id="rId5" Type="http://schemas.openxmlformats.org/officeDocument/2006/relationships/image" Target="../media/image1698.jpeg"/><Relationship Id="rId4" Type="http://schemas.openxmlformats.org/officeDocument/2006/relationships/image" Target="../media/image1697.jpeg"/><Relationship Id="rId9" Type="http://schemas.openxmlformats.org/officeDocument/2006/relationships/image" Target="../media/image1702.jpeg"/></Relationships>
</file>

<file path=ppt/slides/_rels/slide952.xml.rels><?xml version="1.0" encoding="UTF-8" standalone="yes"?>
<Relationships xmlns="http://schemas.openxmlformats.org/package/2006/relationships"><Relationship Id="rId1" Type="http://schemas.openxmlformats.org/officeDocument/2006/relationships/slideLayout" Target="../slideLayouts/slideLayout474.xml"/></Relationships>
</file>

<file path=ppt/slides/_rels/slide953.xml.rels><?xml version="1.0" encoding="UTF-8" standalone="yes"?>
<Relationships xmlns="http://schemas.openxmlformats.org/package/2006/relationships"><Relationship Id="rId3" Type="http://schemas.openxmlformats.org/officeDocument/2006/relationships/image" Target="../media/image1704.jpeg"/><Relationship Id="rId2" Type="http://schemas.openxmlformats.org/officeDocument/2006/relationships/image" Target="../media/image1703.jpeg"/><Relationship Id="rId1" Type="http://schemas.openxmlformats.org/officeDocument/2006/relationships/slideLayout" Target="../slideLayouts/slideLayout475.xml"/><Relationship Id="rId4" Type="http://schemas.openxmlformats.org/officeDocument/2006/relationships/image" Target="../media/image1705.jpeg"/></Relationships>
</file>

<file path=ppt/slides/_rels/slide954.xml.rels><?xml version="1.0" encoding="UTF-8" standalone="yes"?>
<Relationships xmlns="http://schemas.openxmlformats.org/package/2006/relationships"><Relationship Id="rId1" Type="http://schemas.openxmlformats.org/officeDocument/2006/relationships/slideLayout" Target="../slideLayouts/slideLayout475.xml"/></Relationships>
</file>

<file path=ppt/slides/_rels/slide955.xml.rels><?xml version="1.0" encoding="UTF-8" standalone="yes"?>
<Relationships xmlns="http://schemas.openxmlformats.org/package/2006/relationships"><Relationship Id="rId3" Type="http://schemas.openxmlformats.org/officeDocument/2006/relationships/image" Target="../media/image1707.jpeg"/><Relationship Id="rId2" Type="http://schemas.openxmlformats.org/officeDocument/2006/relationships/image" Target="../media/image1706.jpeg"/><Relationship Id="rId1" Type="http://schemas.openxmlformats.org/officeDocument/2006/relationships/slideLayout" Target="../slideLayouts/slideLayout476.xml"/><Relationship Id="rId5" Type="http://schemas.openxmlformats.org/officeDocument/2006/relationships/image" Target="../media/image1709.jpeg"/><Relationship Id="rId4" Type="http://schemas.openxmlformats.org/officeDocument/2006/relationships/image" Target="../media/image1708.jpeg"/></Relationships>
</file>

<file path=ppt/slides/_rels/slide956.xml.rels><?xml version="1.0" encoding="UTF-8" standalone="yes"?>
<Relationships xmlns="http://schemas.openxmlformats.org/package/2006/relationships"><Relationship Id="rId1" Type="http://schemas.openxmlformats.org/officeDocument/2006/relationships/slideLayout" Target="../slideLayouts/slideLayout476.xml"/></Relationships>
</file>

<file path=ppt/slides/_rels/slide957.xml.rels><?xml version="1.0" encoding="UTF-8" standalone="yes"?>
<Relationships xmlns="http://schemas.openxmlformats.org/package/2006/relationships"><Relationship Id="rId3" Type="http://schemas.openxmlformats.org/officeDocument/2006/relationships/image" Target="../media/image1711.jpeg"/><Relationship Id="rId2" Type="http://schemas.openxmlformats.org/officeDocument/2006/relationships/image" Target="../media/image1710.jpeg"/><Relationship Id="rId1" Type="http://schemas.openxmlformats.org/officeDocument/2006/relationships/slideLayout" Target="../slideLayouts/slideLayout477.xml"/><Relationship Id="rId6" Type="http://schemas.openxmlformats.org/officeDocument/2006/relationships/image" Target="../media/image1714.jpeg"/><Relationship Id="rId5" Type="http://schemas.openxmlformats.org/officeDocument/2006/relationships/image" Target="../media/image1713.jpeg"/><Relationship Id="rId4" Type="http://schemas.openxmlformats.org/officeDocument/2006/relationships/image" Target="../media/image1712.jpeg"/></Relationships>
</file>

<file path=ppt/slides/_rels/slide958.xml.rels><?xml version="1.0" encoding="UTF-8" standalone="yes"?>
<Relationships xmlns="http://schemas.openxmlformats.org/package/2006/relationships"><Relationship Id="rId1" Type="http://schemas.openxmlformats.org/officeDocument/2006/relationships/slideLayout" Target="../slideLayouts/slideLayout477.xml"/></Relationships>
</file>

<file path=ppt/slides/_rels/slide959.xml.rels><?xml version="1.0" encoding="UTF-8" standalone="yes"?>
<Relationships xmlns="http://schemas.openxmlformats.org/package/2006/relationships"><Relationship Id="rId3" Type="http://schemas.openxmlformats.org/officeDocument/2006/relationships/image" Target="../media/image1716.jpeg"/><Relationship Id="rId2" Type="http://schemas.openxmlformats.org/officeDocument/2006/relationships/image" Target="../media/image1715.jpeg"/><Relationship Id="rId1" Type="http://schemas.openxmlformats.org/officeDocument/2006/relationships/slideLayout" Target="../slideLayouts/slideLayout478.xml"/><Relationship Id="rId5" Type="http://schemas.openxmlformats.org/officeDocument/2006/relationships/image" Target="../media/image1718.jpeg"/><Relationship Id="rId4" Type="http://schemas.openxmlformats.org/officeDocument/2006/relationships/image" Target="../media/image1717.jpe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960.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961.xml.rels><?xml version="1.0" encoding="UTF-8" standalone="yes"?>
<Relationships xmlns="http://schemas.openxmlformats.org/package/2006/relationships"><Relationship Id="rId8" Type="http://schemas.openxmlformats.org/officeDocument/2006/relationships/image" Target="../media/image1725.jpeg"/><Relationship Id="rId3" Type="http://schemas.openxmlformats.org/officeDocument/2006/relationships/image" Target="../media/image1720.jpeg"/><Relationship Id="rId7" Type="http://schemas.openxmlformats.org/officeDocument/2006/relationships/image" Target="../media/image1724.jpeg"/><Relationship Id="rId2" Type="http://schemas.openxmlformats.org/officeDocument/2006/relationships/image" Target="../media/image1719.jpeg"/><Relationship Id="rId1" Type="http://schemas.openxmlformats.org/officeDocument/2006/relationships/slideLayout" Target="../slideLayouts/slideLayout479.xml"/><Relationship Id="rId6" Type="http://schemas.openxmlformats.org/officeDocument/2006/relationships/image" Target="../media/image1723.jpeg"/><Relationship Id="rId11" Type="http://schemas.openxmlformats.org/officeDocument/2006/relationships/image" Target="../media/image1728.jpeg"/><Relationship Id="rId5" Type="http://schemas.openxmlformats.org/officeDocument/2006/relationships/image" Target="../media/image1722.jpeg"/><Relationship Id="rId10" Type="http://schemas.openxmlformats.org/officeDocument/2006/relationships/image" Target="../media/image1727.jpeg"/><Relationship Id="rId4" Type="http://schemas.openxmlformats.org/officeDocument/2006/relationships/image" Target="../media/image1721.jpeg"/><Relationship Id="rId9" Type="http://schemas.openxmlformats.org/officeDocument/2006/relationships/image" Target="../media/image1726.jpeg"/></Relationships>
</file>

<file path=ppt/slides/_rels/slide962.xml.rels><?xml version="1.0" encoding="UTF-8" standalone="yes"?>
<Relationships xmlns="http://schemas.openxmlformats.org/package/2006/relationships"><Relationship Id="rId1" Type="http://schemas.openxmlformats.org/officeDocument/2006/relationships/slideLayout" Target="../slideLayouts/slideLayout479.xml"/></Relationships>
</file>

<file path=ppt/slides/_rels/slide963.xml.rels><?xml version="1.0" encoding="UTF-8" standalone="yes"?>
<Relationships xmlns="http://schemas.openxmlformats.org/package/2006/relationships"><Relationship Id="rId8" Type="http://schemas.openxmlformats.org/officeDocument/2006/relationships/image" Target="../media/image1735.jpeg"/><Relationship Id="rId3" Type="http://schemas.openxmlformats.org/officeDocument/2006/relationships/image" Target="../media/image1730.jpeg"/><Relationship Id="rId7" Type="http://schemas.openxmlformats.org/officeDocument/2006/relationships/image" Target="../media/image1734.jpeg"/><Relationship Id="rId2" Type="http://schemas.openxmlformats.org/officeDocument/2006/relationships/image" Target="../media/image1729.jpeg"/><Relationship Id="rId1" Type="http://schemas.openxmlformats.org/officeDocument/2006/relationships/slideLayout" Target="../slideLayouts/slideLayout480.xml"/><Relationship Id="rId6" Type="http://schemas.openxmlformats.org/officeDocument/2006/relationships/image" Target="../media/image1733.jpeg"/><Relationship Id="rId5" Type="http://schemas.openxmlformats.org/officeDocument/2006/relationships/image" Target="../media/image1732.jpeg"/><Relationship Id="rId4" Type="http://schemas.openxmlformats.org/officeDocument/2006/relationships/image" Target="../media/image1731.jpeg"/></Relationships>
</file>

<file path=ppt/slides/_rels/slide964.xml.rels><?xml version="1.0" encoding="UTF-8" standalone="yes"?>
<Relationships xmlns="http://schemas.openxmlformats.org/package/2006/relationships"><Relationship Id="rId1" Type="http://schemas.openxmlformats.org/officeDocument/2006/relationships/slideLayout" Target="../slideLayouts/slideLayout480.xml"/></Relationships>
</file>

<file path=ppt/slides/_rels/slide965.xml.rels><?xml version="1.0" encoding="UTF-8" standalone="yes"?>
<Relationships xmlns="http://schemas.openxmlformats.org/package/2006/relationships"><Relationship Id="rId8" Type="http://schemas.openxmlformats.org/officeDocument/2006/relationships/image" Target="../media/image1721.jpeg"/><Relationship Id="rId3" Type="http://schemas.openxmlformats.org/officeDocument/2006/relationships/image" Target="../media/image1737.jpeg"/><Relationship Id="rId7" Type="http://schemas.openxmlformats.org/officeDocument/2006/relationships/image" Target="../media/image1740.jpeg"/><Relationship Id="rId2" Type="http://schemas.openxmlformats.org/officeDocument/2006/relationships/image" Target="../media/image1736.jpeg"/><Relationship Id="rId1" Type="http://schemas.openxmlformats.org/officeDocument/2006/relationships/slideLayout" Target="../slideLayouts/slideLayout481.xml"/><Relationship Id="rId6" Type="http://schemas.openxmlformats.org/officeDocument/2006/relationships/image" Target="../media/image1720.jpeg"/><Relationship Id="rId5" Type="http://schemas.openxmlformats.org/officeDocument/2006/relationships/image" Target="../media/image1739.jpeg"/><Relationship Id="rId4" Type="http://schemas.openxmlformats.org/officeDocument/2006/relationships/image" Target="../media/image1738.jpeg"/><Relationship Id="rId9" Type="http://schemas.openxmlformats.org/officeDocument/2006/relationships/image" Target="../media/image1741.jpeg"/></Relationships>
</file>

<file path=ppt/slides/_rels/slide966.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967.xml.rels><?xml version="1.0" encoding="UTF-8" standalone="yes"?>
<Relationships xmlns="http://schemas.openxmlformats.org/package/2006/relationships"><Relationship Id="rId2" Type="http://schemas.openxmlformats.org/officeDocument/2006/relationships/image" Target="../media/image1742.jpeg"/><Relationship Id="rId1" Type="http://schemas.openxmlformats.org/officeDocument/2006/relationships/slideLayout" Target="../slideLayouts/slideLayout482.xml"/></Relationships>
</file>

<file path=ppt/slides/_rels/slide968.xml.rels><?xml version="1.0" encoding="UTF-8" standalone="yes"?>
<Relationships xmlns="http://schemas.openxmlformats.org/package/2006/relationships"><Relationship Id="rId1" Type="http://schemas.openxmlformats.org/officeDocument/2006/relationships/slideLayout" Target="../slideLayouts/slideLayout482.xml"/></Relationships>
</file>

<file path=ppt/slides/_rels/slide969.xml.rels><?xml version="1.0" encoding="UTF-8" standalone="yes"?>
<Relationships xmlns="http://schemas.openxmlformats.org/package/2006/relationships"><Relationship Id="rId3" Type="http://schemas.openxmlformats.org/officeDocument/2006/relationships/image" Target="../media/image1744.jpeg"/><Relationship Id="rId2" Type="http://schemas.openxmlformats.org/officeDocument/2006/relationships/image" Target="../media/image1743.jpeg"/><Relationship Id="rId1" Type="http://schemas.openxmlformats.org/officeDocument/2006/relationships/slideLayout" Target="../slideLayouts/slideLayout483.xml"/><Relationship Id="rId5" Type="http://schemas.openxmlformats.org/officeDocument/2006/relationships/image" Target="../media/image1746.jpeg"/><Relationship Id="rId4" Type="http://schemas.openxmlformats.org/officeDocument/2006/relationships/image" Target="../media/image1745.jpeg"/></Relationships>
</file>

<file path=ppt/slides/_rels/slide97.xml.rels><?xml version="1.0" encoding="UTF-8" standalone="yes"?>
<Relationships xmlns="http://schemas.openxmlformats.org/package/2006/relationships"><Relationship Id="rId8" Type="http://schemas.openxmlformats.org/officeDocument/2006/relationships/image" Target="../media/image198.jpeg"/><Relationship Id="rId3" Type="http://schemas.openxmlformats.org/officeDocument/2006/relationships/image" Target="../media/image194.jpeg"/><Relationship Id="rId7" Type="http://schemas.openxmlformats.org/officeDocument/2006/relationships/image" Target="../media/image197.jpeg"/><Relationship Id="rId2" Type="http://schemas.openxmlformats.org/officeDocument/2006/relationships/image" Target="../media/image178.jpeg"/><Relationship Id="rId1" Type="http://schemas.openxmlformats.org/officeDocument/2006/relationships/slideLayout" Target="../slideLayouts/slideLayout47.xml"/><Relationship Id="rId6" Type="http://schemas.openxmlformats.org/officeDocument/2006/relationships/image" Target="../media/image196.jpeg"/><Relationship Id="rId5" Type="http://schemas.openxmlformats.org/officeDocument/2006/relationships/image" Target="../media/image195.jpeg"/><Relationship Id="rId10" Type="http://schemas.openxmlformats.org/officeDocument/2006/relationships/image" Target="../media/image200.jpeg"/><Relationship Id="rId4" Type="http://schemas.openxmlformats.org/officeDocument/2006/relationships/image" Target="../media/image161.jpeg"/><Relationship Id="rId9" Type="http://schemas.openxmlformats.org/officeDocument/2006/relationships/image" Target="../media/image199.jpeg"/></Relationships>
</file>

<file path=ppt/slides/_rels/slide970.xml.rels><?xml version="1.0" encoding="UTF-8" standalone="yes"?>
<Relationships xmlns="http://schemas.openxmlformats.org/package/2006/relationships"><Relationship Id="rId1" Type="http://schemas.openxmlformats.org/officeDocument/2006/relationships/slideLayout" Target="../slideLayouts/slideLayout483.xml"/></Relationships>
</file>

<file path=ppt/slides/_rels/slide971.xml.rels><?xml version="1.0" encoding="UTF-8" standalone="yes"?>
<Relationships xmlns="http://schemas.openxmlformats.org/package/2006/relationships"><Relationship Id="rId2" Type="http://schemas.openxmlformats.org/officeDocument/2006/relationships/image" Target="../media/image1747.jpeg"/><Relationship Id="rId1" Type="http://schemas.openxmlformats.org/officeDocument/2006/relationships/slideLayout" Target="../slideLayouts/slideLayout484.xml"/></Relationships>
</file>

<file path=ppt/slides/_rels/slide972.xml.rels><?xml version="1.0" encoding="UTF-8" standalone="yes"?>
<Relationships xmlns="http://schemas.openxmlformats.org/package/2006/relationships"><Relationship Id="rId1" Type="http://schemas.openxmlformats.org/officeDocument/2006/relationships/slideLayout" Target="../slideLayouts/slideLayout484.xml"/></Relationships>
</file>

<file path=ppt/slides/_rels/slide973.xml.rels><?xml version="1.0" encoding="UTF-8" standalone="yes"?>
<Relationships xmlns="http://schemas.openxmlformats.org/package/2006/relationships"><Relationship Id="rId3" Type="http://schemas.openxmlformats.org/officeDocument/2006/relationships/image" Target="../media/image1749.jpeg"/><Relationship Id="rId2" Type="http://schemas.openxmlformats.org/officeDocument/2006/relationships/image" Target="../media/image1748.jpeg"/><Relationship Id="rId1" Type="http://schemas.openxmlformats.org/officeDocument/2006/relationships/slideLayout" Target="../slideLayouts/slideLayout485.xml"/><Relationship Id="rId5" Type="http://schemas.openxmlformats.org/officeDocument/2006/relationships/image" Target="../media/image1751.jpeg"/><Relationship Id="rId4" Type="http://schemas.openxmlformats.org/officeDocument/2006/relationships/image" Target="../media/image1750.jpeg"/></Relationships>
</file>

<file path=ppt/slides/_rels/slide974.xml.rels><?xml version="1.0" encoding="UTF-8" standalone="yes"?>
<Relationships xmlns="http://schemas.openxmlformats.org/package/2006/relationships"><Relationship Id="rId1" Type="http://schemas.openxmlformats.org/officeDocument/2006/relationships/slideLayout" Target="../slideLayouts/slideLayout485.xml"/></Relationships>
</file>

<file path=ppt/slides/_rels/slide975.xml.rels><?xml version="1.0" encoding="UTF-8" standalone="yes"?>
<Relationships xmlns="http://schemas.openxmlformats.org/package/2006/relationships"><Relationship Id="rId3" Type="http://schemas.openxmlformats.org/officeDocument/2006/relationships/image" Target="../media/image1753.jpeg"/><Relationship Id="rId2" Type="http://schemas.openxmlformats.org/officeDocument/2006/relationships/image" Target="../media/image1752.jpeg"/><Relationship Id="rId1" Type="http://schemas.openxmlformats.org/officeDocument/2006/relationships/slideLayout" Target="../slideLayouts/slideLayout486.xml"/><Relationship Id="rId5" Type="http://schemas.openxmlformats.org/officeDocument/2006/relationships/image" Target="../media/image1755.jpeg"/><Relationship Id="rId4" Type="http://schemas.openxmlformats.org/officeDocument/2006/relationships/image" Target="../media/image1754.jpeg"/></Relationships>
</file>

<file path=ppt/slides/_rels/slide976.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977.xml.rels><?xml version="1.0" encoding="UTF-8" standalone="yes"?>
<Relationships xmlns="http://schemas.openxmlformats.org/package/2006/relationships"><Relationship Id="rId3" Type="http://schemas.openxmlformats.org/officeDocument/2006/relationships/image" Target="../media/image1757.jpeg"/><Relationship Id="rId2" Type="http://schemas.openxmlformats.org/officeDocument/2006/relationships/image" Target="../media/image1756.jpeg"/><Relationship Id="rId1" Type="http://schemas.openxmlformats.org/officeDocument/2006/relationships/slideLayout" Target="../slideLayouts/slideLayout487.xml"/><Relationship Id="rId6" Type="http://schemas.openxmlformats.org/officeDocument/2006/relationships/image" Target="../media/image1760.jpeg"/><Relationship Id="rId5" Type="http://schemas.openxmlformats.org/officeDocument/2006/relationships/image" Target="../media/image1759.jpeg"/><Relationship Id="rId4" Type="http://schemas.openxmlformats.org/officeDocument/2006/relationships/image" Target="../media/image1758.jpeg"/></Relationships>
</file>

<file path=ppt/slides/_rels/slide978.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979.xml.rels><?xml version="1.0" encoding="UTF-8" standalone="yes"?>
<Relationships xmlns="http://schemas.openxmlformats.org/package/2006/relationships"><Relationship Id="rId3" Type="http://schemas.openxmlformats.org/officeDocument/2006/relationships/image" Target="../media/image1762.jpeg"/><Relationship Id="rId2" Type="http://schemas.openxmlformats.org/officeDocument/2006/relationships/image" Target="../media/image1761.jpeg"/><Relationship Id="rId1" Type="http://schemas.openxmlformats.org/officeDocument/2006/relationships/slideLayout" Target="../slideLayouts/slideLayout488.xml"/><Relationship Id="rId5" Type="http://schemas.openxmlformats.org/officeDocument/2006/relationships/image" Target="../media/image1764.jpeg"/><Relationship Id="rId4" Type="http://schemas.openxmlformats.org/officeDocument/2006/relationships/image" Target="../media/image1763.jpe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7.xml"/></Relationships>
</file>

<file path=ppt/slides/_rels/slide980.xml.rels><?xml version="1.0" encoding="UTF-8" standalone="yes"?>
<Relationships xmlns="http://schemas.openxmlformats.org/package/2006/relationships"><Relationship Id="rId1" Type="http://schemas.openxmlformats.org/officeDocument/2006/relationships/slideLayout" Target="../slideLayouts/slideLayout488.xml"/></Relationships>
</file>

<file path=ppt/slides/_rels/slide981.xml.rels><?xml version="1.0" encoding="UTF-8" standalone="yes"?>
<Relationships xmlns="http://schemas.openxmlformats.org/package/2006/relationships"><Relationship Id="rId3" Type="http://schemas.openxmlformats.org/officeDocument/2006/relationships/image" Target="../media/image1766.jpeg"/><Relationship Id="rId2" Type="http://schemas.openxmlformats.org/officeDocument/2006/relationships/image" Target="../media/image1765.jpeg"/><Relationship Id="rId1" Type="http://schemas.openxmlformats.org/officeDocument/2006/relationships/slideLayout" Target="../slideLayouts/slideLayout489.xml"/><Relationship Id="rId5" Type="http://schemas.openxmlformats.org/officeDocument/2006/relationships/image" Target="../media/image1767.jpeg"/><Relationship Id="rId4" Type="http://schemas.openxmlformats.org/officeDocument/2006/relationships/image" Target="../media/image1764.jpeg"/></Relationships>
</file>

<file path=ppt/slides/_rels/slide982.xml.rels><?xml version="1.0" encoding="UTF-8" standalone="yes"?>
<Relationships xmlns="http://schemas.openxmlformats.org/package/2006/relationships"><Relationship Id="rId1" Type="http://schemas.openxmlformats.org/officeDocument/2006/relationships/slideLayout" Target="../slideLayouts/slideLayout489.xml"/></Relationships>
</file>

<file path=ppt/slides/_rels/slide983.xml.rels><?xml version="1.0" encoding="UTF-8" standalone="yes"?>
<Relationships xmlns="http://schemas.openxmlformats.org/package/2006/relationships"><Relationship Id="rId3" Type="http://schemas.openxmlformats.org/officeDocument/2006/relationships/image" Target="../media/image1769.jpeg"/><Relationship Id="rId2" Type="http://schemas.openxmlformats.org/officeDocument/2006/relationships/image" Target="../media/image1768.jpeg"/><Relationship Id="rId1" Type="http://schemas.openxmlformats.org/officeDocument/2006/relationships/slideLayout" Target="../slideLayouts/slideLayout490.xml"/></Relationships>
</file>

<file path=ppt/slides/_rels/slide984.xml.rels><?xml version="1.0" encoding="UTF-8" standalone="yes"?>
<Relationships xmlns="http://schemas.openxmlformats.org/package/2006/relationships"><Relationship Id="rId1" Type="http://schemas.openxmlformats.org/officeDocument/2006/relationships/slideLayout" Target="../slideLayouts/slideLayout490.xml"/></Relationships>
</file>

<file path=ppt/slides/_rels/slide985.xml.rels><?xml version="1.0" encoding="UTF-8" standalone="yes"?>
<Relationships xmlns="http://schemas.openxmlformats.org/package/2006/relationships"><Relationship Id="rId3" Type="http://schemas.openxmlformats.org/officeDocument/2006/relationships/image" Target="../media/image1771.jpeg"/><Relationship Id="rId2" Type="http://schemas.openxmlformats.org/officeDocument/2006/relationships/image" Target="../media/image1770.jpeg"/><Relationship Id="rId1" Type="http://schemas.openxmlformats.org/officeDocument/2006/relationships/slideLayout" Target="../slideLayouts/slideLayout491.xml"/><Relationship Id="rId5" Type="http://schemas.openxmlformats.org/officeDocument/2006/relationships/image" Target="../media/image1773.jpeg"/><Relationship Id="rId4" Type="http://schemas.openxmlformats.org/officeDocument/2006/relationships/image" Target="../media/image1772.jpeg"/></Relationships>
</file>

<file path=ppt/slides/_rels/slide986.xml.rels><?xml version="1.0" encoding="UTF-8" standalone="yes"?>
<Relationships xmlns="http://schemas.openxmlformats.org/package/2006/relationships"><Relationship Id="rId1" Type="http://schemas.openxmlformats.org/officeDocument/2006/relationships/slideLayout" Target="../slideLayouts/slideLayout491.xml"/></Relationships>
</file>

<file path=ppt/slides/_rels/slide987.xml.rels><?xml version="1.0" encoding="UTF-8" standalone="yes"?>
<Relationships xmlns="http://schemas.openxmlformats.org/package/2006/relationships"><Relationship Id="rId3" Type="http://schemas.openxmlformats.org/officeDocument/2006/relationships/image" Target="../media/image1775.jpeg"/><Relationship Id="rId2" Type="http://schemas.openxmlformats.org/officeDocument/2006/relationships/image" Target="../media/image1774.jpeg"/><Relationship Id="rId1" Type="http://schemas.openxmlformats.org/officeDocument/2006/relationships/slideLayout" Target="../slideLayouts/slideLayout492.xml"/><Relationship Id="rId5" Type="http://schemas.openxmlformats.org/officeDocument/2006/relationships/image" Target="../media/image1777.jpeg"/><Relationship Id="rId4" Type="http://schemas.openxmlformats.org/officeDocument/2006/relationships/image" Target="../media/image1776.jpeg"/></Relationships>
</file>

<file path=ppt/slides/_rels/slide988.xml.rels><?xml version="1.0" encoding="UTF-8" standalone="yes"?>
<Relationships xmlns="http://schemas.openxmlformats.org/package/2006/relationships"><Relationship Id="rId1" Type="http://schemas.openxmlformats.org/officeDocument/2006/relationships/slideLayout" Target="../slideLayouts/slideLayout492.xml"/></Relationships>
</file>

<file path=ppt/slides/_rels/slide989.xml.rels><?xml version="1.0" encoding="UTF-8" standalone="yes"?>
<Relationships xmlns="http://schemas.openxmlformats.org/package/2006/relationships"><Relationship Id="rId3" Type="http://schemas.openxmlformats.org/officeDocument/2006/relationships/image" Target="../media/image1779.jpeg"/><Relationship Id="rId2" Type="http://schemas.openxmlformats.org/officeDocument/2006/relationships/image" Target="../media/image1778.jpeg"/><Relationship Id="rId1" Type="http://schemas.openxmlformats.org/officeDocument/2006/relationships/slideLayout" Target="../slideLayouts/slideLayout493.xml"/><Relationship Id="rId4" Type="http://schemas.openxmlformats.org/officeDocument/2006/relationships/image" Target="../media/image1780.jpeg"/></Relationships>
</file>

<file path=ppt/slides/_rels/slide99.xml.rels><?xml version="1.0" encoding="UTF-8" standalone="yes"?>
<Relationships xmlns="http://schemas.openxmlformats.org/package/2006/relationships"><Relationship Id="rId3" Type="http://schemas.openxmlformats.org/officeDocument/2006/relationships/image" Target="../media/image202.jpeg"/><Relationship Id="rId7" Type="http://schemas.openxmlformats.org/officeDocument/2006/relationships/image" Target="../media/image206.jpeg"/><Relationship Id="rId2" Type="http://schemas.openxmlformats.org/officeDocument/2006/relationships/image" Target="../media/image201.jpeg"/><Relationship Id="rId1" Type="http://schemas.openxmlformats.org/officeDocument/2006/relationships/slideLayout" Target="../slideLayouts/slideLayout48.xml"/><Relationship Id="rId6" Type="http://schemas.openxmlformats.org/officeDocument/2006/relationships/image" Target="../media/image205.jpeg"/><Relationship Id="rId5" Type="http://schemas.openxmlformats.org/officeDocument/2006/relationships/image" Target="../media/image204.jpeg"/><Relationship Id="rId4" Type="http://schemas.openxmlformats.org/officeDocument/2006/relationships/image" Target="../media/image203.jpeg"/></Relationships>
</file>

<file path=ppt/slides/_rels/slide990.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991.xml.rels><?xml version="1.0" encoding="UTF-8" standalone="yes"?>
<Relationships xmlns="http://schemas.openxmlformats.org/package/2006/relationships"><Relationship Id="rId8" Type="http://schemas.openxmlformats.org/officeDocument/2006/relationships/image" Target="../media/image1787.jpeg"/><Relationship Id="rId3" Type="http://schemas.openxmlformats.org/officeDocument/2006/relationships/image" Target="../media/image1782.jpeg"/><Relationship Id="rId7" Type="http://schemas.openxmlformats.org/officeDocument/2006/relationships/image" Target="../media/image1786.jpeg"/><Relationship Id="rId2" Type="http://schemas.openxmlformats.org/officeDocument/2006/relationships/image" Target="../media/image1781.jpeg"/><Relationship Id="rId1" Type="http://schemas.openxmlformats.org/officeDocument/2006/relationships/slideLayout" Target="../slideLayouts/slideLayout494.xml"/><Relationship Id="rId6" Type="http://schemas.openxmlformats.org/officeDocument/2006/relationships/image" Target="../media/image1785.jpeg"/><Relationship Id="rId5" Type="http://schemas.openxmlformats.org/officeDocument/2006/relationships/image" Target="../media/image1784.jpeg"/><Relationship Id="rId4" Type="http://schemas.openxmlformats.org/officeDocument/2006/relationships/image" Target="../media/image1783.jpeg"/></Relationships>
</file>

<file path=ppt/slides/_rels/slide992.xml.rels><?xml version="1.0" encoding="UTF-8" standalone="yes"?>
<Relationships xmlns="http://schemas.openxmlformats.org/package/2006/relationships"><Relationship Id="rId1" Type="http://schemas.openxmlformats.org/officeDocument/2006/relationships/slideLayout" Target="../slideLayouts/slideLayout494.xml"/></Relationships>
</file>

<file path=ppt/slides/_rels/slide993.xml.rels><?xml version="1.0" encoding="UTF-8" standalone="yes"?>
<Relationships xmlns="http://schemas.openxmlformats.org/package/2006/relationships"><Relationship Id="rId3" Type="http://schemas.openxmlformats.org/officeDocument/2006/relationships/image" Target="../media/image1789.jpeg"/><Relationship Id="rId2" Type="http://schemas.openxmlformats.org/officeDocument/2006/relationships/image" Target="../media/image1788.jpeg"/><Relationship Id="rId1" Type="http://schemas.openxmlformats.org/officeDocument/2006/relationships/slideLayout" Target="../slideLayouts/slideLayout495.xml"/></Relationships>
</file>

<file path=ppt/slides/_rels/slide994.xml.rels><?xml version="1.0" encoding="UTF-8" standalone="yes"?>
<Relationships xmlns="http://schemas.openxmlformats.org/package/2006/relationships"><Relationship Id="rId1" Type="http://schemas.openxmlformats.org/officeDocument/2006/relationships/slideLayout" Target="../slideLayouts/slideLayout495.xml"/></Relationships>
</file>

<file path=ppt/slides/_rels/slide995.xml.rels><?xml version="1.0" encoding="UTF-8" standalone="yes"?>
<Relationships xmlns="http://schemas.openxmlformats.org/package/2006/relationships"><Relationship Id="rId3" Type="http://schemas.openxmlformats.org/officeDocument/2006/relationships/image" Target="../media/image1791.jpeg"/><Relationship Id="rId2" Type="http://schemas.openxmlformats.org/officeDocument/2006/relationships/image" Target="../media/image1790.jpeg"/><Relationship Id="rId1" Type="http://schemas.openxmlformats.org/officeDocument/2006/relationships/slideLayout" Target="../slideLayouts/slideLayout496.xml"/><Relationship Id="rId6" Type="http://schemas.openxmlformats.org/officeDocument/2006/relationships/image" Target="../media/image1794.jpeg"/><Relationship Id="rId5" Type="http://schemas.openxmlformats.org/officeDocument/2006/relationships/image" Target="../media/image1793.jpeg"/><Relationship Id="rId4" Type="http://schemas.openxmlformats.org/officeDocument/2006/relationships/image" Target="../media/image1792.jpeg"/></Relationships>
</file>

<file path=ppt/slides/_rels/slide996.xml.rels><?xml version="1.0" encoding="UTF-8" standalone="yes"?>
<Relationships xmlns="http://schemas.openxmlformats.org/package/2006/relationships"><Relationship Id="rId1" Type="http://schemas.openxmlformats.org/officeDocument/2006/relationships/slideLayout" Target="../slideLayouts/slideLayout496.xml"/></Relationships>
</file>

<file path=ppt/slides/_rels/slide997.xml.rels><?xml version="1.0" encoding="UTF-8" standalone="yes"?>
<Relationships xmlns="http://schemas.openxmlformats.org/package/2006/relationships"><Relationship Id="rId8" Type="http://schemas.openxmlformats.org/officeDocument/2006/relationships/image" Target="../media/image1801.jpeg"/><Relationship Id="rId3" Type="http://schemas.openxmlformats.org/officeDocument/2006/relationships/image" Target="../media/image1796.jpeg"/><Relationship Id="rId7" Type="http://schemas.openxmlformats.org/officeDocument/2006/relationships/image" Target="../media/image1800.jpeg"/><Relationship Id="rId2" Type="http://schemas.openxmlformats.org/officeDocument/2006/relationships/image" Target="../media/image1795.jpeg"/><Relationship Id="rId1" Type="http://schemas.openxmlformats.org/officeDocument/2006/relationships/slideLayout" Target="../slideLayouts/slideLayout497.xml"/><Relationship Id="rId6" Type="http://schemas.openxmlformats.org/officeDocument/2006/relationships/image" Target="../media/image1799.jpeg"/><Relationship Id="rId5" Type="http://schemas.openxmlformats.org/officeDocument/2006/relationships/image" Target="../media/image1798.jpeg"/><Relationship Id="rId10" Type="http://schemas.openxmlformats.org/officeDocument/2006/relationships/image" Target="../media/image1803.jpeg"/><Relationship Id="rId4" Type="http://schemas.openxmlformats.org/officeDocument/2006/relationships/image" Target="../media/image1797.jpeg"/><Relationship Id="rId9" Type="http://schemas.openxmlformats.org/officeDocument/2006/relationships/image" Target="../media/image1802.jpeg"/></Relationships>
</file>

<file path=ppt/slides/_rels/slide998.xml.rels><?xml version="1.0" encoding="UTF-8" standalone="yes"?>
<Relationships xmlns="http://schemas.openxmlformats.org/package/2006/relationships"><Relationship Id="rId1" Type="http://schemas.openxmlformats.org/officeDocument/2006/relationships/slideLayout" Target="../slideLayouts/slideLayout497.xml"/></Relationships>
</file>

<file path=ppt/slides/_rels/slide999.xml.rels><?xml version="1.0" encoding="UTF-8" standalone="yes"?>
<Relationships xmlns="http://schemas.openxmlformats.org/package/2006/relationships"><Relationship Id="rId2" Type="http://schemas.openxmlformats.org/officeDocument/2006/relationships/image" Target="../media/image1804.jpeg"/><Relationship Id="rId1" Type="http://schemas.openxmlformats.org/officeDocument/2006/relationships/slideLayout" Target="../slideLayouts/slideLayout498.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70046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圖片版面配置區 6"/>
          <p:cNvSpPr>
            <a:spLocks noGrp="1"/>
          </p:cNvSpPr>
          <p:nvPr>
            <p:ph type="pic" sz="quarter" idx="10"/>
          </p:nvPr>
        </p:nvSpPr>
        <p:spPr/>
      </p:sp>
      <p:sp>
        <p:nvSpPr>
          <p:cNvPr id="8" name="圖片版面配置區 7"/>
          <p:cNvSpPr>
            <a:spLocks noGrp="1"/>
          </p:cNvSpPr>
          <p:nvPr>
            <p:ph type="pic" sz="quarter" idx="11"/>
          </p:nvPr>
        </p:nvSpPr>
        <p:spPr/>
      </p:sp>
      <p:sp>
        <p:nvSpPr>
          <p:cNvPr id="9" name="圖片版面配置區 8"/>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9</a:t>
            </a:fld>
            <a:endParaRPr lang="zh-TW" altLang="en-US"/>
          </a:p>
        </p:txBody>
      </p:sp>
    </p:spTree>
    <p:extLst>
      <p:ext uri="{BB962C8B-B14F-4D97-AF65-F5344CB8AC3E}">
        <p14:creationId xmlns:p14="http://schemas.microsoft.com/office/powerpoint/2010/main" val="868453772"/>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圖片版面配置區 5"/>
          <p:cNvSpPr>
            <a:spLocks noGrp="1"/>
          </p:cNvSpPr>
          <p:nvPr>
            <p:ph type="pic" sz="quarter" idx="12"/>
          </p:nvPr>
        </p:nvSpPr>
        <p:spPr/>
      </p:sp>
      <p:sp>
        <p:nvSpPr>
          <p:cNvPr id="14" name="圖片版面配置區 13"/>
          <p:cNvSpPr>
            <a:spLocks noGrp="1"/>
          </p:cNvSpPr>
          <p:nvPr>
            <p:ph type="pic" sz="quarter" idx="14"/>
          </p:nvPr>
        </p:nvSpPr>
        <p:spPr/>
      </p:sp>
      <p:sp>
        <p:nvSpPr>
          <p:cNvPr id="15" name="圖片版面配置區 14"/>
          <p:cNvSpPr>
            <a:spLocks noGrp="1"/>
          </p:cNvSpPr>
          <p:nvPr>
            <p:ph type="pic" sz="quarter" idx="15"/>
          </p:nvPr>
        </p:nvSpPr>
        <p:spPr/>
      </p:sp>
      <p:sp>
        <p:nvSpPr>
          <p:cNvPr id="16" name="圖片版面配置區 15"/>
          <p:cNvSpPr>
            <a:spLocks noGrp="1"/>
          </p:cNvSpPr>
          <p:nvPr>
            <p:ph type="pic" sz="quarter" idx="16"/>
          </p:nvPr>
        </p:nvSpPr>
        <p:spPr/>
      </p:sp>
      <p:sp>
        <p:nvSpPr>
          <p:cNvPr id="17" name="圖片版面配置區 16"/>
          <p:cNvSpPr>
            <a:spLocks noGrp="1"/>
          </p:cNvSpPr>
          <p:nvPr>
            <p:ph type="pic" sz="quarter" idx="17"/>
          </p:nvPr>
        </p:nvSpPr>
        <p:spPr/>
      </p:sp>
      <p:sp>
        <p:nvSpPr>
          <p:cNvPr id="18" name="圖片版面配置區 17"/>
          <p:cNvSpPr>
            <a:spLocks noGrp="1"/>
          </p:cNvSpPr>
          <p:nvPr>
            <p:ph type="pic" sz="quarter" idx="18"/>
          </p:nvPr>
        </p:nvSpPr>
        <p:spPr/>
      </p:sp>
      <p:sp>
        <p:nvSpPr>
          <p:cNvPr id="4" name="頁尾版面配置區 3"/>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0"/>
          </p:nvPr>
        </p:nvSpPr>
        <p:spPr/>
        <p:txBody>
          <a:bodyPr/>
          <a:lstStyle/>
          <a:p>
            <a:fld id="{E27FD744-A41C-4EAD-96D0-2F84A994B62C}" type="slidenum">
              <a:rPr lang="zh-TW" altLang="en-US" smtClean="0"/>
              <a:t>99</a:t>
            </a:fld>
            <a:endParaRPr lang="zh-TW" altLang="en-US"/>
          </a:p>
        </p:txBody>
      </p:sp>
    </p:spTree>
    <p:extLst>
      <p:ext uri="{BB962C8B-B14F-4D97-AF65-F5344CB8AC3E}">
        <p14:creationId xmlns:p14="http://schemas.microsoft.com/office/powerpoint/2010/main" val="1081494711"/>
      </p:ext>
    </p:extLst>
  </p:cSld>
  <p:clrMapOvr>
    <a:masterClrMapping/>
  </p:clrMapOvr>
  <p:timing>
    <p:tnLst>
      <p:par>
        <p:cTn id="1" dur="indefinite" restart="never" nodeType="tmRoot"/>
      </p:par>
    </p:tnLst>
  </p:timing>
</p:sld>
</file>

<file path=ppt/slides/slide10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999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6"/>
          </p:nvPr>
        </p:nvSpPr>
        <p:spPr/>
      </p:sp>
    </p:spTree>
    <p:extLst>
      <p:ext uri="{BB962C8B-B14F-4D97-AF65-F5344CB8AC3E}">
        <p14:creationId xmlns:p14="http://schemas.microsoft.com/office/powerpoint/2010/main" val="1469573665"/>
      </p:ext>
    </p:extLst>
  </p:cSld>
  <p:clrMapOvr>
    <a:masterClrMapping/>
  </p:clrMapOvr>
  <p:timing>
    <p:tnLst>
      <p:par>
        <p:cTn id="1" dur="indefinite" restart="never" nodeType="tmRoot"/>
      </p:par>
    </p:tnLst>
  </p:timing>
</p:sld>
</file>

<file path=ppt/slides/slide10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1000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6" name="圖片版面配置區 5"/>
          <p:cNvPicPr>
            <a:picLocks noGrp="1" noChangeAspect="1"/>
          </p:cNvPicPr>
          <p:nvPr>
            <p:ph type="pic" sz="quarter" idx="17"/>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498</a:t>
            </a:r>
            <a:endParaRPr lang="zh-TW" altLang="en-US" sz="3600" dirty="0">
              <a:solidFill>
                <a:schemeClr val="bg1">
                  <a:lumMod val="50000"/>
                </a:schemeClr>
              </a:solidFill>
            </a:endParaRPr>
          </a:p>
        </p:txBody>
      </p:sp>
      <p:sp>
        <p:nvSpPr>
          <p:cNvPr id="8" name="矩形 7"/>
          <p:cNvSpPr/>
          <p:nvPr/>
        </p:nvSpPr>
        <p:spPr>
          <a:xfrm>
            <a:off x="1112516"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1112516"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1112516"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1112516"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626550" y="2136293"/>
            <a:ext cx="421170" cy="421170"/>
            <a:chOff x="5023476" y="1967700"/>
            <a:chExt cx="421170" cy="421170"/>
          </a:xfrm>
        </p:grpSpPr>
        <p:sp>
          <p:nvSpPr>
            <p:cNvPr id="13" name="橢圓 1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5" name="群組 14"/>
          <p:cNvGrpSpPr/>
          <p:nvPr/>
        </p:nvGrpSpPr>
        <p:grpSpPr>
          <a:xfrm>
            <a:off x="626550" y="3187853"/>
            <a:ext cx="421170" cy="421170"/>
            <a:chOff x="5023476" y="3019260"/>
            <a:chExt cx="421170" cy="421170"/>
          </a:xfrm>
        </p:grpSpPr>
        <p:sp>
          <p:nvSpPr>
            <p:cNvPr id="16" name="橢圓 15"/>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626550" y="4239413"/>
            <a:ext cx="421170" cy="421170"/>
            <a:chOff x="5023476" y="4070820"/>
            <a:chExt cx="421170" cy="421170"/>
          </a:xfrm>
        </p:grpSpPr>
        <p:sp>
          <p:nvSpPr>
            <p:cNvPr id="19" name="橢圓 18"/>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626550" y="5290973"/>
            <a:ext cx="421170" cy="421170"/>
            <a:chOff x="5023476" y="5122380"/>
            <a:chExt cx="421170" cy="421170"/>
          </a:xfrm>
        </p:grpSpPr>
        <p:sp>
          <p:nvSpPr>
            <p:cNvPr id="22" name="橢圓 21"/>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487080296"/>
      </p:ext>
    </p:extLst>
  </p:cSld>
  <p:clrMapOvr>
    <a:masterClrMapping/>
  </p:clrMapOvr>
  <p:timing>
    <p:tnLst>
      <p:par>
        <p:cTn id="1" dur="indefinite" restart="never" nodeType="tmRoot"/>
      </p:par>
    </p:tnLst>
  </p:timing>
</p:sld>
</file>

<file path=ppt/slides/slide10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1001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7"/>
          </p:nvPr>
        </p:nvSpPr>
        <p:spPr/>
      </p:sp>
    </p:spTree>
    <p:extLst>
      <p:ext uri="{BB962C8B-B14F-4D97-AF65-F5344CB8AC3E}">
        <p14:creationId xmlns:p14="http://schemas.microsoft.com/office/powerpoint/2010/main" val="945008071"/>
      </p:ext>
    </p:extLst>
  </p:cSld>
  <p:clrMapOvr>
    <a:masterClrMapping/>
  </p:clrMapOvr>
  <p:timing>
    <p:tnLst>
      <p:par>
        <p:cTn id="1" dur="indefinite" restart="never" nodeType="tmRoot"/>
      </p:par>
    </p:tnLst>
  </p:timing>
</p:sld>
</file>

<file path=ppt/slides/slide10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1002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文字方塊 14"/>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499</a:t>
            </a:r>
            <a:endParaRPr lang="zh-TW" altLang="en-US" sz="3600" dirty="0">
              <a:solidFill>
                <a:schemeClr val="bg1">
                  <a:lumMod val="50000"/>
                </a:schemeClr>
              </a:solidFill>
            </a:endParaRPr>
          </a:p>
        </p:txBody>
      </p:sp>
      <p:sp>
        <p:nvSpPr>
          <p:cNvPr id="4" name="矩形 3"/>
          <p:cNvSpPr/>
          <p:nvPr/>
        </p:nvSpPr>
        <p:spPr>
          <a:xfrm>
            <a:off x="2144181" y="2224088"/>
            <a:ext cx="1625600" cy="1625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a:solidFill>
                  <a:schemeClr val="bg1"/>
                </a:solidFill>
              </a:rPr>
              <a:t>The quick brown fox jumps over the lazy dog.</a:t>
            </a:r>
            <a:endParaRPr lang="zh-TW" altLang="en-US" sz="1600" dirty="0">
              <a:solidFill>
                <a:schemeClr val="bg1"/>
              </a:solidFill>
            </a:endParaRPr>
          </a:p>
        </p:txBody>
      </p:sp>
      <p:sp>
        <p:nvSpPr>
          <p:cNvPr id="16" name="矩形 15"/>
          <p:cNvSpPr/>
          <p:nvPr/>
        </p:nvSpPr>
        <p:spPr>
          <a:xfrm>
            <a:off x="5395381" y="2224088"/>
            <a:ext cx="1625600" cy="1625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a:solidFill>
                  <a:schemeClr val="bg1"/>
                </a:solidFill>
              </a:rPr>
              <a:t>The quick brown fox jumps over the lazy dog.</a:t>
            </a:r>
            <a:endParaRPr lang="zh-TW" altLang="en-US" sz="1600" dirty="0">
              <a:solidFill>
                <a:schemeClr val="bg1"/>
              </a:solidFill>
            </a:endParaRPr>
          </a:p>
        </p:txBody>
      </p:sp>
      <p:sp>
        <p:nvSpPr>
          <p:cNvPr id="17" name="矩形 16"/>
          <p:cNvSpPr/>
          <p:nvPr/>
        </p:nvSpPr>
        <p:spPr>
          <a:xfrm>
            <a:off x="7020981" y="3849688"/>
            <a:ext cx="1625600" cy="1625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a:solidFill>
                  <a:schemeClr val="bg1"/>
                </a:solidFill>
              </a:rPr>
              <a:t>The quick brown fox jumps over the lazy dog.</a:t>
            </a:r>
            <a:endParaRPr lang="zh-TW" altLang="en-US" sz="1600" dirty="0">
              <a:solidFill>
                <a:schemeClr val="bg1"/>
              </a:solidFill>
            </a:endParaRPr>
          </a:p>
        </p:txBody>
      </p:sp>
      <p:sp>
        <p:nvSpPr>
          <p:cNvPr id="18" name="矩形 17"/>
          <p:cNvSpPr/>
          <p:nvPr/>
        </p:nvSpPr>
        <p:spPr>
          <a:xfrm>
            <a:off x="3769781" y="3849688"/>
            <a:ext cx="1625600" cy="16256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a:solidFill>
                  <a:schemeClr val="bg1"/>
                </a:solidFill>
              </a:rPr>
              <a:t>The quick brown fox jumps over the lazy dog.</a:t>
            </a:r>
            <a:endParaRPr lang="zh-TW" altLang="en-US" sz="1600" dirty="0">
              <a:solidFill>
                <a:schemeClr val="bg1"/>
              </a:solidFill>
            </a:endParaRPr>
          </a:p>
        </p:txBody>
      </p:sp>
      <p:sp>
        <p:nvSpPr>
          <p:cNvPr id="19" name="矩形 18"/>
          <p:cNvSpPr/>
          <p:nvPr/>
        </p:nvSpPr>
        <p:spPr>
          <a:xfrm>
            <a:off x="518581" y="3849688"/>
            <a:ext cx="1625600" cy="16256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sz="1600" dirty="0">
                <a:solidFill>
                  <a:schemeClr val="bg1"/>
                </a:solidFill>
              </a:rPr>
              <a:t>The quick brown fox jumps over the lazy dog.</a:t>
            </a:r>
            <a:endParaRPr lang="zh-TW" altLang="en-US" sz="1600" dirty="0">
              <a:solidFill>
                <a:schemeClr val="bg1"/>
              </a:solidFill>
            </a:endParaRPr>
          </a:p>
        </p:txBody>
      </p:sp>
    </p:spTree>
    <p:extLst>
      <p:ext uri="{BB962C8B-B14F-4D97-AF65-F5344CB8AC3E}">
        <p14:creationId xmlns:p14="http://schemas.microsoft.com/office/powerpoint/2010/main" val="1044938881"/>
      </p:ext>
    </p:extLst>
  </p:cSld>
  <p:clrMapOvr>
    <a:masterClrMapping/>
  </p:clrMapOvr>
  <p:timing>
    <p:tnLst>
      <p:par>
        <p:cTn id="1" dur="indefinite" restart="never" nodeType="tmRoot"/>
      </p:par>
    </p:tnLst>
  </p:timing>
</p:sld>
</file>

<file path=ppt/slides/slide10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1003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1437427338"/>
      </p:ext>
    </p:extLst>
  </p:cSld>
  <p:clrMapOvr>
    <a:masterClrMapping/>
  </p:clrMapOvr>
  <p:timing>
    <p:tnLst>
      <p:par>
        <p:cTn id="1" dur="indefinite" restart="never" nodeType="tmRoot"/>
      </p:par>
    </p:tnLst>
  </p:timing>
</p:sld>
</file>

<file path=ppt/slides/slide10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1004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a:stretch/>
        </p:blipFill>
        <p:spPr/>
      </p:pic>
      <p:sp>
        <p:nvSpPr>
          <p:cNvPr id="5" name="矩形 4"/>
          <p:cNvSpPr/>
          <p:nvPr/>
        </p:nvSpPr>
        <p:spPr>
          <a:xfrm>
            <a:off x="503289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4420621"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500</a:t>
            </a:r>
            <a:endParaRPr lang="zh-TW" altLang="en-US" sz="3600" dirty="0">
              <a:solidFill>
                <a:schemeClr val="bg1">
                  <a:lumMod val="50000"/>
                </a:schemeClr>
              </a:solidFill>
            </a:endParaRPr>
          </a:p>
        </p:txBody>
      </p:sp>
      <p:grpSp>
        <p:nvGrpSpPr>
          <p:cNvPr id="28" name="群組 27"/>
          <p:cNvGrpSpPr/>
          <p:nvPr/>
        </p:nvGrpSpPr>
        <p:grpSpPr>
          <a:xfrm>
            <a:off x="5032892" y="2049739"/>
            <a:ext cx="3352566" cy="738664"/>
            <a:chOff x="560912" y="1927819"/>
            <a:chExt cx="3352566" cy="738664"/>
          </a:xfrm>
        </p:grpSpPr>
        <p:grpSp>
          <p:nvGrpSpPr>
            <p:cNvPr id="29" name="群組 28"/>
            <p:cNvGrpSpPr/>
            <p:nvPr/>
          </p:nvGrpSpPr>
          <p:grpSpPr>
            <a:xfrm>
              <a:off x="560912" y="2086566"/>
              <a:ext cx="421170" cy="421170"/>
              <a:chOff x="1600200" y="2308860"/>
              <a:chExt cx="594360" cy="594360"/>
            </a:xfrm>
            <a:noFill/>
          </p:grpSpPr>
          <p:sp>
            <p:nvSpPr>
              <p:cNvPr id="31" name="橢圓 3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0" name="矩形 2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3" name="群組 32"/>
          <p:cNvGrpSpPr/>
          <p:nvPr/>
        </p:nvGrpSpPr>
        <p:grpSpPr>
          <a:xfrm>
            <a:off x="5032892" y="3025099"/>
            <a:ext cx="3352566" cy="738664"/>
            <a:chOff x="560912" y="1927819"/>
            <a:chExt cx="3352566" cy="738664"/>
          </a:xfrm>
        </p:grpSpPr>
        <p:grpSp>
          <p:nvGrpSpPr>
            <p:cNvPr id="34" name="群組 33"/>
            <p:cNvGrpSpPr/>
            <p:nvPr/>
          </p:nvGrpSpPr>
          <p:grpSpPr>
            <a:xfrm>
              <a:off x="560912" y="2086566"/>
              <a:ext cx="421170" cy="421170"/>
              <a:chOff x="1600200" y="2308860"/>
              <a:chExt cx="594360" cy="594360"/>
            </a:xfrm>
            <a:noFill/>
          </p:grpSpPr>
          <p:sp>
            <p:nvSpPr>
              <p:cNvPr id="36" name="橢圓 3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5" name="矩形 3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8" name="群組 37"/>
          <p:cNvGrpSpPr/>
          <p:nvPr/>
        </p:nvGrpSpPr>
        <p:grpSpPr>
          <a:xfrm>
            <a:off x="5032892" y="4000459"/>
            <a:ext cx="3352566" cy="738664"/>
            <a:chOff x="560912" y="1927819"/>
            <a:chExt cx="3352566" cy="738664"/>
          </a:xfrm>
        </p:grpSpPr>
        <p:grpSp>
          <p:nvGrpSpPr>
            <p:cNvPr id="39" name="群組 38"/>
            <p:cNvGrpSpPr/>
            <p:nvPr/>
          </p:nvGrpSpPr>
          <p:grpSpPr>
            <a:xfrm>
              <a:off x="560912" y="2086566"/>
              <a:ext cx="421170" cy="421170"/>
              <a:chOff x="1600200" y="2308860"/>
              <a:chExt cx="594360" cy="594360"/>
            </a:xfrm>
            <a:noFill/>
          </p:grpSpPr>
          <p:sp>
            <p:nvSpPr>
              <p:cNvPr id="41" name="橢圓 4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4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0" name="矩形 3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43" name="群組 42"/>
          <p:cNvGrpSpPr/>
          <p:nvPr/>
        </p:nvGrpSpPr>
        <p:grpSpPr>
          <a:xfrm>
            <a:off x="5032892" y="4975819"/>
            <a:ext cx="3352566" cy="738664"/>
            <a:chOff x="560912" y="1927819"/>
            <a:chExt cx="3352566" cy="738664"/>
          </a:xfrm>
        </p:grpSpPr>
        <p:grpSp>
          <p:nvGrpSpPr>
            <p:cNvPr id="44" name="群組 43"/>
            <p:cNvGrpSpPr/>
            <p:nvPr/>
          </p:nvGrpSpPr>
          <p:grpSpPr>
            <a:xfrm>
              <a:off x="560912" y="2086566"/>
              <a:ext cx="421170" cy="421170"/>
              <a:chOff x="1600200" y="2308860"/>
              <a:chExt cx="594360" cy="594360"/>
            </a:xfrm>
            <a:noFill/>
          </p:grpSpPr>
          <p:sp>
            <p:nvSpPr>
              <p:cNvPr id="46" name="橢圓 4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4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5" name="矩形 4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646768634"/>
      </p:ext>
    </p:extLst>
  </p:cSld>
  <p:clrMapOvr>
    <a:masterClrMapping/>
  </p:clrMapOvr>
  <p:timing>
    <p:tnLst>
      <p:par>
        <p:cTn id="1" dur="indefinite" restart="never" nodeType="tmRoot"/>
      </p:par>
    </p:tnLst>
  </p:timing>
</p:sld>
</file>

<file path=ppt/slides/slide10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1005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Tree>
    <p:extLst>
      <p:ext uri="{BB962C8B-B14F-4D97-AF65-F5344CB8AC3E}">
        <p14:creationId xmlns:p14="http://schemas.microsoft.com/office/powerpoint/2010/main" val="3492881627"/>
      </p:ext>
    </p:extLst>
  </p:cSld>
  <p:clrMapOvr>
    <a:masterClrMapping/>
  </p:clrMapOvr>
  <p:timing>
    <p:tnLst>
      <p:par>
        <p:cTn id="1" dur="indefinite" restart="never" nodeType="tmRoot"/>
      </p:par>
    </p:tnLst>
  </p:timing>
</p:sld>
</file>

<file path=ppt/slides/slide10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1006</a:t>
            </a:fld>
            <a:endParaRPr lang="zh-TW" altLang="en-US"/>
          </a:p>
        </p:txBody>
      </p:sp>
      <p:sp>
        <p:nvSpPr>
          <p:cNvPr id="3" name="頁尾版面配置區 2"/>
          <p:cNvSpPr>
            <a:spLocks noGrp="1"/>
          </p:cNvSpPr>
          <p:nvPr>
            <p:ph type="ftr" sz="quarter" idx="11"/>
          </p:nvPr>
        </p:nvSpPr>
        <p:spPr/>
        <p:txBody>
          <a:bodyPr/>
          <a:lstStyle/>
          <a:p>
            <a:r>
              <a:rPr lang="zh-TW" altLang="en-US" dirty="0" smtClean="0"/>
              <a:t>商業簡報網 </a:t>
            </a:r>
            <a:r>
              <a:rPr lang="en-US" altLang="zh-TW" dirty="0" smtClean="0"/>
              <a:t>X Matter Lab</a:t>
            </a:r>
            <a:endParaRPr lang="zh-TW" altLang="en-US" dirty="0"/>
          </a:p>
        </p:txBody>
      </p:sp>
      <p:pic>
        <p:nvPicPr>
          <p:cNvPr id="11" name="圖片版面配置區 1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3047622" y="197131"/>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501</a:t>
            </a:r>
            <a:endParaRPr lang="zh-TW" altLang="en-US" sz="2800" dirty="0">
              <a:solidFill>
                <a:schemeClr val="bg1">
                  <a:lumMod val="50000"/>
                </a:schemeClr>
              </a:solidFill>
            </a:endParaRPr>
          </a:p>
        </p:txBody>
      </p:sp>
      <p:sp>
        <p:nvSpPr>
          <p:cNvPr id="9" name="文字方塊 12"/>
          <p:cNvSpPr txBox="1"/>
          <p:nvPr/>
        </p:nvSpPr>
        <p:spPr>
          <a:xfrm>
            <a:off x="734042" y="3782984"/>
            <a:ext cx="1443101"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0" name="矩形 9"/>
          <p:cNvSpPr/>
          <p:nvPr/>
        </p:nvSpPr>
        <p:spPr>
          <a:xfrm>
            <a:off x="734042" y="4185448"/>
            <a:ext cx="231515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4"/>
          <p:cNvSpPr txBox="1"/>
          <p:nvPr/>
        </p:nvSpPr>
        <p:spPr>
          <a:xfrm>
            <a:off x="734042" y="4680407"/>
            <a:ext cx="1443101"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5" name="矩形 14"/>
          <p:cNvSpPr/>
          <p:nvPr/>
        </p:nvSpPr>
        <p:spPr>
          <a:xfrm>
            <a:off x="734042" y="5082871"/>
            <a:ext cx="231515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6"/>
          <p:cNvSpPr txBox="1"/>
          <p:nvPr/>
        </p:nvSpPr>
        <p:spPr>
          <a:xfrm>
            <a:off x="6776868" y="379984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7" name="矩形 16"/>
          <p:cNvSpPr/>
          <p:nvPr/>
        </p:nvSpPr>
        <p:spPr>
          <a:xfrm>
            <a:off x="6776868" y="4202307"/>
            <a:ext cx="2370732"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8"/>
          <p:cNvSpPr txBox="1"/>
          <p:nvPr/>
        </p:nvSpPr>
        <p:spPr>
          <a:xfrm>
            <a:off x="6776868" y="4697266"/>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9" name="矩形 18"/>
          <p:cNvSpPr/>
          <p:nvPr/>
        </p:nvSpPr>
        <p:spPr>
          <a:xfrm>
            <a:off x="6776868" y="5099730"/>
            <a:ext cx="2370732"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194361" y="4912204"/>
            <a:ext cx="478072" cy="523644"/>
            <a:chOff x="5731184" y="3068960"/>
            <a:chExt cx="816070" cy="816070"/>
          </a:xfrm>
        </p:grpSpPr>
        <p:sp>
          <p:nvSpPr>
            <p:cNvPr id="21" name="橢圓 20"/>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2" name="群組 21"/>
            <p:cNvGrpSpPr/>
            <p:nvPr/>
          </p:nvGrpSpPr>
          <p:grpSpPr>
            <a:xfrm>
              <a:off x="5935646" y="3308966"/>
              <a:ext cx="407146" cy="336058"/>
              <a:chOff x="13079250" y="23448756"/>
              <a:chExt cx="2967819" cy="2449630"/>
            </a:xfrm>
            <a:solidFill>
              <a:schemeClr val="bg1"/>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5" name="群組 24"/>
          <p:cNvGrpSpPr/>
          <p:nvPr/>
        </p:nvGrpSpPr>
        <p:grpSpPr>
          <a:xfrm>
            <a:off x="194361" y="4014781"/>
            <a:ext cx="478072" cy="523644"/>
            <a:chOff x="5731184" y="1981037"/>
            <a:chExt cx="816070" cy="816070"/>
          </a:xfrm>
        </p:grpSpPr>
        <p:sp>
          <p:nvSpPr>
            <p:cNvPr id="26" name="橢圓 25"/>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a:off x="6237187" y="4031640"/>
            <a:ext cx="523644" cy="523644"/>
            <a:chOff x="5731184" y="4156883"/>
            <a:chExt cx="816070" cy="816070"/>
          </a:xfrm>
        </p:grpSpPr>
        <p:sp>
          <p:nvSpPr>
            <p:cNvPr id="29" name="橢圓 28"/>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0" name="群組 29"/>
            <p:cNvGrpSpPr/>
            <p:nvPr/>
          </p:nvGrpSpPr>
          <p:grpSpPr>
            <a:xfrm>
              <a:off x="5939596" y="4366125"/>
              <a:ext cx="399246" cy="397586"/>
              <a:chOff x="35309818" y="13261794"/>
              <a:chExt cx="2516828" cy="2506357"/>
            </a:xfrm>
            <a:solidFill>
              <a:schemeClr val="bg1"/>
            </a:solidFill>
          </p:grpSpPr>
          <p:sp>
            <p:nvSpPr>
              <p:cNvPr id="31" name="手繪多邊形 30"/>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6237187" y="4929063"/>
            <a:ext cx="523644" cy="523644"/>
            <a:chOff x="5731184" y="5244806"/>
            <a:chExt cx="816070" cy="816070"/>
          </a:xfrm>
        </p:grpSpPr>
        <p:sp>
          <p:nvSpPr>
            <p:cNvPr id="39" name="橢圓 38"/>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0" name="手繪多邊形 39"/>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1" name="文字方塊 5"/>
          <p:cNvSpPr txBox="1"/>
          <p:nvPr/>
        </p:nvSpPr>
        <p:spPr>
          <a:xfrm>
            <a:off x="3679452" y="1687611"/>
            <a:ext cx="1786673"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Tree>
    <p:extLst>
      <p:ext uri="{BB962C8B-B14F-4D97-AF65-F5344CB8AC3E}">
        <p14:creationId xmlns:p14="http://schemas.microsoft.com/office/powerpoint/2010/main" val="2417161034"/>
      </p:ext>
    </p:extLst>
  </p:cSld>
  <p:clrMapOvr>
    <a:masterClrMapping/>
  </p:clrMapOvr>
  <p:timing>
    <p:tnLst>
      <p:par>
        <p:cTn id="1" dur="indefinite" restart="never" nodeType="tmRoot"/>
      </p:par>
    </p:tnLst>
  </p:timing>
</p:sld>
</file>

<file path=ppt/slides/slide10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1007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3068152274"/>
      </p:ext>
    </p:extLst>
  </p:cSld>
  <p:clrMapOvr>
    <a:masterClrMapping/>
  </p:clrMapOvr>
  <p:timing>
    <p:tnLst>
      <p:par>
        <p:cTn id="1" dur="indefinite" restart="never" nodeType="tmRoot"/>
      </p:par>
    </p:tnLst>
  </p:timing>
</p:sld>
</file>

<file path=ppt/slides/slide10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www.facebook.com/images/fb_icon_325x325.pn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1620" y="2348862"/>
            <a:ext cx="1728192" cy="1728192"/>
          </a:xfrm>
          <a:prstGeom prst="rect">
            <a:avLst/>
          </a:prstGeom>
          <a:noFill/>
          <a:extLst>
            <a:ext uri="{909E8E84-426E-40DD-AFC4-6F175D3DCCD1}">
              <a14:hiddenFill xmlns:a14="http://schemas.microsoft.com/office/drawing/2010/main">
                <a:solidFill>
                  <a:srgbClr val="FFFFFF"/>
                </a:solidFill>
              </a14:hiddenFill>
            </a:ext>
          </a:extLst>
        </p:spPr>
      </p:pic>
      <p:sp>
        <p:nvSpPr>
          <p:cNvPr id="5" name="文字方塊 4"/>
          <p:cNvSpPr txBox="1"/>
          <p:nvPr/>
        </p:nvSpPr>
        <p:spPr>
          <a:xfrm>
            <a:off x="2807804" y="2635150"/>
            <a:ext cx="5796644" cy="1261884"/>
          </a:xfrm>
          <a:prstGeom prst="rect">
            <a:avLst/>
          </a:prstGeom>
          <a:noFill/>
        </p:spPr>
        <p:txBody>
          <a:bodyPr wrap="square" rtlCol="0">
            <a:spAutoFit/>
          </a:bodyPr>
          <a:lstStyle/>
          <a:p>
            <a:r>
              <a:rPr lang="zh-TW" altLang="en-US" sz="4800" b="1" dirty="0">
                <a:solidFill>
                  <a:prstClr val="black"/>
                </a:solidFill>
                <a:latin typeface="微軟正黑體" pitchFamily="34" charset="-120"/>
                <a:ea typeface="微軟正黑體"/>
              </a:rPr>
              <a:t>歡迎加入</a:t>
            </a:r>
            <a:r>
              <a:rPr lang="zh-TW" altLang="en-US" sz="4800" b="1" dirty="0">
                <a:solidFill>
                  <a:prstClr val="black"/>
                </a:solidFill>
                <a:latin typeface="微軟正黑體" pitchFamily="34" charset="-120"/>
                <a:ea typeface="微軟正黑體"/>
                <a:hlinkClick r:id="rId4"/>
              </a:rPr>
              <a:t>商業簡報網</a:t>
            </a:r>
            <a:r>
              <a:rPr lang="zh-TW" altLang="en-US" sz="2800" b="1" dirty="0">
                <a:solidFill>
                  <a:prstClr val="black"/>
                </a:solidFill>
                <a:latin typeface="微軟正黑體" pitchFamily="34" charset="-120"/>
                <a:ea typeface="微軟正黑體"/>
              </a:rPr>
              <a:t>粉絲專頁</a:t>
            </a:r>
          </a:p>
        </p:txBody>
      </p:sp>
      <p:pic>
        <p:nvPicPr>
          <p:cNvPr id="1026" name="Picture 2" descr="C:\Users\mwhan\Downloads\1415166689_icon_27_one_finger_click-512.pn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541221" y="4167021"/>
            <a:ext cx="2258380" cy="2258380"/>
          </a:xfrm>
          <a:prstGeom prst="rect">
            <a:avLst/>
          </a:prstGeom>
          <a:noFill/>
          <a:extLst>
            <a:ext uri="{909E8E84-426E-40DD-AFC4-6F175D3DCCD1}">
              <a14:hiddenFill xmlns:a14="http://schemas.microsoft.com/office/drawing/2010/main">
                <a:solidFill>
                  <a:srgbClr val="FFFFFF"/>
                </a:solidFill>
              </a14:hiddenFill>
            </a:ext>
          </a:extLst>
        </p:spPr>
      </p:pic>
      <p:sp>
        <p:nvSpPr>
          <p:cNvPr id="2" name="頁尾版面配置區 1"/>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3" name="投影片編號版面配置區 2"/>
          <p:cNvSpPr>
            <a:spLocks noGrp="1"/>
          </p:cNvSpPr>
          <p:nvPr>
            <p:ph type="sldNum" sz="quarter" idx="12"/>
          </p:nvPr>
        </p:nvSpPr>
        <p:spPr/>
        <p:txBody>
          <a:bodyPr/>
          <a:lstStyle/>
          <a:p>
            <a:fld id="{93B68095-C8B2-4A76-90AA-E601358CCBC3}" type="slidenum">
              <a:rPr lang="zh-TW" altLang="en-US" smtClean="0"/>
              <a:t>1008</a:t>
            </a:fld>
            <a:endParaRPr lang="zh-TW" altLang="en-US"/>
          </a:p>
        </p:txBody>
      </p:sp>
    </p:spTree>
    <p:extLst>
      <p:ext uri="{BB962C8B-B14F-4D97-AF65-F5344CB8AC3E}">
        <p14:creationId xmlns:p14="http://schemas.microsoft.com/office/powerpoint/2010/main" val="587613811"/>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p:pic>
      <p:pic>
        <p:nvPicPr>
          <p:cNvPr id="22" name="圖片版面配置區 21"/>
          <p:cNvPicPr>
            <a:picLocks noGrp="1" noChangeAspect="1"/>
          </p:cNvPicPr>
          <p:nvPr>
            <p:ph type="pic" sz="quarter" idx="15"/>
          </p:nvPr>
        </p:nvPicPr>
        <p:blipFill rotWithShape="1">
          <a:blip r:embed="rId5" cstate="email">
            <a:extLst>
              <a:ext uri="{28A0092B-C50C-407E-A947-70E740481C1C}">
                <a14:useLocalDpi xmlns:a14="http://schemas.microsoft.com/office/drawing/2010/main"/>
              </a:ext>
            </a:extLst>
          </a:blip>
          <a:srcRect/>
          <a:stretch/>
        </p:blipFill>
        <p:spPr/>
      </p:pic>
      <p:sp>
        <p:nvSpPr>
          <p:cNvPr id="4" name="頁尾版面配置區 3"/>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7"/>
          </p:nvPr>
        </p:nvSpPr>
        <p:spPr/>
        <p:txBody>
          <a:bodyPr/>
          <a:lstStyle/>
          <a:p>
            <a:fld id="{E27FD744-A41C-4EAD-96D0-2F84A994B62C}" type="slidenum">
              <a:rPr lang="zh-TW" altLang="en-US" smtClean="0"/>
              <a:t>100</a:t>
            </a:fld>
            <a:endParaRPr lang="zh-TW" altLang="en-US"/>
          </a:p>
        </p:txBody>
      </p:sp>
      <p:pic>
        <p:nvPicPr>
          <p:cNvPr id="23" name="圖片版面配置區 22"/>
          <p:cNvPicPr>
            <a:picLocks noGrp="1" noChangeAspect="1"/>
          </p:cNvPicPr>
          <p:nvPr>
            <p:ph type="pic" sz="quarter" idx="10"/>
          </p:nvPr>
        </p:nvPicPr>
        <p:blipFill>
          <a:blip r:embed="rId6"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1"/>
          </p:nvPr>
        </p:nvPicPr>
        <p:blipFill>
          <a:blip r:embed="rId7" cstate="email">
            <a:extLst>
              <a:ext uri="{28A0092B-C50C-407E-A947-70E740481C1C}">
                <a14:useLocalDpi xmlns:a14="http://schemas.microsoft.com/office/drawing/2010/main"/>
              </a:ext>
            </a:extLst>
          </a:blip>
          <a:srcRect/>
          <a:stretch>
            <a:fillRect/>
          </a:stretch>
        </p:blipFill>
        <p:spPr/>
      </p:pic>
      <p:sp>
        <p:nvSpPr>
          <p:cNvPr id="10" name="文字方塊 9"/>
          <p:cNvSpPr txBox="1"/>
          <p:nvPr/>
        </p:nvSpPr>
        <p:spPr>
          <a:xfrm>
            <a:off x="969799" y="404040"/>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048</a:t>
            </a:r>
            <a:endParaRPr lang="zh-TW" altLang="en-US" sz="3600" dirty="0">
              <a:solidFill>
                <a:schemeClr val="bg1"/>
              </a:solidFill>
            </a:endParaRPr>
          </a:p>
        </p:txBody>
      </p:sp>
    </p:spTree>
    <p:extLst>
      <p:ext uri="{BB962C8B-B14F-4D97-AF65-F5344CB8AC3E}">
        <p14:creationId xmlns:p14="http://schemas.microsoft.com/office/powerpoint/2010/main" val="1702908376"/>
      </p:ext>
    </p:extLst>
  </p:cSld>
  <p:clrMapOvr>
    <a:masterClrMapping/>
  </p:clrMapOvr>
  <p:timing>
    <p:tnLst>
      <p:par>
        <p:cTn id="1" dur="indefinite" restart="never" nodeType="tmRoot"/>
      </p:par>
    </p:tnLst>
  </p:timing>
</p:sld>
</file>

<file path=ppt/slides/slide101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9174194"/>
      </p:ext>
    </p:extLst>
  </p:cSld>
  <p:clrMapOvr>
    <a:masterClrMapping/>
  </p:clrMapOvr>
  <p:timing>
    <p:tnLst>
      <p:par>
        <p:cTn id="1" dur="indefinite" restart="never" nodeType="tmRoot"/>
      </p:par>
    </p:tnLst>
  </p:timing>
</p:sld>
</file>

<file path=ppt/slides/slide101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08414509"/>
      </p:ext>
    </p:extLst>
  </p:cSld>
  <p:clrMapOvr>
    <a:masterClrMapping/>
  </p:clrMapOvr>
  <p:timing>
    <p:tnLst>
      <p:par>
        <p:cTn id="1" dur="indefinite" restart="never" nodeType="tmRoot"/>
      </p:par>
    </p:tnLst>
  </p:timing>
</p:sld>
</file>

<file path=ppt/slides/slide10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00917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圖片版面配置區 3"/>
          <p:cNvSpPr>
            <a:spLocks noGrp="1"/>
          </p:cNvSpPr>
          <p:nvPr>
            <p:ph type="pic" sz="quarter" idx="10"/>
          </p:nvPr>
        </p:nvSpPr>
        <p:spPr/>
      </p:sp>
      <p:sp>
        <p:nvSpPr>
          <p:cNvPr id="5" name="圖片版面配置區 4"/>
          <p:cNvSpPr>
            <a:spLocks noGrp="1"/>
          </p:cNvSpPr>
          <p:nvPr>
            <p:ph type="pic" sz="quarter" idx="11"/>
          </p:nvPr>
        </p:nvSpPr>
        <p:spPr/>
      </p:sp>
      <p:sp>
        <p:nvSpPr>
          <p:cNvPr id="6" name="圖片版面配置區 5"/>
          <p:cNvSpPr>
            <a:spLocks noGrp="1"/>
          </p:cNvSpPr>
          <p:nvPr>
            <p:ph type="pic" sz="quarter" idx="12"/>
          </p:nvPr>
        </p:nvSpPr>
        <p:spPr/>
      </p:sp>
      <p:sp>
        <p:nvSpPr>
          <p:cNvPr id="7" name="圖片版面配置區 6"/>
          <p:cNvSpPr>
            <a:spLocks noGrp="1"/>
          </p:cNvSpPr>
          <p:nvPr>
            <p:ph type="pic" sz="quarter" idx="15"/>
          </p:nvPr>
        </p:nvSpPr>
        <p:spPr/>
      </p:sp>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101</a:t>
            </a:fld>
            <a:endParaRPr lang="zh-TW" altLang="en-US"/>
          </a:p>
        </p:txBody>
      </p:sp>
    </p:spTree>
    <p:extLst>
      <p:ext uri="{BB962C8B-B14F-4D97-AF65-F5344CB8AC3E}">
        <p14:creationId xmlns:p14="http://schemas.microsoft.com/office/powerpoint/2010/main" val="2131692411"/>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2"/>
          </p:nvPr>
        </p:nvSpPr>
        <p:spPr/>
        <p:txBody>
          <a:bodyPr/>
          <a:lstStyle/>
          <a:p>
            <a:fld id="{E27FD744-A41C-4EAD-96D0-2F84A994B62C}" type="slidenum">
              <a:rPr lang="zh-TW" altLang="en-US" smtClean="0"/>
              <a:t>102</a:t>
            </a:fld>
            <a:endParaRPr lang="zh-TW" altLang="en-US"/>
          </a:p>
        </p:txBody>
      </p:sp>
      <p:sp>
        <p:nvSpPr>
          <p:cNvPr id="12" name="矩形 11"/>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049</a:t>
            </a:r>
            <a:endParaRPr lang="zh-TW" altLang="en-US" sz="3600" dirty="0">
              <a:solidFill>
                <a:schemeClr val="bg1">
                  <a:lumMod val="50000"/>
                </a:schemeClr>
              </a:solidFill>
            </a:endParaRPr>
          </a:p>
        </p:txBody>
      </p:sp>
      <p:sp>
        <p:nvSpPr>
          <p:cNvPr id="7" name="矩形 6"/>
          <p:cNvSpPr/>
          <p:nvPr/>
        </p:nvSpPr>
        <p:spPr>
          <a:xfrm>
            <a:off x="4686486" y="199305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4686486" y="304461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4686486" y="409617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4686486" y="5147734"/>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4200520" y="2151801"/>
            <a:ext cx="421170" cy="42117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4200520" y="3203361"/>
            <a:ext cx="421170" cy="421170"/>
            <a:chOff x="5023476" y="3019260"/>
            <a:chExt cx="421170" cy="421170"/>
          </a:xfrm>
        </p:grpSpPr>
        <p:sp>
          <p:nvSpPr>
            <p:cNvPr id="19" name="橢圓 18"/>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4200520" y="4254921"/>
            <a:ext cx="421170" cy="421170"/>
            <a:chOff x="5023476" y="4070820"/>
            <a:chExt cx="421170" cy="421170"/>
          </a:xfrm>
        </p:grpSpPr>
        <p:sp>
          <p:nvSpPr>
            <p:cNvPr id="22" name="橢圓 21"/>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4" name="群組 23"/>
          <p:cNvGrpSpPr/>
          <p:nvPr/>
        </p:nvGrpSpPr>
        <p:grpSpPr>
          <a:xfrm>
            <a:off x="4200520" y="5306481"/>
            <a:ext cx="421170" cy="421170"/>
            <a:chOff x="5023476" y="5122380"/>
            <a:chExt cx="421170" cy="421170"/>
          </a:xfrm>
        </p:grpSpPr>
        <p:sp>
          <p:nvSpPr>
            <p:cNvPr id="25" name="橢圓 24"/>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539835931"/>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103</a:t>
            </a:fld>
            <a:endParaRPr lang="zh-TW" altLang="en-US"/>
          </a:p>
        </p:txBody>
      </p:sp>
    </p:spTree>
    <p:extLst>
      <p:ext uri="{BB962C8B-B14F-4D97-AF65-F5344CB8AC3E}">
        <p14:creationId xmlns:p14="http://schemas.microsoft.com/office/powerpoint/2010/main" val="3367210160"/>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104</a:t>
            </a:fld>
            <a:endParaRPr lang="zh-TW" altLang="en-US"/>
          </a:p>
        </p:txBody>
      </p:sp>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050</a:t>
            </a:r>
            <a:endParaRPr lang="zh-TW" altLang="en-US" sz="3600" dirty="0">
              <a:solidFill>
                <a:schemeClr val="bg1">
                  <a:lumMod val="50000"/>
                </a:schemeClr>
              </a:solidFill>
            </a:endParaRPr>
          </a:p>
        </p:txBody>
      </p:sp>
      <p:grpSp>
        <p:nvGrpSpPr>
          <p:cNvPr id="13" name="群組 12"/>
          <p:cNvGrpSpPr/>
          <p:nvPr/>
        </p:nvGrpSpPr>
        <p:grpSpPr>
          <a:xfrm>
            <a:off x="736716" y="4027872"/>
            <a:ext cx="2221170" cy="738664"/>
            <a:chOff x="328608" y="2716724"/>
            <a:chExt cx="2221170" cy="738664"/>
          </a:xfrm>
        </p:grpSpPr>
        <p:sp>
          <p:nvSpPr>
            <p:cNvPr id="14" name="矩形 13"/>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5" name="群組 14"/>
            <p:cNvGrpSpPr/>
            <p:nvPr/>
          </p:nvGrpSpPr>
          <p:grpSpPr>
            <a:xfrm>
              <a:off x="328608" y="2875471"/>
              <a:ext cx="421170" cy="42117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8" name="群組 17"/>
          <p:cNvGrpSpPr/>
          <p:nvPr/>
        </p:nvGrpSpPr>
        <p:grpSpPr>
          <a:xfrm>
            <a:off x="736716" y="4965132"/>
            <a:ext cx="2221170" cy="738664"/>
            <a:chOff x="328608" y="2716724"/>
            <a:chExt cx="2221170" cy="738664"/>
          </a:xfrm>
        </p:grpSpPr>
        <p:sp>
          <p:nvSpPr>
            <p:cNvPr id="19" name="矩形 18"/>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328608" y="2875471"/>
              <a:ext cx="421170" cy="421170"/>
              <a:chOff x="5023476" y="1967700"/>
              <a:chExt cx="421170" cy="421170"/>
            </a:xfrm>
          </p:grpSpPr>
          <p:sp>
            <p:nvSpPr>
              <p:cNvPr id="21" name="橢圓 2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3366419" y="4027872"/>
            <a:ext cx="2221170" cy="738664"/>
            <a:chOff x="328608" y="2716724"/>
            <a:chExt cx="2221170" cy="738664"/>
          </a:xfrm>
        </p:grpSpPr>
        <p:sp>
          <p:nvSpPr>
            <p:cNvPr id="24" name="矩形 23"/>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5" name="群組 24"/>
            <p:cNvGrpSpPr/>
            <p:nvPr/>
          </p:nvGrpSpPr>
          <p:grpSpPr>
            <a:xfrm>
              <a:off x="328608" y="2875471"/>
              <a:ext cx="421170" cy="421170"/>
              <a:chOff x="5023476" y="1967700"/>
              <a:chExt cx="421170" cy="421170"/>
            </a:xfrm>
          </p:grpSpPr>
          <p:sp>
            <p:nvSpPr>
              <p:cNvPr id="26" name="橢圓 2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8" name="群組 27"/>
          <p:cNvGrpSpPr/>
          <p:nvPr/>
        </p:nvGrpSpPr>
        <p:grpSpPr>
          <a:xfrm>
            <a:off x="3366419" y="4965132"/>
            <a:ext cx="2221170" cy="738664"/>
            <a:chOff x="328608" y="2716724"/>
            <a:chExt cx="2221170" cy="738664"/>
          </a:xfrm>
        </p:grpSpPr>
        <p:sp>
          <p:nvSpPr>
            <p:cNvPr id="29" name="矩形 28"/>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0" name="群組 29"/>
            <p:cNvGrpSpPr/>
            <p:nvPr/>
          </p:nvGrpSpPr>
          <p:grpSpPr>
            <a:xfrm>
              <a:off x="328608" y="2875471"/>
              <a:ext cx="421170" cy="421170"/>
              <a:chOff x="5023476" y="1967700"/>
              <a:chExt cx="421170" cy="421170"/>
            </a:xfrm>
          </p:grpSpPr>
          <p:sp>
            <p:nvSpPr>
              <p:cNvPr id="31" name="橢圓 3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3" name="群組 32"/>
          <p:cNvGrpSpPr/>
          <p:nvPr/>
        </p:nvGrpSpPr>
        <p:grpSpPr>
          <a:xfrm>
            <a:off x="6341572" y="4027872"/>
            <a:ext cx="2221170" cy="738664"/>
            <a:chOff x="328608" y="2716724"/>
            <a:chExt cx="2221170" cy="738664"/>
          </a:xfrm>
        </p:grpSpPr>
        <p:sp>
          <p:nvSpPr>
            <p:cNvPr id="34" name="矩形 33"/>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5" name="群組 34"/>
            <p:cNvGrpSpPr/>
            <p:nvPr/>
          </p:nvGrpSpPr>
          <p:grpSpPr>
            <a:xfrm>
              <a:off x="328608" y="2875471"/>
              <a:ext cx="421170" cy="421170"/>
              <a:chOff x="5023476" y="1967700"/>
              <a:chExt cx="421170" cy="421170"/>
            </a:xfrm>
          </p:grpSpPr>
          <p:sp>
            <p:nvSpPr>
              <p:cNvPr id="36" name="橢圓 3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6341572" y="4965132"/>
            <a:ext cx="2221170" cy="738664"/>
            <a:chOff x="328608" y="2716724"/>
            <a:chExt cx="2221170" cy="738664"/>
          </a:xfrm>
        </p:grpSpPr>
        <p:sp>
          <p:nvSpPr>
            <p:cNvPr id="39" name="矩形 38"/>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0" name="群組 39"/>
            <p:cNvGrpSpPr/>
            <p:nvPr/>
          </p:nvGrpSpPr>
          <p:grpSpPr>
            <a:xfrm>
              <a:off x="328608" y="2875471"/>
              <a:ext cx="421170" cy="421170"/>
              <a:chOff x="5023476" y="1967700"/>
              <a:chExt cx="421170" cy="421170"/>
            </a:xfrm>
          </p:grpSpPr>
          <p:sp>
            <p:nvSpPr>
              <p:cNvPr id="41" name="橢圓 4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4030782398"/>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105</a:t>
            </a:fld>
            <a:endParaRPr lang="zh-TW" altLang="en-US"/>
          </a:p>
        </p:txBody>
      </p:sp>
    </p:spTree>
    <p:extLst>
      <p:ext uri="{BB962C8B-B14F-4D97-AF65-F5344CB8AC3E}">
        <p14:creationId xmlns:p14="http://schemas.microsoft.com/office/powerpoint/2010/main" val="2616608986"/>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0"/>
          </p:nvPr>
        </p:nvPicPr>
        <p:blipFill>
          <a:blip r:embed="rId4"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106</a:t>
            </a:fld>
            <a:endParaRPr lang="zh-TW" altLang="en-US"/>
          </a:p>
        </p:txBody>
      </p:sp>
      <p:sp>
        <p:nvSpPr>
          <p:cNvPr id="13" name="矩形 12"/>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051</a:t>
            </a:r>
            <a:endParaRPr lang="zh-TW" altLang="en-US" sz="3600" dirty="0">
              <a:solidFill>
                <a:schemeClr val="bg1">
                  <a:lumMod val="50000"/>
                </a:schemeClr>
              </a:solidFill>
            </a:endParaRPr>
          </a:p>
        </p:txBody>
      </p:sp>
      <p:grpSp>
        <p:nvGrpSpPr>
          <p:cNvPr id="2" name="群組 1"/>
          <p:cNvGrpSpPr/>
          <p:nvPr/>
        </p:nvGrpSpPr>
        <p:grpSpPr>
          <a:xfrm>
            <a:off x="3831069" y="3522380"/>
            <a:ext cx="1613433" cy="2563978"/>
            <a:chOff x="990683" y="3522380"/>
            <a:chExt cx="1613433" cy="2563978"/>
          </a:xfrm>
        </p:grpSpPr>
        <p:sp>
          <p:nvSpPr>
            <p:cNvPr id="9" name="文字方塊 18"/>
            <p:cNvSpPr txBox="1"/>
            <p:nvPr/>
          </p:nvSpPr>
          <p:spPr>
            <a:xfrm>
              <a:off x="990684" y="4113794"/>
              <a:ext cx="1613432" cy="1972564"/>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
          <p:nvSpPr>
            <p:cNvPr id="14" name="文字方塊 19"/>
            <p:cNvSpPr txBox="1"/>
            <p:nvPr/>
          </p:nvSpPr>
          <p:spPr>
            <a:xfrm>
              <a:off x="990683" y="3522380"/>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5" name="直線接點 14"/>
            <p:cNvCxnSpPr/>
            <p:nvPr/>
          </p:nvCxnSpPr>
          <p:spPr>
            <a:xfrm>
              <a:off x="1079708" y="4095123"/>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 name="群組 2"/>
          <p:cNvGrpSpPr/>
          <p:nvPr/>
        </p:nvGrpSpPr>
        <p:grpSpPr>
          <a:xfrm>
            <a:off x="6516532" y="3522380"/>
            <a:ext cx="1613433" cy="2563978"/>
            <a:chOff x="2735262" y="3522380"/>
            <a:chExt cx="1613433" cy="2563978"/>
          </a:xfrm>
        </p:grpSpPr>
        <p:sp>
          <p:nvSpPr>
            <p:cNvPr id="16" name="文字方塊 20"/>
            <p:cNvSpPr txBox="1"/>
            <p:nvPr/>
          </p:nvSpPr>
          <p:spPr>
            <a:xfrm>
              <a:off x="2735263" y="4113794"/>
              <a:ext cx="1613432" cy="1972564"/>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
          <p:nvSpPr>
            <p:cNvPr id="17" name="文字方塊 21"/>
            <p:cNvSpPr txBox="1"/>
            <p:nvPr/>
          </p:nvSpPr>
          <p:spPr>
            <a:xfrm>
              <a:off x="2735262" y="3522380"/>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18" name="直線接點 17"/>
            <p:cNvCxnSpPr/>
            <p:nvPr/>
          </p:nvCxnSpPr>
          <p:spPr>
            <a:xfrm>
              <a:off x="2824287" y="4095123"/>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群組 21"/>
          <p:cNvGrpSpPr/>
          <p:nvPr/>
        </p:nvGrpSpPr>
        <p:grpSpPr>
          <a:xfrm>
            <a:off x="1028546" y="3522380"/>
            <a:ext cx="1613433" cy="2563978"/>
            <a:chOff x="990683" y="3522380"/>
            <a:chExt cx="1613433" cy="2563978"/>
          </a:xfrm>
        </p:grpSpPr>
        <p:sp>
          <p:nvSpPr>
            <p:cNvPr id="23" name="文字方塊 18"/>
            <p:cNvSpPr txBox="1"/>
            <p:nvPr/>
          </p:nvSpPr>
          <p:spPr>
            <a:xfrm>
              <a:off x="990684" y="4113794"/>
              <a:ext cx="1613432" cy="1972564"/>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
          <p:nvSpPr>
            <p:cNvPr id="24" name="文字方塊 19"/>
            <p:cNvSpPr txBox="1"/>
            <p:nvPr/>
          </p:nvSpPr>
          <p:spPr>
            <a:xfrm>
              <a:off x="990683" y="3522380"/>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5" name="直線接點 24"/>
            <p:cNvCxnSpPr/>
            <p:nvPr/>
          </p:nvCxnSpPr>
          <p:spPr>
            <a:xfrm>
              <a:off x="1079708" y="4095123"/>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9770779"/>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0"/>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107</a:t>
            </a:fld>
            <a:endParaRPr lang="zh-TW" altLang="en-US"/>
          </a:p>
        </p:txBody>
      </p:sp>
    </p:spTree>
    <p:extLst>
      <p:ext uri="{BB962C8B-B14F-4D97-AF65-F5344CB8AC3E}">
        <p14:creationId xmlns:p14="http://schemas.microsoft.com/office/powerpoint/2010/main" val="4196249177"/>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728652" y="1484459"/>
            <a:ext cx="2104572" cy="471314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4" name="矩形 143"/>
          <p:cNvSpPr/>
          <p:nvPr/>
        </p:nvSpPr>
        <p:spPr>
          <a:xfrm>
            <a:off x="3519477" y="1484459"/>
            <a:ext cx="2104572" cy="4713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5" name="矩形 144"/>
          <p:cNvSpPr/>
          <p:nvPr/>
        </p:nvSpPr>
        <p:spPr>
          <a:xfrm>
            <a:off x="6310302" y="1484459"/>
            <a:ext cx="2104572" cy="4713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11" name="圖片版面配置區 10"/>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0"/>
          </p:nvPr>
        </p:nvPicPr>
        <p:blipFill>
          <a:blip r:embed="rId4"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108</a:t>
            </a:fld>
            <a:endParaRPr lang="zh-TW" altLang="en-US"/>
          </a:p>
        </p:txBody>
      </p:sp>
      <p:sp>
        <p:nvSpPr>
          <p:cNvPr id="13" name="矩形 12"/>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052</a:t>
            </a:r>
            <a:endParaRPr lang="zh-TW" altLang="en-US" sz="3600" dirty="0">
              <a:solidFill>
                <a:schemeClr val="bg1">
                  <a:lumMod val="50000"/>
                </a:schemeClr>
              </a:solidFill>
            </a:endParaRPr>
          </a:p>
        </p:txBody>
      </p:sp>
      <p:sp>
        <p:nvSpPr>
          <p:cNvPr id="146" name="文字方塊 7"/>
          <p:cNvSpPr txBox="1"/>
          <p:nvPr/>
        </p:nvSpPr>
        <p:spPr>
          <a:xfrm>
            <a:off x="741243" y="3941455"/>
            <a:ext cx="2160276" cy="1220847"/>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60"/>
              </a:lnSpc>
              <a:spcBef>
                <a:spcPts val="1200"/>
              </a:spcBef>
            </a:pPr>
            <a:r>
              <a:rPr lang="en-US" sz="1400" dirty="0" smtClean="0">
                <a:solidFill>
                  <a:schemeClr val="bg1"/>
                </a:solidFill>
              </a:rPr>
              <a:t>The quick brown fox jumps over the lazy dog</a:t>
            </a:r>
            <a:r>
              <a:rPr lang="en-US" sz="1400" dirty="0">
                <a:solidFill>
                  <a:schemeClr val="bg1"/>
                </a:solidFill>
              </a:rPr>
              <a:t>. The quick brown fox jumps over the lazy dog. </a:t>
            </a:r>
          </a:p>
        </p:txBody>
      </p:sp>
      <p:sp>
        <p:nvSpPr>
          <p:cNvPr id="147" name="文字方塊 8"/>
          <p:cNvSpPr txBox="1"/>
          <p:nvPr/>
        </p:nvSpPr>
        <p:spPr>
          <a:xfrm>
            <a:off x="1197271" y="3372635"/>
            <a:ext cx="1248220" cy="58477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solidFill>
                  <a:schemeClr val="bg1"/>
                </a:solidFill>
              </a:rPr>
              <a:t>Title</a:t>
            </a:r>
          </a:p>
        </p:txBody>
      </p:sp>
      <p:sp>
        <p:nvSpPr>
          <p:cNvPr id="148" name="文字方塊 7"/>
          <p:cNvSpPr txBox="1"/>
          <p:nvPr/>
        </p:nvSpPr>
        <p:spPr>
          <a:xfrm>
            <a:off x="3492801" y="3941455"/>
            <a:ext cx="2160276" cy="1220847"/>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60"/>
              </a:lnSpc>
              <a:spcBef>
                <a:spcPts val="1200"/>
              </a:spcBef>
            </a:pPr>
            <a:r>
              <a:rPr lang="en-US" sz="1400" dirty="0" smtClean="0">
                <a:solidFill>
                  <a:schemeClr val="bg1"/>
                </a:solidFill>
              </a:rPr>
              <a:t>The quick brown fox jumps over the lazy dog</a:t>
            </a:r>
            <a:r>
              <a:rPr lang="en-US" sz="1400" dirty="0">
                <a:solidFill>
                  <a:schemeClr val="bg1"/>
                </a:solidFill>
              </a:rPr>
              <a:t>. The quick brown fox jumps over the lazy dog. </a:t>
            </a:r>
          </a:p>
        </p:txBody>
      </p:sp>
      <p:sp>
        <p:nvSpPr>
          <p:cNvPr id="149" name="文字方塊 8"/>
          <p:cNvSpPr txBox="1"/>
          <p:nvPr/>
        </p:nvSpPr>
        <p:spPr>
          <a:xfrm>
            <a:off x="3948829" y="3372635"/>
            <a:ext cx="1248220" cy="58477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solidFill>
                  <a:schemeClr val="bg1"/>
                </a:solidFill>
              </a:rPr>
              <a:t>Title</a:t>
            </a:r>
          </a:p>
        </p:txBody>
      </p:sp>
      <p:sp>
        <p:nvSpPr>
          <p:cNvPr id="150" name="文字方塊 7"/>
          <p:cNvSpPr txBox="1"/>
          <p:nvPr/>
        </p:nvSpPr>
        <p:spPr>
          <a:xfrm>
            <a:off x="6302416" y="3941455"/>
            <a:ext cx="2160276" cy="1220847"/>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60"/>
              </a:lnSpc>
              <a:spcBef>
                <a:spcPts val="1200"/>
              </a:spcBef>
            </a:pPr>
            <a:r>
              <a:rPr lang="en-US" sz="1400" dirty="0" smtClean="0">
                <a:solidFill>
                  <a:schemeClr val="bg1"/>
                </a:solidFill>
              </a:rPr>
              <a:t>The quick brown fox jumps over the lazy dog</a:t>
            </a:r>
            <a:r>
              <a:rPr lang="en-US" sz="1400" dirty="0">
                <a:solidFill>
                  <a:schemeClr val="bg1"/>
                </a:solidFill>
              </a:rPr>
              <a:t>. The quick brown fox jumps over the lazy dog. </a:t>
            </a:r>
          </a:p>
        </p:txBody>
      </p:sp>
      <p:sp>
        <p:nvSpPr>
          <p:cNvPr id="151" name="文字方塊 8"/>
          <p:cNvSpPr txBox="1"/>
          <p:nvPr/>
        </p:nvSpPr>
        <p:spPr>
          <a:xfrm>
            <a:off x="6758444" y="3372635"/>
            <a:ext cx="1248220" cy="58477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solidFill>
                  <a:schemeClr val="bg1"/>
                </a:solidFill>
              </a:rPr>
              <a:t>Title</a:t>
            </a:r>
          </a:p>
        </p:txBody>
      </p:sp>
    </p:spTree>
    <p:extLst>
      <p:ext uri="{BB962C8B-B14F-4D97-AF65-F5344CB8AC3E}">
        <p14:creationId xmlns:p14="http://schemas.microsoft.com/office/powerpoint/2010/main" val="365950930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0"/>
          </p:nvPr>
        </p:nvPicPr>
        <p:blipFill>
          <a:blip r:embed="rId4" cstate="email">
            <a:extLst>
              <a:ext uri="{28A0092B-C50C-407E-A947-70E740481C1C}">
                <a14:useLocalDpi xmlns:a14="http://schemas.microsoft.com/office/drawing/2010/main"/>
              </a:ext>
            </a:extLst>
          </a:blip>
          <a:srcRect/>
          <a:stretch>
            <a:fillRect/>
          </a:stretch>
        </p:blipFill>
        <p:spPr/>
      </p:pic>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10</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3049199" y="263063"/>
            <a:ext cx="3049201"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r>
              <a:rPr lang="en-US" altLang="zh-TW" sz="2800" dirty="0" smtClean="0">
                <a:solidFill>
                  <a:schemeClr val="bg1">
                    <a:lumMod val="50000"/>
                  </a:schemeClr>
                </a:solidFill>
              </a:rPr>
              <a:t>003</a:t>
            </a:r>
            <a:endParaRPr lang="zh-TW" altLang="en-US" sz="2800" dirty="0">
              <a:solidFill>
                <a:schemeClr val="bg1">
                  <a:lumMod val="50000"/>
                </a:schemeClr>
              </a:solidFill>
            </a:endParaRPr>
          </a:p>
        </p:txBody>
      </p:sp>
      <p:sp>
        <p:nvSpPr>
          <p:cNvPr id="11" name="文字方塊 51"/>
          <p:cNvSpPr txBox="1"/>
          <p:nvPr/>
        </p:nvSpPr>
        <p:spPr>
          <a:xfrm>
            <a:off x="3228166" y="1577144"/>
            <a:ext cx="2815372"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a:t>
            </a:r>
            <a:r>
              <a:rPr lang="en-US" altLang="zh-TW" sz="1600" dirty="0" smtClean="0"/>
              <a:t>The quick brown fox jumps over the lazy dog. </a:t>
            </a:r>
            <a:endParaRPr lang="en-US" altLang="zh-TW" sz="1600" dirty="0"/>
          </a:p>
        </p:txBody>
      </p:sp>
    </p:spTree>
    <p:extLst>
      <p:ext uri="{BB962C8B-B14F-4D97-AF65-F5344CB8AC3E}">
        <p14:creationId xmlns:p14="http://schemas.microsoft.com/office/powerpoint/2010/main" val="3238391883"/>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0"/>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109</a:t>
            </a:fld>
            <a:endParaRPr lang="zh-TW" altLang="en-US"/>
          </a:p>
        </p:txBody>
      </p:sp>
    </p:spTree>
    <p:extLst>
      <p:ext uri="{BB962C8B-B14F-4D97-AF65-F5344CB8AC3E}">
        <p14:creationId xmlns:p14="http://schemas.microsoft.com/office/powerpoint/2010/main" val="4182292208"/>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493484" y="1698171"/>
            <a:ext cx="2043000" cy="42672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矩形 14"/>
          <p:cNvSpPr/>
          <p:nvPr/>
        </p:nvSpPr>
        <p:spPr>
          <a:xfrm>
            <a:off x="2536484" y="1698171"/>
            <a:ext cx="2043000" cy="426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6" name="矩形 15"/>
          <p:cNvSpPr/>
          <p:nvPr/>
        </p:nvSpPr>
        <p:spPr>
          <a:xfrm>
            <a:off x="4579484" y="1698171"/>
            <a:ext cx="2043000" cy="42672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7" name="矩形 16"/>
          <p:cNvSpPr/>
          <p:nvPr/>
        </p:nvSpPr>
        <p:spPr>
          <a:xfrm>
            <a:off x="6622484" y="1698171"/>
            <a:ext cx="2043000" cy="42672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12" name="圖片版面配置區 11"/>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0"/>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110</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053</a:t>
            </a:r>
            <a:endParaRPr lang="zh-TW" altLang="en-US" sz="3600" dirty="0">
              <a:solidFill>
                <a:schemeClr val="bg1">
                  <a:lumMod val="50000"/>
                </a:schemeClr>
              </a:solidFill>
            </a:endParaRPr>
          </a:p>
        </p:txBody>
      </p:sp>
      <p:sp>
        <p:nvSpPr>
          <p:cNvPr id="18" name="文字方塊 7"/>
          <p:cNvSpPr txBox="1"/>
          <p:nvPr/>
        </p:nvSpPr>
        <p:spPr>
          <a:xfrm>
            <a:off x="421929" y="4420423"/>
            <a:ext cx="2160276" cy="1220847"/>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60"/>
              </a:lnSpc>
              <a:spcBef>
                <a:spcPts val="1200"/>
              </a:spcBef>
            </a:pPr>
            <a:r>
              <a:rPr lang="en-US" sz="1400" dirty="0" smtClean="0">
                <a:solidFill>
                  <a:schemeClr val="bg1"/>
                </a:solidFill>
              </a:rPr>
              <a:t>The quick brown fox jumps over the lazy dog</a:t>
            </a:r>
            <a:r>
              <a:rPr lang="en-US" sz="1400" dirty="0">
                <a:solidFill>
                  <a:schemeClr val="bg1"/>
                </a:solidFill>
              </a:rPr>
              <a:t>. The quick brown fox jumps over the lazy dog. </a:t>
            </a:r>
          </a:p>
        </p:txBody>
      </p:sp>
      <p:sp>
        <p:nvSpPr>
          <p:cNvPr id="19" name="文字方塊 8"/>
          <p:cNvSpPr txBox="1"/>
          <p:nvPr/>
        </p:nvSpPr>
        <p:spPr>
          <a:xfrm>
            <a:off x="877957" y="3851603"/>
            <a:ext cx="1248220" cy="58477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solidFill>
                  <a:schemeClr val="bg1"/>
                </a:solidFill>
              </a:rPr>
              <a:t>Title</a:t>
            </a:r>
          </a:p>
        </p:txBody>
      </p:sp>
      <p:sp>
        <p:nvSpPr>
          <p:cNvPr id="20" name="文字方塊 7"/>
          <p:cNvSpPr txBox="1"/>
          <p:nvPr/>
        </p:nvSpPr>
        <p:spPr>
          <a:xfrm>
            <a:off x="2477846" y="4420423"/>
            <a:ext cx="2160276" cy="1220847"/>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60"/>
              </a:lnSpc>
              <a:spcBef>
                <a:spcPts val="1200"/>
              </a:spcBef>
            </a:pPr>
            <a:r>
              <a:rPr lang="en-US" sz="1400" dirty="0" smtClean="0">
                <a:solidFill>
                  <a:schemeClr val="bg1"/>
                </a:solidFill>
              </a:rPr>
              <a:t>The quick brown fox jumps over the lazy dog</a:t>
            </a:r>
            <a:r>
              <a:rPr lang="en-US" sz="1400" dirty="0">
                <a:solidFill>
                  <a:schemeClr val="bg1"/>
                </a:solidFill>
              </a:rPr>
              <a:t>. The quick brown fox jumps over the lazy dog. </a:t>
            </a:r>
          </a:p>
        </p:txBody>
      </p:sp>
      <p:sp>
        <p:nvSpPr>
          <p:cNvPr id="21" name="文字方塊 8"/>
          <p:cNvSpPr txBox="1"/>
          <p:nvPr/>
        </p:nvSpPr>
        <p:spPr>
          <a:xfrm>
            <a:off x="2933874" y="3851603"/>
            <a:ext cx="1248220" cy="58477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solidFill>
                  <a:schemeClr val="bg1"/>
                </a:solidFill>
              </a:rPr>
              <a:t>Title</a:t>
            </a:r>
          </a:p>
        </p:txBody>
      </p:sp>
      <p:sp>
        <p:nvSpPr>
          <p:cNvPr id="22" name="文字方塊 7"/>
          <p:cNvSpPr txBox="1"/>
          <p:nvPr/>
        </p:nvSpPr>
        <p:spPr>
          <a:xfrm>
            <a:off x="4533763" y="4420423"/>
            <a:ext cx="2160276" cy="1220847"/>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60"/>
              </a:lnSpc>
              <a:spcBef>
                <a:spcPts val="1200"/>
              </a:spcBef>
            </a:pPr>
            <a:r>
              <a:rPr lang="en-US" sz="1400" dirty="0" smtClean="0">
                <a:solidFill>
                  <a:schemeClr val="bg1"/>
                </a:solidFill>
              </a:rPr>
              <a:t>The quick brown fox jumps over the lazy dog</a:t>
            </a:r>
            <a:r>
              <a:rPr lang="en-US" sz="1400" dirty="0">
                <a:solidFill>
                  <a:schemeClr val="bg1"/>
                </a:solidFill>
              </a:rPr>
              <a:t>. The quick brown fox jumps over the lazy dog. </a:t>
            </a:r>
          </a:p>
        </p:txBody>
      </p:sp>
      <p:sp>
        <p:nvSpPr>
          <p:cNvPr id="23" name="文字方塊 8"/>
          <p:cNvSpPr txBox="1"/>
          <p:nvPr/>
        </p:nvSpPr>
        <p:spPr>
          <a:xfrm>
            <a:off x="4989791" y="3851603"/>
            <a:ext cx="1248220" cy="58477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solidFill>
                  <a:schemeClr val="bg1"/>
                </a:solidFill>
              </a:rPr>
              <a:t>Title</a:t>
            </a:r>
          </a:p>
        </p:txBody>
      </p:sp>
      <p:sp>
        <p:nvSpPr>
          <p:cNvPr id="24" name="文字方塊 7"/>
          <p:cNvSpPr txBox="1"/>
          <p:nvPr/>
        </p:nvSpPr>
        <p:spPr>
          <a:xfrm>
            <a:off x="6546138" y="4420423"/>
            <a:ext cx="2160276" cy="1220847"/>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lnSpc>
                <a:spcPts val="2160"/>
              </a:lnSpc>
              <a:spcBef>
                <a:spcPts val="1200"/>
              </a:spcBef>
            </a:pPr>
            <a:r>
              <a:rPr lang="en-US" sz="1400" dirty="0" smtClean="0">
                <a:solidFill>
                  <a:schemeClr val="bg1"/>
                </a:solidFill>
              </a:rPr>
              <a:t>The quick brown fox jumps over the lazy dog</a:t>
            </a:r>
            <a:r>
              <a:rPr lang="en-US" sz="1400" dirty="0">
                <a:solidFill>
                  <a:schemeClr val="bg1"/>
                </a:solidFill>
              </a:rPr>
              <a:t>. The quick brown fox jumps over the lazy dog. </a:t>
            </a:r>
          </a:p>
        </p:txBody>
      </p:sp>
      <p:sp>
        <p:nvSpPr>
          <p:cNvPr id="25" name="文字方塊 8"/>
          <p:cNvSpPr txBox="1"/>
          <p:nvPr/>
        </p:nvSpPr>
        <p:spPr>
          <a:xfrm>
            <a:off x="7002166" y="3851603"/>
            <a:ext cx="1248220" cy="584775"/>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b="1" dirty="0" smtClean="0">
                <a:solidFill>
                  <a:schemeClr val="bg1"/>
                </a:solidFill>
              </a:rPr>
              <a:t>Title</a:t>
            </a:r>
          </a:p>
        </p:txBody>
      </p:sp>
    </p:spTree>
    <p:extLst>
      <p:ext uri="{BB962C8B-B14F-4D97-AF65-F5344CB8AC3E}">
        <p14:creationId xmlns:p14="http://schemas.microsoft.com/office/powerpoint/2010/main" val="1920843632"/>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圖片版面配置區 7"/>
          <p:cNvSpPr>
            <a:spLocks noGrp="1"/>
          </p:cNvSpPr>
          <p:nvPr>
            <p:ph type="pic" sz="quarter" idx="11"/>
          </p:nvPr>
        </p:nvSpPr>
        <p:spPr/>
      </p:sp>
      <p:sp>
        <p:nvSpPr>
          <p:cNvPr id="9" name="圖片版面配置區 8"/>
          <p:cNvSpPr>
            <a:spLocks noGrp="1"/>
          </p:cNvSpPr>
          <p:nvPr>
            <p:ph type="pic" sz="quarter" idx="12"/>
          </p:nvPr>
        </p:nvSpPr>
        <p:spPr/>
      </p:sp>
      <p:sp>
        <p:nvSpPr>
          <p:cNvPr id="10" name="圖片版面配置區 9"/>
          <p:cNvSpPr>
            <a:spLocks noGrp="1"/>
          </p:cNvSpPr>
          <p:nvPr>
            <p:ph type="pic" sz="quarter" idx="13"/>
          </p:nvPr>
        </p:nvSpPr>
        <p:spPr/>
      </p:sp>
      <p:sp>
        <p:nvSpPr>
          <p:cNvPr id="7" name="圖片版面配置區 6"/>
          <p:cNvSpPr>
            <a:spLocks noGrp="1"/>
          </p:cNvSpPr>
          <p:nvPr>
            <p:ph type="pic" sz="quarter" idx="10"/>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111</a:t>
            </a:fld>
            <a:endParaRPr lang="zh-TW" altLang="en-US"/>
          </a:p>
        </p:txBody>
      </p:sp>
    </p:spTree>
    <p:extLst>
      <p:ext uri="{BB962C8B-B14F-4D97-AF65-F5344CB8AC3E}">
        <p14:creationId xmlns:p14="http://schemas.microsoft.com/office/powerpoint/2010/main" val="460859810"/>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0"/>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112</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054</a:t>
            </a:r>
            <a:endParaRPr lang="zh-TW" altLang="en-US" sz="3600" dirty="0">
              <a:solidFill>
                <a:schemeClr val="bg1">
                  <a:lumMod val="50000"/>
                </a:schemeClr>
              </a:solidFill>
            </a:endParaRPr>
          </a:p>
        </p:txBody>
      </p:sp>
      <p:grpSp>
        <p:nvGrpSpPr>
          <p:cNvPr id="4" name="群組 3"/>
          <p:cNvGrpSpPr/>
          <p:nvPr/>
        </p:nvGrpSpPr>
        <p:grpSpPr>
          <a:xfrm>
            <a:off x="207319" y="3810534"/>
            <a:ext cx="2585512" cy="1683987"/>
            <a:chOff x="161718" y="3810534"/>
            <a:chExt cx="2585512" cy="1683987"/>
          </a:xfrm>
        </p:grpSpPr>
        <p:sp>
          <p:nvSpPr>
            <p:cNvPr id="10" name="文字方塊 19"/>
            <p:cNvSpPr txBox="1"/>
            <p:nvPr/>
          </p:nvSpPr>
          <p:spPr>
            <a:xfrm>
              <a:off x="161718" y="4417303"/>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t>The quick brown fox jumps over the lazy dog. The quick brown fox jumps over the lazy dog. </a:t>
              </a:r>
            </a:p>
          </p:txBody>
        </p:sp>
        <p:sp>
          <p:nvSpPr>
            <p:cNvPr id="11" name="文字方塊 22"/>
            <p:cNvSpPr txBox="1"/>
            <p:nvPr/>
          </p:nvSpPr>
          <p:spPr>
            <a:xfrm>
              <a:off x="161718" y="3810534"/>
              <a:ext cx="258551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dirty="0" smtClean="0"/>
                <a:t>Title</a:t>
              </a:r>
            </a:p>
          </p:txBody>
        </p:sp>
        <p:cxnSp>
          <p:nvCxnSpPr>
            <p:cNvPr id="3" name="直線接點 2"/>
            <p:cNvCxnSpPr/>
            <p:nvPr/>
          </p:nvCxnSpPr>
          <p:spPr>
            <a:xfrm>
              <a:off x="434876" y="4395153"/>
              <a:ext cx="203919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 name="群組 15"/>
          <p:cNvGrpSpPr/>
          <p:nvPr/>
        </p:nvGrpSpPr>
        <p:grpSpPr>
          <a:xfrm>
            <a:off x="4306695" y="3810534"/>
            <a:ext cx="2585512" cy="1683987"/>
            <a:chOff x="161718" y="3810534"/>
            <a:chExt cx="2585512" cy="1683987"/>
          </a:xfrm>
        </p:grpSpPr>
        <p:sp>
          <p:nvSpPr>
            <p:cNvPr id="17" name="文字方塊 19"/>
            <p:cNvSpPr txBox="1"/>
            <p:nvPr/>
          </p:nvSpPr>
          <p:spPr>
            <a:xfrm>
              <a:off x="161718" y="4417303"/>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t>The quick brown fox jumps over the lazy dog. The quick brown fox jumps over the lazy dog. </a:t>
              </a:r>
            </a:p>
          </p:txBody>
        </p:sp>
        <p:sp>
          <p:nvSpPr>
            <p:cNvPr id="18" name="文字方塊 22"/>
            <p:cNvSpPr txBox="1"/>
            <p:nvPr/>
          </p:nvSpPr>
          <p:spPr>
            <a:xfrm>
              <a:off x="161718" y="3810534"/>
              <a:ext cx="258551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dirty="0" smtClean="0"/>
                <a:t>Title</a:t>
              </a:r>
            </a:p>
          </p:txBody>
        </p:sp>
        <p:cxnSp>
          <p:nvCxnSpPr>
            <p:cNvPr id="19" name="直線接點 18"/>
            <p:cNvCxnSpPr/>
            <p:nvPr/>
          </p:nvCxnSpPr>
          <p:spPr>
            <a:xfrm>
              <a:off x="434876" y="4395153"/>
              <a:ext cx="203919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群組 19"/>
          <p:cNvGrpSpPr/>
          <p:nvPr/>
        </p:nvGrpSpPr>
        <p:grpSpPr>
          <a:xfrm>
            <a:off x="2257007" y="1746979"/>
            <a:ext cx="2585512" cy="1683987"/>
            <a:chOff x="161718" y="3810534"/>
            <a:chExt cx="2585512" cy="1683987"/>
          </a:xfrm>
        </p:grpSpPr>
        <p:sp>
          <p:nvSpPr>
            <p:cNvPr id="21" name="文字方塊 19"/>
            <p:cNvSpPr txBox="1"/>
            <p:nvPr/>
          </p:nvSpPr>
          <p:spPr>
            <a:xfrm>
              <a:off x="161718" y="4417303"/>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t>The quick brown fox jumps over the lazy dog. The quick brown fox jumps over the lazy dog. </a:t>
              </a:r>
            </a:p>
          </p:txBody>
        </p:sp>
        <p:sp>
          <p:nvSpPr>
            <p:cNvPr id="22" name="文字方塊 22"/>
            <p:cNvSpPr txBox="1"/>
            <p:nvPr/>
          </p:nvSpPr>
          <p:spPr>
            <a:xfrm>
              <a:off x="161718" y="3810534"/>
              <a:ext cx="258551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dirty="0" smtClean="0"/>
                <a:t>Title</a:t>
              </a:r>
            </a:p>
          </p:txBody>
        </p:sp>
        <p:cxnSp>
          <p:nvCxnSpPr>
            <p:cNvPr id="23" name="直線接點 22"/>
            <p:cNvCxnSpPr/>
            <p:nvPr/>
          </p:nvCxnSpPr>
          <p:spPr>
            <a:xfrm>
              <a:off x="434876" y="4395153"/>
              <a:ext cx="203919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群組 23"/>
          <p:cNvGrpSpPr/>
          <p:nvPr/>
        </p:nvGrpSpPr>
        <p:grpSpPr>
          <a:xfrm>
            <a:off x="6356383" y="1746979"/>
            <a:ext cx="2585512" cy="1683987"/>
            <a:chOff x="161718" y="3810534"/>
            <a:chExt cx="2585512" cy="1683987"/>
          </a:xfrm>
        </p:grpSpPr>
        <p:sp>
          <p:nvSpPr>
            <p:cNvPr id="25" name="文字方塊 19"/>
            <p:cNvSpPr txBox="1"/>
            <p:nvPr/>
          </p:nvSpPr>
          <p:spPr>
            <a:xfrm>
              <a:off x="161718" y="4417303"/>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t>The quick brown fox jumps over the lazy dog. The quick brown fox jumps over the lazy dog. </a:t>
              </a:r>
            </a:p>
          </p:txBody>
        </p:sp>
        <p:sp>
          <p:nvSpPr>
            <p:cNvPr id="26" name="文字方塊 22"/>
            <p:cNvSpPr txBox="1"/>
            <p:nvPr/>
          </p:nvSpPr>
          <p:spPr>
            <a:xfrm>
              <a:off x="161718" y="3810534"/>
              <a:ext cx="258551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dirty="0" smtClean="0"/>
                <a:t>Title</a:t>
              </a:r>
            </a:p>
          </p:txBody>
        </p:sp>
        <p:cxnSp>
          <p:nvCxnSpPr>
            <p:cNvPr id="27" name="直線接點 26"/>
            <p:cNvCxnSpPr/>
            <p:nvPr/>
          </p:nvCxnSpPr>
          <p:spPr>
            <a:xfrm>
              <a:off x="434876" y="4395153"/>
              <a:ext cx="203919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215884507"/>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11" name="圖片版面配置區 10"/>
          <p:cNvSpPr>
            <a:spLocks noGrp="1"/>
          </p:cNvSpPr>
          <p:nvPr>
            <p:ph type="pic" sz="quarter" idx="13"/>
          </p:nvPr>
        </p:nvSpPr>
        <p:spPr/>
      </p:sp>
      <p:sp>
        <p:nvSpPr>
          <p:cNvPr id="2" name="圖片版面配置區 1"/>
          <p:cNvSpPr>
            <a:spLocks noGrp="1"/>
          </p:cNvSpPr>
          <p:nvPr>
            <p:ph type="pic" sz="quarter" idx="10"/>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113</a:t>
            </a:fld>
            <a:endParaRPr lang="zh-TW" altLang="en-US"/>
          </a:p>
        </p:txBody>
      </p:sp>
    </p:spTree>
    <p:extLst>
      <p:ext uri="{BB962C8B-B14F-4D97-AF65-F5344CB8AC3E}">
        <p14:creationId xmlns:p14="http://schemas.microsoft.com/office/powerpoint/2010/main" val="80024337"/>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圖片版面配置區 16"/>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3"/>
          </p:nvPr>
        </p:nvPicPr>
        <p:blipFill>
          <a:blip r:embed="rId6"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114</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055</a:t>
            </a:r>
            <a:endParaRPr lang="zh-TW" altLang="en-US" sz="3600" dirty="0">
              <a:solidFill>
                <a:schemeClr val="bg1">
                  <a:lumMod val="50000"/>
                </a:schemeClr>
              </a:solidFill>
            </a:endParaRPr>
          </a:p>
        </p:txBody>
      </p:sp>
      <p:sp>
        <p:nvSpPr>
          <p:cNvPr id="11" name="文字方塊 12"/>
          <p:cNvSpPr txBox="1"/>
          <p:nvPr/>
        </p:nvSpPr>
        <p:spPr>
          <a:xfrm>
            <a:off x="1643769" y="436164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2" name="矩形 11"/>
          <p:cNvSpPr/>
          <p:nvPr/>
        </p:nvSpPr>
        <p:spPr>
          <a:xfrm>
            <a:off x="1643769" y="476411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4"/>
          <p:cNvSpPr txBox="1"/>
          <p:nvPr/>
        </p:nvSpPr>
        <p:spPr>
          <a:xfrm>
            <a:off x="1643769" y="525907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9" name="矩形 18"/>
          <p:cNvSpPr/>
          <p:nvPr/>
        </p:nvSpPr>
        <p:spPr>
          <a:xfrm>
            <a:off x="1643769" y="566153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6"/>
          <p:cNvSpPr txBox="1"/>
          <p:nvPr/>
        </p:nvSpPr>
        <p:spPr>
          <a:xfrm>
            <a:off x="5802032" y="436164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21" name="矩形 20"/>
          <p:cNvSpPr/>
          <p:nvPr/>
        </p:nvSpPr>
        <p:spPr>
          <a:xfrm>
            <a:off x="5802032" y="476411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2" name="文字方塊 18"/>
          <p:cNvSpPr txBox="1"/>
          <p:nvPr/>
        </p:nvSpPr>
        <p:spPr>
          <a:xfrm>
            <a:off x="5802032" y="5259072"/>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3" name="矩形 22"/>
          <p:cNvSpPr/>
          <p:nvPr/>
        </p:nvSpPr>
        <p:spPr>
          <a:xfrm>
            <a:off x="5802032" y="566153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1104088" y="5490869"/>
            <a:ext cx="523644" cy="523644"/>
            <a:chOff x="5731184" y="3068960"/>
            <a:chExt cx="816070" cy="816070"/>
          </a:xfrm>
        </p:grpSpPr>
        <p:sp>
          <p:nvSpPr>
            <p:cNvPr id="41" name="橢圓 40"/>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42" name="群組 41"/>
            <p:cNvGrpSpPr/>
            <p:nvPr/>
          </p:nvGrpSpPr>
          <p:grpSpPr>
            <a:xfrm>
              <a:off x="5935646" y="3308966"/>
              <a:ext cx="407146" cy="336058"/>
              <a:chOff x="13079250" y="23448756"/>
              <a:chExt cx="2967819" cy="2449630"/>
            </a:xfrm>
            <a:solidFill>
              <a:schemeClr val="bg1"/>
            </a:solidFill>
          </p:grpSpPr>
          <p:sp>
            <p:nvSpPr>
              <p:cNvPr id="43" name="手繪多邊形 4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手繪多邊形 4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5" name="群組 24"/>
          <p:cNvGrpSpPr/>
          <p:nvPr/>
        </p:nvGrpSpPr>
        <p:grpSpPr>
          <a:xfrm>
            <a:off x="1104088" y="4593446"/>
            <a:ext cx="523644" cy="523644"/>
            <a:chOff x="5731184" y="1981037"/>
            <a:chExt cx="816070" cy="816070"/>
          </a:xfrm>
        </p:grpSpPr>
        <p:sp>
          <p:nvSpPr>
            <p:cNvPr id="39" name="橢圓 38"/>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0" name="手繪多邊形 39"/>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6" name="群組 25"/>
          <p:cNvGrpSpPr/>
          <p:nvPr/>
        </p:nvGrpSpPr>
        <p:grpSpPr>
          <a:xfrm>
            <a:off x="5262351" y="4593446"/>
            <a:ext cx="523644" cy="523644"/>
            <a:chOff x="5731184" y="4156883"/>
            <a:chExt cx="816070" cy="816070"/>
          </a:xfrm>
        </p:grpSpPr>
        <p:sp>
          <p:nvSpPr>
            <p:cNvPr id="30" name="橢圓 29"/>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1" name="群組 30"/>
            <p:cNvGrpSpPr/>
            <p:nvPr/>
          </p:nvGrpSpPr>
          <p:grpSpPr>
            <a:xfrm>
              <a:off x="5939596" y="4366125"/>
              <a:ext cx="399246" cy="397586"/>
              <a:chOff x="35309818" y="13261794"/>
              <a:chExt cx="2516828" cy="2506357"/>
            </a:xfrm>
            <a:solidFill>
              <a:schemeClr val="bg1"/>
            </a:solidFill>
          </p:grpSpPr>
          <p:sp>
            <p:nvSpPr>
              <p:cNvPr id="32" name="手繪多邊形 31"/>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5262351" y="5490869"/>
            <a:ext cx="523644" cy="523644"/>
            <a:chOff x="5731184" y="5244806"/>
            <a:chExt cx="816070" cy="816070"/>
          </a:xfrm>
        </p:grpSpPr>
        <p:sp>
          <p:nvSpPr>
            <p:cNvPr id="28" name="橢圓 27"/>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293371430"/>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0"/>
          </p:nvPr>
        </p:nvSpPr>
        <p:spPr/>
      </p:sp>
      <p:sp>
        <p:nvSpPr>
          <p:cNvPr id="4" name="圖片版面配置區 3"/>
          <p:cNvSpPr>
            <a:spLocks noGrp="1"/>
          </p:cNvSpPr>
          <p:nvPr>
            <p:ph type="pic" sz="quarter" idx="11"/>
          </p:nvPr>
        </p:nvSpPr>
        <p:spPr/>
      </p:sp>
      <p:sp>
        <p:nvSpPr>
          <p:cNvPr id="5" name="圖片版面配置區 4"/>
          <p:cNvSpPr>
            <a:spLocks noGrp="1"/>
          </p:cNvSpPr>
          <p:nvPr>
            <p:ph type="pic" sz="quarter" idx="12"/>
          </p:nvPr>
        </p:nvSpPr>
        <p:spPr/>
      </p:sp>
      <p:sp>
        <p:nvSpPr>
          <p:cNvPr id="6" name="圖片版面配置區 5"/>
          <p:cNvSpPr>
            <a:spLocks noGrp="1"/>
          </p:cNvSpPr>
          <p:nvPr>
            <p:ph type="pic" sz="quarter" idx="13"/>
          </p:nvPr>
        </p:nvSpPr>
        <p:spPr/>
      </p:sp>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115</a:t>
            </a:fld>
            <a:endParaRPr lang="zh-TW" altLang="en-US"/>
          </a:p>
        </p:txBody>
      </p:sp>
    </p:spTree>
    <p:extLst>
      <p:ext uri="{BB962C8B-B14F-4D97-AF65-F5344CB8AC3E}">
        <p14:creationId xmlns:p14="http://schemas.microsoft.com/office/powerpoint/2010/main" val="466743163"/>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圖片版面配置區 16"/>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6"/>
          </p:nvPr>
        </p:nvPicPr>
        <p:blipFill>
          <a:blip r:embed="rId8"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7"/>
          </p:nvPr>
        </p:nvPicPr>
        <p:blipFill>
          <a:blip r:embed="rId9"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9"/>
          </p:nvPr>
        </p:nvSpPr>
        <p:spPr/>
        <p:txBody>
          <a:bodyPr/>
          <a:lstStyle/>
          <a:p>
            <a:fld id="{E27FD744-A41C-4EAD-96D0-2F84A994B62C}" type="slidenum">
              <a:rPr lang="zh-TW" altLang="en-US" smtClean="0"/>
              <a:t>116</a:t>
            </a:fld>
            <a:endParaRPr lang="zh-TW" altLang="en-US"/>
          </a:p>
        </p:txBody>
      </p:sp>
      <p:sp>
        <p:nvSpPr>
          <p:cNvPr id="12" name="矩形 11"/>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056</a:t>
            </a:r>
            <a:endParaRPr lang="zh-TW" altLang="en-US" sz="3600" dirty="0">
              <a:solidFill>
                <a:schemeClr val="bg1">
                  <a:lumMod val="50000"/>
                </a:schemeClr>
              </a:solidFill>
            </a:endParaRPr>
          </a:p>
        </p:txBody>
      </p:sp>
      <p:sp>
        <p:nvSpPr>
          <p:cNvPr id="15" name="文字方塊 51"/>
          <p:cNvSpPr txBox="1"/>
          <p:nvPr/>
        </p:nvSpPr>
        <p:spPr>
          <a:xfrm>
            <a:off x="679528" y="5455818"/>
            <a:ext cx="7784944"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a:t>
            </a:r>
          </a:p>
        </p:txBody>
      </p:sp>
    </p:spTree>
    <p:extLst>
      <p:ext uri="{BB962C8B-B14F-4D97-AF65-F5344CB8AC3E}">
        <p14:creationId xmlns:p14="http://schemas.microsoft.com/office/powerpoint/2010/main" val="4014739436"/>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頁尾版面配置區 9"/>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11" name="投影片編號版面配置區 10"/>
          <p:cNvSpPr>
            <a:spLocks noGrp="1"/>
          </p:cNvSpPr>
          <p:nvPr>
            <p:ph type="sldNum" sz="quarter" idx="19"/>
          </p:nvPr>
        </p:nvSpPr>
        <p:spPr/>
        <p:txBody>
          <a:bodyPr/>
          <a:lstStyle/>
          <a:p>
            <a:fld id="{E27FD744-A41C-4EAD-96D0-2F84A994B62C}" type="slidenum">
              <a:rPr lang="zh-TW" altLang="en-US" smtClean="0"/>
              <a:t>117</a:t>
            </a:fld>
            <a:endParaRPr lang="zh-TW" altLang="en-US"/>
          </a:p>
        </p:txBody>
      </p:sp>
    </p:spTree>
    <p:extLst>
      <p:ext uri="{BB962C8B-B14F-4D97-AF65-F5344CB8AC3E}">
        <p14:creationId xmlns:p14="http://schemas.microsoft.com/office/powerpoint/2010/main" val="860648744"/>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10" name="頁尾版面配置區 9"/>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11" name="投影片編號版面配置區 10"/>
          <p:cNvSpPr>
            <a:spLocks noGrp="1"/>
          </p:cNvSpPr>
          <p:nvPr>
            <p:ph type="sldNum" sz="quarter" idx="13"/>
          </p:nvPr>
        </p:nvSpPr>
        <p:spPr/>
        <p:txBody>
          <a:bodyPr/>
          <a:lstStyle/>
          <a:p>
            <a:fld id="{E27FD744-A41C-4EAD-96D0-2F84A994B62C}" type="slidenum">
              <a:rPr lang="zh-TW" altLang="en-US" smtClean="0"/>
              <a:t>118</a:t>
            </a:fld>
            <a:endParaRPr lang="zh-TW" altLang="en-US"/>
          </a:p>
        </p:txBody>
      </p:sp>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057</a:t>
            </a:r>
            <a:endParaRPr lang="zh-TW" altLang="en-US" sz="3600" dirty="0">
              <a:solidFill>
                <a:schemeClr val="bg1">
                  <a:lumMod val="50000"/>
                </a:schemeClr>
              </a:solidFill>
            </a:endParaRPr>
          </a:p>
        </p:txBody>
      </p:sp>
      <p:sp>
        <p:nvSpPr>
          <p:cNvPr id="8" name="矩形 7"/>
          <p:cNvSpPr/>
          <p:nvPr/>
        </p:nvSpPr>
        <p:spPr>
          <a:xfrm>
            <a:off x="4876496" y="1870470"/>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9" name="文字方塊 8"/>
          <p:cNvSpPr txBox="1"/>
          <p:nvPr/>
        </p:nvSpPr>
        <p:spPr>
          <a:xfrm>
            <a:off x="5860148" y="1997362"/>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2" name="矩形 11"/>
          <p:cNvSpPr/>
          <p:nvPr/>
        </p:nvSpPr>
        <p:spPr>
          <a:xfrm>
            <a:off x="4876496" y="2989407"/>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3" name="文字方塊 12"/>
          <p:cNvSpPr txBox="1"/>
          <p:nvPr/>
        </p:nvSpPr>
        <p:spPr>
          <a:xfrm>
            <a:off x="5860148" y="3116299"/>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6" name="矩形 15"/>
          <p:cNvSpPr/>
          <p:nvPr/>
        </p:nvSpPr>
        <p:spPr>
          <a:xfrm>
            <a:off x="4876496" y="4060172"/>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7" name="文字方塊 16"/>
          <p:cNvSpPr txBox="1"/>
          <p:nvPr/>
        </p:nvSpPr>
        <p:spPr>
          <a:xfrm>
            <a:off x="5860148" y="418706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8" name="矩形 17"/>
          <p:cNvSpPr/>
          <p:nvPr/>
        </p:nvSpPr>
        <p:spPr>
          <a:xfrm>
            <a:off x="4876496" y="5179109"/>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19" name="文字方塊 18"/>
          <p:cNvSpPr txBox="1"/>
          <p:nvPr/>
        </p:nvSpPr>
        <p:spPr>
          <a:xfrm>
            <a:off x="5860148" y="530600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Tree>
    <p:extLst>
      <p:ext uri="{BB962C8B-B14F-4D97-AF65-F5344CB8AC3E}">
        <p14:creationId xmlns:p14="http://schemas.microsoft.com/office/powerpoint/2010/main" val="1055613047"/>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11</a:t>
            </a:fld>
            <a:endParaRPr lang="zh-TW" altLang="en-US"/>
          </a:p>
        </p:txBody>
      </p:sp>
    </p:spTree>
    <p:extLst>
      <p:ext uri="{BB962C8B-B14F-4D97-AF65-F5344CB8AC3E}">
        <p14:creationId xmlns:p14="http://schemas.microsoft.com/office/powerpoint/2010/main" val="2072618664"/>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119</a:t>
            </a:fld>
            <a:endParaRPr lang="zh-TW" altLang="en-US"/>
          </a:p>
        </p:txBody>
      </p:sp>
    </p:spTree>
    <p:extLst>
      <p:ext uri="{BB962C8B-B14F-4D97-AF65-F5344CB8AC3E}">
        <p14:creationId xmlns:p14="http://schemas.microsoft.com/office/powerpoint/2010/main" val="1964180923"/>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120</a:t>
            </a:fld>
            <a:endParaRPr lang="zh-TW" altLang="en-US"/>
          </a:p>
        </p:txBody>
      </p:sp>
      <p:pic>
        <p:nvPicPr>
          <p:cNvPr id="15" name="圖片版面配置區 14"/>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058</a:t>
            </a:r>
            <a:endParaRPr lang="zh-TW" altLang="en-US" sz="3600" dirty="0">
              <a:solidFill>
                <a:schemeClr val="bg1">
                  <a:lumMod val="50000"/>
                </a:schemeClr>
              </a:solidFill>
            </a:endParaRPr>
          </a:p>
        </p:txBody>
      </p:sp>
      <p:sp>
        <p:nvSpPr>
          <p:cNvPr id="8" name="矩形 7"/>
          <p:cNvSpPr/>
          <p:nvPr/>
        </p:nvSpPr>
        <p:spPr>
          <a:xfrm>
            <a:off x="6462644" y="241962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9" name="橢圓 8"/>
          <p:cNvSpPr/>
          <p:nvPr/>
        </p:nvSpPr>
        <p:spPr>
          <a:xfrm>
            <a:off x="5628254" y="1924358"/>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0" name="直線接點 9"/>
          <p:cNvCxnSpPr/>
          <p:nvPr/>
        </p:nvCxnSpPr>
        <p:spPr>
          <a:xfrm>
            <a:off x="6051164" y="234155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1" name="文字方塊 88"/>
          <p:cNvSpPr txBox="1"/>
          <p:nvPr/>
        </p:nvSpPr>
        <p:spPr>
          <a:xfrm>
            <a:off x="6462644" y="187668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2" name="矩形 11"/>
          <p:cNvSpPr/>
          <p:nvPr/>
        </p:nvSpPr>
        <p:spPr>
          <a:xfrm>
            <a:off x="6462644" y="389409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5628254" y="3398828"/>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6" name="直線接點 15"/>
          <p:cNvCxnSpPr/>
          <p:nvPr/>
        </p:nvCxnSpPr>
        <p:spPr>
          <a:xfrm>
            <a:off x="6051164" y="381602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7" name="文字方塊 88"/>
          <p:cNvSpPr txBox="1"/>
          <p:nvPr/>
        </p:nvSpPr>
        <p:spPr>
          <a:xfrm>
            <a:off x="6462644" y="335115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8" name="矩形 17"/>
          <p:cNvSpPr/>
          <p:nvPr/>
        </p:nvSpPr>
        <p:spPr>
          <a:xfrm>
            <a:off x="6462644" y="536856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9" name="橢圓 18"/>
          <p:cNvSpPr/>
          <p:nvPr/>
        </p:nvSpPr>
        <p:spPr>
          <a:xfrm>
            <a:off x="5628254" y="4873298"/>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0" name="直線接點 19"/>
          <p:cNvCxnSpPr/>
          <p:nvPr/>
        </p:nvCxnSpPr>
        <p:spPr>
          <a:xfrm>
            <a:off x="6051164" y="529049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6462644" y="482562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641193808"/>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121</a:t>
            </a:fld>
            <a:endParaRPr lang="zh-TW" altLang="en-US"/>
          </a:p>
        </p:txBody>
      </p:sp>
      <p:sp>
        <p:nvSpPr>
          <p:cNvPr id="5" name="圖片版面配置區 4"/>
          <p:cNvSpPr>
            <a:spLocks noGrp="1"/>
          </p:cNvSpPr>
          <p:nvPr>
            <p:ph type="pic" sz="quarter" idx="15"/>
          </p:nvPr>
        </p:nvSpPr>
        <p:spPr/>
      </p:sp>
    </p:spTree>
    <p:extLst>
      <p:ext uri="{BB962C8B-B14F-4D97-AF65-F5344CB8AC3E}">
        <p14:creationId xmlns:p14="http://schemas.microsoft.com/office/powerpoint/2010/main" val="355683256"/>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122</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059</a:t>
            </a:r>
            <a:endParaRPr lang="zh-TW" altLang="en-US" sz="3600" dirty="0">
              <a:solidFill>
                <a:schemeClr val="bg1">
                  <a:lumMod val="50000"/>
                </a:schemeClr>
              </a:solidFill>
            </a:endParaRPr>
          </a:p>
        </p:txBody>
      </p:sp>
      <p:sp>
        <p:nvSpPr>
          <p:cNvPr id="11" name="文字方塊 51"/>
          <p:cNvSpPr txBox="1"/>
          <p:nvPr/>
        </p:nvSpPr>
        <p:spPr>
          <a:xfrm>
            <a:off x="377110" y="4576371"/>
            <a:ext cx="4968076"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674057369"/>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3"/>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123</a:t>
            </a:fld>
            <a:endParaRPr lang="zh-TW" altLang="en-US"/>
          </a:p>
        </p:txBody>
      </p:sp>
    </p:spTree>
    <p:extLst>
      <p:ext uri="{BB962C8B-B14F-4D97-AF65-F5344CB8AC3E}">
        <p14:creationId xmlns:p14="http://schemas.microsoft.com/office/powerpoint/2010/main" val="2384928298"/>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8"/>
          </p:nvPr>
        </p:nvSpPr>
        <p:spPr/>
        <p:txBody>
          <a:bodyPr/>
          <a:lstStyle/>
          <a:p>
            <a:fld id="{E27FD744-A41C-4EAD-96D0-2F84A994B62C}" type="slidenum">
              <a:rPr lang="zh-TW" altLang="en-US" smtClean="0"/>
              <a:t>124</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060</a:t>
            </a:r>
            <a:endParaRPr lang="zh-TW" altLang="en-US" sz="3600" dirty="0">
              <a:solidFill>
                <a:schemeClr val="bg1">
                  <a:lumMod val="50000"/>
                </a:schemeClr>
              </a:solidFill>
            </a:endParaRPr>
          </a:p>
        </p:txBody>
      </p:sp>
      <p:grpSp>
        <p:nvGrpSpPr>
          <p:cNvPr id="10" name="群組 9"/>
          <p:cNvGrpSpPr/>
          <p:nvPr/>
        </p:nvGrpSpPr>
        <p:grpSpPr>
          <a:xfrm>
            <a:off x="560912" y="2049739"/>
            <a:ext cx="3352566" cy="738664"/>
            <a:chOff x="560912" y="1927819"/>
            <a:chExt cx="3352566" cy="738664"/>
          </a:xfrm>
        </p:grpSpPr>
        <p:grpSp>
          <p:nvGrpSpPr>
            <p:cNvPr id="15" name="群組 14"/>
            <p:cNvGrpSpPr/>
            <p:nvPr/>
          </p:nvGrpSpPr>
          <p:grpSpPr>
            <a:xfrm>
              <a:off x="560912" y="2086566"/>
              <a:ext cx="421170" cy="421170"/>
              <a:chOff x="1600200" y="2308860"/>
              <a:chExt cx="594360" cy="594360"/>
            </a:xfrm>
            <a:noFill/>
          </p:grpSpPr>
          <p:sp>
            <p:nvSpPr>
              <p:cNvPr id="17" name="橢圓 1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9" name="群組 18"/>
          <p:cNvGrpSpPr/>
          <p:nvPr/>
        </p:nvGrpSpPr>
        <p:grpSpPr>
          <a:xfrm>
            <a:off x="560912" y="3025099"/>
            <a:ext cx="3352566" cy="738664"/>
            <a:chOff x="560912" y="1927819"/>
            <a:chExt cx="3352566" cy="738664"/>
          </a:xfrm>
        </p:grpSpPr>
        <p:grpSp>
          <p:nvGrpSpPr>
            <p:cNvPr id="20" name="群組 19"/>
            <p:cNvGrpSpPr/>
            <p:nvPr/>
          </p:nvGrpSpPr>
          <p:grpSpPr>
            <a:xfrm>
              <a:off x="560912" y="2086566"/>
              <a:ext cx="421170" cy="421170"/>
              <a:chOff x="1600200" y="2308860"/>
              <a:chExt cx="594360" cy="594360"/>
            </a:xfrm>
            <a:noFill/>
          </p:grpSpPr>
          <p:sp>
            <p:nvSpPr>
              <p:cNvPr id="22" name="橢圓 2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4" name="群組 23"/>
          <p:cNvGrpSpPr/>
          <p:nvPr/>
        </p:nvGrpSpPr>
        <p:grpSpPr>
          <a:xfrm>
            <a:off x="560912" y="4000459"/>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9" name="群組 28"/>
          <p:cNvGrpSpPr/>
          <p:nvPr/>
        </p:nvGrpSpPr>
        <p:grpSpPr>
          <a:xfrm>
            <a:off x="560912" y="4975819"/>
            <a:ext cx="3352566" cy="738664"/>
            <a:chOff x="560912" y="1927819"/>
            <a:chExt cx="3352566" cy="738664"/>
          </a:xfrm>
        </p:grpSpPr>
        <p:grpSp>
          <p:nvGrpSpPr>
            <p:cNvPr id="30" name="群組 29"/>
            <p:cNvGrpSpPr/>
            <p:nvPr/>
          </p:nvGrpSpPr>
          <p:grpSpPr>
            <a:xfrm>
              <a:off x="560912" y="2086566"/>
              <a:ext cx="421170" cy="421170"/>
              <a:chOff x="1600200" y="2308860"/>
              <a:chExt cx="594360" cy="594360"/>
            </a:xfrm>
            <a:noFill/>
          </p:grpSpPr>
          <p:sp>
            <p:nvSpPr>
              <p:cNvPr id="32" name="橢圓 3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矩形 3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3453370564"/>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頁尾版面配置區 5"/>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125</a:t>
            </a:fld>
            <a:endParaRPr lang="zh-TW" altLang="en-US"/>
          </a:p>
        </p:txBody>
      </p:sp>
    </p:spTree>
    <p:extLst>
      <p:ext uri="{BB962C8B-B14F-4D97-AF65-F5344CB8AC3E}">
        <p14:creationId xmlns:p14="http://schemas.microsoft.com/office/powerpoint/2010/main" val="3084330130"/>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圖片版面配置區 16"/>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1"/>
          </p:nvPr>
        </p:nvPicPr>
        <p:blipFill>
          <a:blip r:embed="rId5"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2"/>
          </p:nvPr>
        </p:nvPicPr>
        <p:blipFill>
          <a:blip r:embed="rId6"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0"/>
          </p:nvPr>
        </p:nvPicPr>
        <p:blipFill>
          <a:blip r:embed="rId7"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126</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061</a:t>
            </a:r>
            <a:endParaRPr lang="zh-TW" altLang="en-US" sz="3600" dirty="0">
              <a:solidFill>
                <a:schemeClr val="bg1">
                  <a:lumMod val="50000"/>
                </a:schemeClr>
              </a:solidFill>
            </a:endParaRPr>
          </a:p>
        </p:txBody>
      </p:sp>
    </p:spTree>
    <p:extLst>
      <p:ext uri="{BB962C8B-B14F-4D97-AF65-F5344CB8AC3E}">
        <p14:creationId xmlns:p14="http://schemas.microsoft.com/office/powerpoint/2010/main" val="1381502889"/>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圖片版面配置區 3"/>
          <p:cNvSpPr>
            <a:spLocks noGrp="1"/>
          </p:cNvSpPr>
          <p:nvPr>
            <p:ph type="pic" sz="quarter" idx="15"/>
          </p:nvPr>
        </p:nvSpPr>
        <p:spPr/>
      </p:sp>
      <p:sp>
        <p:nvSpPr>
          <p:cNvPr id="5" name="圖片版面配置區 4"/>
          <p:cNvSpPr>
            <a:spLocks noGrp="1"/>
          </p:cNvSpPr>
          <p:nvPr>
            <p:ph type="pic" sz="quarter" idx="11"/>
          </p:nvPr>
        </p:nvSpPr>
        <p:spPr/>
      </p:sp>
      <p:sp>
        <p:nvSpPr>
          <p:cNvPr id="6" name="圖片版面配置區 5"/>
          <p:cNvSpPr>
            <a:spLocks noGrp="1"/>
          </p:cNvSpPr>
          <p:nvPr>
            <p:ph type="pic" sz="quarter" idx="12"/>
          </p:nvPr>
        </p:nvSpPr>
        <p:spPr/>
      </p:sp>
      <p:sp>
        <p:nvSpPr>
          <p:cNvPr id="7" name="圖片版面配置區 6"/>
          <p:cNvSpPr>
            <a:spLocks noGrp="1"/>
          </p:cNvSpPr>
          <p:nvPr>
            <p:ph type="pic" sz="quarter" idx="10"/>
          </p:nvPr>
        </p:nvSpPr>
        <p:spPr/>
      </p:sp>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127</a:t>
            </a:fld>
            <a:endParaRPr lang="zh-TW" altLang="en-US"/>
          </a:p>
        </p:txBody>
      </p:sp>
    </p:spTree>
    <p:extLst>
      <p:ext uri="{BB962C8B-B14F-4D97-AF65-F5344CB8AC3E}">
        <p14:creationId xmlns:p14="http://schemas.microsoft.com/office/powerpoint/2010/main" val="1049625493"/>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圖片版面配置區 1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0"/>
          </p:nvPr>
        </p:nvPicPr>
        <p:blipFill>
          <a:blip r:embed="rId5"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5"/>
          </p:nvPr>
        </p:nvSpPr>
        <p:spPr/>
        <p:txBody>
          <a:bodyPr/>
          <a:lstStyle/>
          <a:p>
            <a:fld id="{E27FD744-A41C-4EAD-96D0-2F84A994B62C}" type="slidenum">
              <a:rPr lang="zh-TW" altLang="en-US" smtClean="0"/>
              <a:t>128</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062</a:t>
            </a:r>
            <a:endParaRPr lang="zh-TW" altLang="en-US" sz="3600" dirty="0">
              <a:solidFill>
                <a:schemeClr val="bg1">
                  <a:lumMod val="50000"/>
                </a:schemeClr>
              </a:solidFill>
            </a:endParaRPr>
          </a:p>
        </p:txBody>
      </p:sp>
      <p:grpSp>
        <p:nvGrpSpPr>
          <p:cNvPr id="12" name="群組 11"/>
          <p:cNvGrpSpPr/>
          <p:nvPr/>
        </p:nvGrpSpPr>
        <p:grpSpPr>
          <a:xfrm>
            <a:off x="2350830" y="1765308"/>
            <a:ext cx="2221170" cy="738664"/>
            <a:chOff x="328608" y="2716724"/>
            <a:chExt cx="2221170" cy="738664"/>
          </a:xfrm>
        </p:grpSpPr>
        <p:sp>
          <p:nvSpPr>
            <p:cNvPr id="13" name="矩形 12"/>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328608" y="2875471"/>
              <a:ext cx="421170" cy="421170"/>
              <a:chOff x="5023476" y="1967700"/>
              <a:chExt cx="421170" cy="421170"/>
            </a:xfrm>
          </p:grpSpPr>
          <p:sp>
            <p:nvSpPr>
              <p:cNvPr id="19" name="橢圓 1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1" name="群組 20"/>
          <p:cNvGrpSpPr/>
          <p:nvPr/>
        </p:nvGrpSpPr>
        <p:grpSpPr>
          <a:xfrm>
            <a:off x="2350830" y="2632126"/>
            <a:ext cx="2221170" cy="738664"/>
            <a:chOff x="328608" y="2716724"/>
            <a:chExt cx="2221170" cy="738664"/>
          </a:xfrm>
        </p:grpSpPr>
        <p:sp>
          <p:nvSpPr>
            <p:cNvPr id="22" name="矩形 21"/>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3" name="群組 22"/>
            <p:cNvGrpSpPr/>
            <p:nvPr/>
          </p:nvGrpSpPr>
          <p:grpSpPr>
            <a:xfrm>
              <a:off x="328608" y="2875471"/>
              <a:ext cx="421170" cy="421170"/>
              <a:chOff x="5023476" y="1967700"/>
              <a:chExt cx="421170" cy="421170"/>
            </a:xfrm>
          </p:grpSpPr>
          <p:sp>
            <p:nvSpPr>
              <p:cNvPr id="24" name="橢圓 2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6" name="群組 25"/>
          <p:cNvGrpSpPr/>
          <p:nvPr/>
        </p:nvGrpSpPr>
        <p:grpSpPr>
          <a:xfrm>
            <a:off x="2350830" y="4074212"/>
            <a:ext cx="2221170" cy="738664"/>
            <a:chOff x="328608" y="2716724"/>
            <a:chExt cx="2221170" cy="738664"/>
          </a:xfrm>
        </p:grpSpPr>
        <p:sp>
          <p:nvSpPr>
            <p:cNvPr id="27" name="矩形 26"/>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8" name="群組 27"/>
            <p:cNvGrpSpPr/>
            <p:nvPr/>
          </p:nvGrpSpPr>
          <p:grpSpPr>
            <a:xfrm>
              <a:off x="328608" y="2875471"/>
              <a:ext cx="421170" cy="421170"/>
              <a:chOff x="5023476" y="1967700"/>
              <a:chExt cx="421170" cy="421170"/>
            </a:xfrm>
          </p:grpSpPr>
          <p:sp>
            <p:nvSpPr>
              <p:cNvPr id="29" name="橢圓 2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1" name="群組 30"/>
          <p:cNvGrpSpPr/>
          <p:nvPr/>
        </p:nvGrpSpPr>
        <p:grpSpPr>
          <a:xfrm>
            <a:off x="2350830" y="4941030"/>
            <a:ext cx="2221170" cy="738664"/>
            <a:chOff x="328608" y="2716724"/>
            <a:chExt cx="2221170" cy="738664"/>
          </a:xfrm>
        </p:grpSpPr>
        <p:sp>
          <p:nvSpPr>
            <p:cNvPr id="32" name="矩形 31"/>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3" name="群組 32"/>
            <p:cNvGrpSpPr/>
            <p:nvPr/>
          </p:nvGrpSpPr>
          <p:grpSpPr>
            <a:xfrm>
              <a:off x="328608" y="2875471"/>
              <a:ext cx="421170" cy="421170"/>
              <a:chOff x="5023476" y="1967700"/>
              <a:chExt cx="421170" cy="421170"/>
            </a:xfrm>
          </p:grpSpPr>
          <p:sp>
            <p:nvSpPr>
              <p:cNvPr id="34" name="橢圓 3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6" name="群組 35"/>
          <p:cNvGrpSpPr/>
          <p:nvPr/>
        </p:nvGrpSpPr>
        <p:grpSpPr>
          <a:xfrm>
            <a:off x="6751380" y="1765308"/>
            <a:ext cx="2221170" cy="738664"/>
            <a:chOff x="328608" y="2716724"/>
            <a:chExt cx="2221170" cy="738664"/>
          </a:xfrm>
        </p:grpSpPr>
        <p:sp>
          <p:nvSpPr>
            <p:cNvPr id="37" name="矩形 36"/>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8" name="群組 37"/>
            <p:cNvGrpSpPr/>
            <p:nvPr/>
          </p:nvGrpSpPr>
          <p:grpSpPr>
            <a:xfrm>
              <a:off x="328608" y="2875471"/>
              <a:ext cx="421170" cy="421170"/>
              <a:chOff x="5023476" y="1967700"/>
              <a:chExt cx="421170" cy="421170"/>
            </a:xfrm>
          </p:grpSpPr>
          <p:sp>
            <p:nvSpPr>
              <p:cNvPr id="39" name="橢圓 3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1" name="群組 40"/>
          <p:cNvGrpSpPr/>
          <p:nvPr/>
        </p:nvGrpSpPr>
        <p:grpSpPr>
          <a:xfrm>
            <a:off x="6751380" y="2632126"/>
            <a:ext cx="2221170" cy="738664"/>
            <a:chOff x="328608" y="2716724"/>
            <a:chExt cx="2221170" cy="738664"/>
          </a:xfrm>
        </p:grpSpPr>
        <p:sp>
          <p:nvSpPr>
            <p:cNvPr id="42" name="矩形 41"/>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3" name="群組 42"/>
            <p:cNvGrpSpPr/>
            <p:nvPr/>
          </p:nvGrpSpPr>
          <p:grpSpPr>
            <a:xfrm>
              <a:off x="328608" y="2875471"/>
              <a:ext cx="421170" cy="421170"/>
              <a:chOff x="5023476" y="1967700"/>
              <a:chExt cx="421170" cy="421170"/>
            </a:xfrm>
          </p:grpSpPr>
          <p:sp>
            <p:nvSpPr>
              <p:cNvPr id="44" name="橢圓 4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6" name="群組 45"/>
          <p:cNvGrpSpPr/>
          <p:nvPr/>
        </p:nvGrpSpPr>
        <p:grpSpPr>
          <a:xfrm>
            <a:off x="6751380" y="4074212"/>
            <a:ext cx="2221170" cy="738664"/>
            <a:chOff x="328608" y="2716724"/>
            <a:chExt cx="2221170" cy="738664"/>
          </a:xfrm>
        </p:grpSpPr>
        <p:sp>
          <p:nvSpPr>
            <p:cNvPr id="47" name="矩形 46"/>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8" name="群組 47"/>
            <p:cNvGrpSpPr/>
            <p:nvPr/>
          </p:nvGrpSpPr>
          <p:grpSpPr>
            <a:xfrm>
              <a:off x="328608" y="2875471"/>
              <a:ext cx="421170" cy="421170"/>
              <a:chOff x="5023476" y="1967700"/>
              <a:chExt cx="421170" cy="421170"/>
            </a:xfrm>
          </p:grpSpPr>
          <p:sp>
            <p:nvSpPr>
              <p:cNvPr id="49" name="橢圓 4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51" name="群組 50"/>
          <p:cNvGrpSpPr/>
          <p:nvPr/>
        </p:nvGrpSpPr>
        <p:grpSpPr>
          <a:xfrm>
            <a:off x="6751380" y="4941030"/>
            <a:ext cx="2221170" cy="738664"/>
            <a:chOff x="328608" y="2716724"/>
            <a:chExt cx="2221170" cy="738664"/>
          </a:xfrm>
        </p:grpSpPr>
        <p:sp>
          <p:nvSpPr>
            <p:cNvPr id="52" name="矩形 51"/>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53" name="群組 52"/>
            <p:cNvGrpSpPr/>
            <p:nvPr/>
          </p:nvGrpSpPr>
          <p:grpSpPr>
            <a:xfrm>
              <a:off x="328608" y="2875471"/>
              <a:ext cx="421170" cy="421170"/>
              <a:chOff x="5023476" y="1967700"/>
              <a:chExt cx="421170" cy="421170"/>
            </a:xfrm>
          </p:grpSpPr>
          <p:sp>
            <p:nvSpPr>
              <p:cNvPr id="54" name="橢圓 5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328406177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sp>
        <p:nvSpPr>
          <p:cNvPr id="17" name="矩形 16"/>
          <p:cNvSpPr/>
          <p:nvPr/>
        </p:nvSpPr>
        <p:spPr>
          <a:xfrm>
            <a:off x="3155324" y="4375347"/>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12</a:t>
            </a:fld>
            <a:endParaRPr lang="zh-TW" altLang="en-US"/>
          </a:p>
        </p:txBody>
      </p:sp>
      <p:sp>
        <p:nvSpPr>
          <p:cNvPr id="18" name="文字方塊 17"/>
          <p:cNvSpPr txBox="1"/>
          <p:nvPr/>
        </p:nvSpPr>
        <p:spPr>
          <a:xfrm>
            <a:off x="2543052" y="3725089"/>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004</a:t>
            </a:r>
            <a:endParaRPr lang="zh-TW" altLang="en-US" sz="3600" dirty="0">
              <a:solidFill>
                <a:schemeClr val="bg1">
                  <a:lumMod val="50000"/>
                </a:schemeClr>
              </a:solidFill>
            </a:endParaRPr>
          </a:p>
        </p:txBody>
      </p:sp>
      <p:sp>
        <p:nvSpPr>
          <p:cNvPr id="20" name="矩形 19"/>
          <p:cNvSpPr/>
          <p:nvPr/>
        </p:nvSpPr>
        <p:spPr>
          <a:xfrm>
            <a:off x="2134326" y="4580900"/>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21" name="群組 20"/>
          <p:cNvGrpSpPr/>
          <p:nvPr/>
        </p:nvGrpSpPr>
        <p:grpSpPr>
          <a:xfrm>
            <a:off x="1657250" y="4610037"/>
            <a:ext cx="403390" cy="403390"/>
            <a:chOff x="5023476" y="1967700"/>
            <a:chExt cx="421170" cy="421170"/>
          </a:xfrm>
        </p:grpSpPr>
        <p:sp>
          <p:nvSpPr>
            <p:cNvPr id="30" name="橢圓 2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2134326" y="5224790"/>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23" name="群組 22"/>
          <p:cNvGrpSpPr/>
          <p:nvPr/>
        </p:nvGrpSpPr>
        <p:grpSpPr>
          <a:xfrm>
            <a:off x="1657250" y="5253927"/>
            <a:ext cx="403390" cy="403390"/>
            <a:chOff x="5023476" y="1967700"/>
            <a:chExt cx="421170" cy="421170"/>
          </a:xfrm>
        </p:grpSpPr>
        <p:sp>
          <p:nvSpPr>
            <p:cNvPr id="28" name="橢圓 27"/>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2134326" y="5868680"/>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25" name="群組 24"/>
          <p:cNvGrpSpPr/>
          <p:nvPr/>
        </p:nvGrpSpPr>
        <p:grpSpPr>
          <a:xfrm>
            <a:off x="1657250" y="5897817"/>
            <a:ext cx="403390" cy="403390"/>
            <a:chOff x="5023476" y="1967700"/>
            <a:chExt cx="421170" cy="421170"/>
          </a:xfrm>
        </p:grpSpPr>
        <p:sp>
          <p:nvSpPr>
            <p:cNvPr id="26" name="橢圓 25"/>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37098113"/>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1"/>
          </p:nvPr>
        </p:nvSpPr>
        <p:spPr/>
      </p:sp>
      <p:sp>
        <p:nvSpPr>
          <p:cNvPr id="5" name="圖片版面配置區 4"/>
          <p:cNvSpPr>
            <a:spLocks noGrp="1"/>
          </p:cNvSpPr>
          <p:nvPr>
            <p:ph type="pic" sz="quarter" idx="10"/>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129</a:t>
            </a:fld>
            <a:endParaRPr lang="zh-TW" altLang="en-US"/>
          </a:p>
        </p:txBody>
      </p:sp>
    </p:spTree>
    <p:extLst>
      <p:ext uri="{BB962C8B-B14F-4D97-AF65-F5344CB8AC3E}">
        <p14:creationId xmlns:p14="http://schemas.microsoft.com/office/powerpoint/2010/main" val="1811908865"/>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圖片版面配置區 17"/>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130</a:t>
            </a:fld>
            <a:endParaRPr lang="zh-TW" altLang="en-US"/>
          </a:p>
        </p:txBody>
      </p:sp>
      <p:pic>
        <p:nvPicPr>
          <p:cNvPr id="24" name="圖片版面配置區 23"/>
          <p:cNvPicPr>
            <a:picLocks noGrp="1" noChangeAspect="1"/>
          </p:cNvPicPr>
          <p:nvPr>
            <p:ph type="pic" sz="quarter" idx="10"/>
          </p:nvPr>
        </p:nvPicPr>
        <p:blipFill>
          <a:blip r:embed="rId5"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pic>
        <p:nvPicPr>
          <p:cNvPr id="29" name="圖片版面配置區 28"/>
          <p:cNvPicPr>
            <a:picLocks noGrp="1" noChangeAspect="1"/>
          </p:cNvPicPr>
          <p:nvPr>
            <p:ph type="pic" sz="quarter" idx="12"/>
          </p:nvPr>
        </p:nvPicPr>
        <p:blipFill>
          <a:blip r:embed="rId7"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88761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75341"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063</a:t>
            </a:r>
            <a:endParaRPr lang="zh-TW" altLang="en-US" sz="3600" dirty="0">
              <a:solidFill>
                <a:schemeClr val="bg1">
                  <a:lumMod val="50000"/>
                </a:schemeClr>
              </a:solidFill>
            </a:endParaRPr>
          </a:p>
        </p:txBody>
      </p:sp>
      <p:grpSp>
        <p:nvGrpSpPr>
          <p:cNvPr id="2" name="群組 1"/>
          <p:cNvGrpSpPr/>
          <p:nvPr/>
        </p:nvGrpSpPr>
        <p:grpSpPr>
          <a:xfrm>
            <a:off x="586482" y="2039269"/>
            <a:ext cx="3260932" cy="523220"/>
            <a:chOff x="373808" y="2249854"/>
            <a:chExt cx="3260932" cy="523220"/>
          </a:xfrm>
        </p:grpSpPr>
        <p:sp>
          <p:nvSpPr>
            <p:cNvPr id="13" name="矩形 12"/>
            <p:cNvSpPr/>
            <p:nvPr/>
          </p:nvSpPr>
          <p:spPr>
            <a:xfrm>
              <a:off x="859774" y="2249854"/>
              <a:ext cx="277496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5" name="群組 14"/>
            <p:cNvGrpSpPr/>
            <p:nvPr/>
          </p:nvGrpSpPr>
          <p:grpSpPr>
            <a:xfrm>
              <a:off x="373808" y="2300879"/>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0" name="群組 19"/>
          <p:cNvGrpSpPr/>
          <p:nvPr/>
        </p:nvGrpSpPr>
        <p:grpSpPr>
          <a:xfrm>
            <a:off x="586482" y="2816509"/>
            <a:ext cx="3260932" cy="523220"/>
            <a:chOff x="373808" y="2249854"/>
            <a:chExt cx="3260932" cy="523220"/>
          </a:xfrm>
        </p:grpSpPr>
        <p:sp>
          <p:nvSpPr>
            <p:cNvPr id="21" name="矩形 20"/>
            <p:cNvSpPr/>
            <p:nvPr/>
          </p:nvSpPr>
          <p:spPr>
            <a:xfrm>
              <a:off x="859774" y="2249854"/>
              <a:ext cx="277496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373808" y="2300879"/>
              <a:ext cx="421170" cy="421170"/>
              <a:chOff x="5023476" y="1967700"/>
              <a:chExt cx="421170" cy="421170"/>
            </a:xfrm>
          </p:grpSpPr>
          <p:sp>
            <p:nvSpPr>
              <p:cNvPr id="23" name="橢圓 2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586482" y="3593749"/>
            <a:ext cx="3260932" cy="523220"/>
            <a:chOff x="373808" y="2249854"/>
            <a:chExt cx="3260932" cy="523220"/>
          </a:xfrm>
        </p:grpSpPr>
        <p:sp>
          <p:nvSpPr>
            <p:cNvPr id="28" name="矩形 27"/>
            <p:cNvSpPr/>
            <p:nvPr/>
          </p:nvSpPr>
          <p:spPr>
            <a:xfrm>
              <a:off x="859774" y="2249854"/>
              <a:ext cx="277496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0" name="群組 29"/>
            <p:cNvGrpSpPr/>
            <p:nvPr/>
          </p:nvGrpSpPr>
          <p:grpSpPr>
            <a:xfrm>
              <a:off x="373808" y="2300879"/>
              <a:ext cx="421170" cy="421170"/>
              <a:chOff x="5023476" y="1967700"/>
              <a:chExt cx="421170" cy="421170"/>
            </a:xfrm>
          </p:grpSpPr>
          <p:sp>
            <p:nvSpPr>
              <p:cNvPr id="31" name="橢圓 3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3" name="群組 32"/>
          <p:cNvGrpSpPr/>
          <p:nvPr/>
        </p:nvGrpSpPr>
        <p:grpSpPr>
          <a:xfrm>
            <a:off x="586482" y="4370989"/>
            <a:ext cx="3260932" cy="523220"/>
            <a:chOff x="373808" y="2249854"/>
            <a:chExt cx="3260932" cy="523220"/>
          </a:xfrm>
        </p:grpSpPr>
        <p:sp>
          <p:nvSpPr>
            <p:cNvPr id="34" name="矩形 33"/>
            <p:cNvSpPr/>
            <p:nvPr/>
          </p:nvSpPr>
          <p:spPr>
            <a:xfrm>
              <a:off x="859774" y="2249854"/>
              <a:ext cx="277496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5" name="群組 34"/>
            <p:cNvGrpSpPr/>
            <p:nvPr/>
          </p:nvGrpSpPr>
          <p:grpSpPr>
            <a:xfrm>
              <a:off x="373808" y="2300879"/>
              <a:ext cx="421170" cy="421170"/>
              <a:chOff x="5023476" y="1967700"/>
              <a:chExt cx="421170" cy="421170"/>
            </a:xfrm>
          </p:grpSpPr>
          <p:sp>
            <p:nvSpPr>
              <p:cNvPr id="36" name="橢圓 3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586482" y="5148229"/>
            <a:ext cx="3260932" cy="523220"/>
            <a:chOff x="373808" y="2249854"/>
            <a:chExt cx="3260932" cy="523220"/>
          </a:xfrm>
        </p:grpSpPr>
        <p:sp>
          <p:nvSpPr>
            <p:cNvPr id="39" name="矩形 38"/>
            <p:cNvSpPr/>
            <p:nvPr/>
          </p:nvSpPr>
          <p:spPr>
            <a:xfrm>
              <a:off x="859774" y="2249854"/>
              <a:ext cx="277496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0" name="群組 39"/>
            <p:cNvGrpSpPr/>
            <p:nvPr/>
          </p:nvGrpSpPr>
          <p:grpSpPr>
            <a:xfrm>
              <a:off x="373808" y="2300879"/>
              <a:ext cx="421170" cy="421170"/>
              <a:chOff x="5023476" y="1967700"/>
              <a:chExt cx="421170" cy="421170"/>
            </a:xfrm>
          </p:grpSpPr>
          <p:sp>
            <p:nvSpPr>
              <p:cNvPr id="41" name="橢圓 4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145389841"/>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131</a:t>
            </a:fld>
            <a:endParaRPr lang="zh-TW" altLang="en-US"/>
          </a:p>
        </p:txBody>
      </p:sp>
    </p:spTree>
    <p:extLst>
      <p:ext uri="{BB962C8B-B14F-4D97-AF65-F5344CB8AC3E}">
        <p14:creationId xmlns:p14="http://schemas.microsoft.com/office/powerpoint/2010/main" val="389237909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8"/>
          </p:nvPr>
        </p:nvSpPr>
        <p:spPr/>
        <p:txBody>
          <a:bodyPr/>
          <a:lstStyle/>
          <a:p>
            <a:fld id="{E27FD744-A41C-4EAD-96D0-2F84A994B62C}" type="slidenum">
              <a:rPr lang="zh-TW" altLang="en-US" smtClean="0"/>
              <a:t>132</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064</a:t>
            </a:r>
            <a:endParaRPr lang="zh-TW" altLang="en-US" sz="3600" dirty="0">
              <a:solidFill>
                <a:schemeClr val="bg1">
                  <a:lumMod val="50000"/>
                </a:schemeClr>
              </a:solidFill>
            </a:endParaRPr>
          </a:p>
        </p:txBody>
      </p:sp>
      <p:sp>
        <p:nvSpPr>
          <p:cNvPr id="11" name="文字方塊 19"/>
          <p:cNvSpPr txBox="1"/>
          <p:nvPr/>
        </p:nvSpPr>
        <p:spPr>
          <a:xfrm>
            <a:off x="3279244" y="5278891"/>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t>The quick brown fox jumps over the lazy dog. The quick brown fox jumps over the lazy dog. </a:t>
            </a:r>
          </a:p>
        </p:txBody>
      </p:sp>
      <p:sp>
        <p:nvSpPr>
          <p:cNvPr id="12" name="文字方塊 22"/>
          <p:cNvSpPr txBox="1"/>
          <p:nvPr/>
        </p:nvSpPr>
        <p:spPr>
          <a:xfrm>
            <a:off x="3279244" y="4802750"/>
            <a:ext cx="258551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3200" dirty="0" smtClean="0"/>
              <a:t>Title</a:t>
            </a:r>
          </a:p>
        </p:txBody>
      </p:sp>
      <p:sp>
        <p:nvSpPr>
          <p:cNvPr id="16" name="文字方塊 19"/>
          <p:cNvSpPr txBox="1"/>
          <p:nvPr/>
        </p:nvSpPr>
        <p:spPr>
          <a:xfrm>
            <a:off x="159844" y="1458876"/>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t>The quick brown fox jumps over the lazy dog. The quick brown fox jumps over the lazy dog. </a:t>
            </a:r>
          </a:p>
        </p:txBody>
      </p:sp>
      <p:sp>
        <p:nvSpPr>
          <p:cNvPr id="18" name="文字方塊 19"/>
          <p:cNvSpPr txBox="1"/>
          <p:nvPr/>
        </p:nvSpPr>
        <p:spPr>
          <a:xfrm>
            <a:off x="6398645" y="1458876"/>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t>The quick brown fox jumps over the lazy dog. The quick brown fox jumps over the lazy dog. </a:t>
            </a:r>
          </a:p>
        </p:txBody>
      </p:sp>
    </p:spTree>
    <p:extLst>
      <p:ext uri="{BB962C8B-B14F-4D97-AF65-F5344CB8AC3E}">
        <p14:creationId xmlns:p14="http://schemas.microsoft.com/office/powerpoint/2010/main" val="2360685492"/>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圖片版面配置區 2"/>
          <p:cNvSpPr>
            <a:spLocks noGrp="1"/>
          </p:cNvSpPr>
          <p:nvPr>
            <p:ph type="pic" sz="quarter" idx="16"/>
          </p:nvPr>
        </p:nvSpPr>
        <p:spPr/>
      </p:sp>
      <p:sp>
        <p:nvSpPr>
          <p:cNvPr id="4" name="圖片版面配置區 3"/>
          <p:cNvSpPr>
            <a:spLocks noGrp="1"/>
          </p:cNvSpPr>
          <p:nvPr>
            <p:ph type="pic" sz="quarter" idx="14"/>
          </p:nvPr>
        </p:nvSpPr>
        <p:spPr/>
      </p:sp>
      <p:sp>
        <p:nvSpPr>
          <p:cNvPr id="5" name="頁尾版面配置區 4"/>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8"/>
          </p:nvPr>
        </p:nvSpPr>
        <p:spPr/>
        <p:txBody>
          <a:bodyPr/>
          <a:lstStyle/>
          <a:p>
            <a:fld id="{E27FD744-A41C-4EAD-96D0-2F84A994B62C}" type="slidenum">
              <a:rPr lang="zh-TW" altLang="en-US" smtClean="0"/>
              <a:t>133</a:t>
            </a:fld>
            <a:endParaRPr lang="zh-TW" altLang="en-US"/>
          </a:p>
        </p:txBody>
      </p:sp>
    </p:spTree>
    <p:extLst>
      <p:ext uri="{BB962C8B-B14F-4D97-AF65-F5344CB8AC3E}">
        <p14:creationId xmlns:p14="http://schemas.microsoft.com/office/powerpoint/2010/main" val="59524115"/>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0"/>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134</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065</a:t>
            </a:r>
            <a:endParaRPr lang="zh-TW" altLang="en-US" sz="3600" dirty="0">
              <a:solidFill>
                <a:schemeClr val="bg1">
                  <a:lumMod val="50000"/>
                </a:schemeClr>
              </a:solidFill>
            </a:endParaRPr>
          </a:p>
        </p:txBody>
      </p:sp>
      <p:sp>
        <p:nvSpPr>
          <p:cNvPr id="10" name="文字方塊 51"/>
          <p:cNvSpPr txBox="1"/>
          <p:nvPr/>
        </p:nvSpPr>
        <p:spPr>
          <a:xfrm>
            <a:off x="679528" y="493142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156283935"/>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圖片版面配置區 4"/>
          <p:cNvSpPr>
            <a:spLocks noGrp="1"/>
          </p:cNvSpPr>
          <p:nvPr>
            <p:ph type="pic" sz="quarter" idx="10"/>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135</a:t>
            </a:fld>
            <a:endParaRPr lang="zh-TW" altLang="en-US"/>
          </a:p>
        </p:txBody>
      </p:sp>
    </p:spTree>
    <p:extLst>
      <p:ext uri="{BB962C8B-B14F-4D97-AF65-F5344CB8AC3E}">
        <p14:creationId xmlns:p14="http://schemas.microsoft.com/office/powerpoint/2010/main" val="3438853532"/>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0"/>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136</a:t>
            </a:fld>
            <a:endParaRPr lang="zh-TW" altLang="en-US"/>
          </a:p>
        </p:txBody>
      </p:sp>
      <p:pic>
        <p:nvPicPr>
          <p:cNvPr id="17" name="圖片版面配置區 16"/>
          <p:cNvPicPr>
            <a:picLocks noGrp="1" noChangeAspect="1"/>
          </p:cNvPicPr>
          <p:nvPr>
            <p:ph type="pic" sz="quarter" idx="12"/>
          </p:nvPr>
        </p:nvPicPr>
        <p:blipFill rotWithShape="1">
          <a:blip r:embed="rId5" cstate="email">
            <a:extLst>
              <a:ext uri="{28A0092B-C50C-407E-A947-70E740481C1C}">
                <a14:useLocalDpi xmlns:a14="http://schemas.microsoft.com/office/drawing/2010/main"/>
              </a:ext>
            </a:extLst>
          </a:blip>
          <a:src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066</a:t>
            </a:r>
            <a:endParaRPr lang="zh-TW" altLang="en-US" sz="3600" dirty="0">
              <a:solidFill>
                <a:schemeClr val="bg1">
                  <a:lumMod val="50000"/>
                </a:schemeClr>
              </a:solidFill>
            </a:endParaRPr>
          </a:p>
        </p:txBody>
      </p:sp>
      <p:sp>
        <p:nvSpPr>
          <p:cNvPr id="2" name="矩形 1"/>
          <p:cNvSpPr/>
          <p:nvPr/>
        </p:nvSpPr>
        <p:spPr>
          <a:xfrm>
            <a:off x="1439863" y="1598613"/>
            <a:ext cx="2856366" cy="216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矩形 10"/>
          <p:cNvSpPr/>
          <p:nvPr/>
        </p:nvSpPr>
        <p:spPr>
          <a:xfrm>
            <a:off x="1439863" y="4130985"/>
            <a:ext cx="2856366" cy="216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矩形 13"/>
          <p:cNvSpPr/>
          <p:nvPr/>
        </p:nvSpPr>
        <p:spPr>
          <a:xfrm>
            <a:off x="5579388" y="1598613"/>
            <a:ext cx="2856366" cy="216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6" name="矩形 15"/>
          <p:cNvSpPr/>
          <p:nvPr/>
        </p:nvSpPr>
        <p:spPr>
          <a:xfrm>
            <a:off x="5579388" y="4130985"/>
            <a:ext cx="2856366" cy="216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8" name="文字方塊 19"/>
          <p:cNvSpPr txBox="1"/>
          <p:nvPr/>
        </p:nvSpPr>
        <p:spPr>
          <a:xfrm>
            <a:off x="1575290" y="2076397"/>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solidFill>
                  <a:schemeClr val="bg1"/>
                </a:solidFill>
              </a:rPr>
              <a:t>The quick brown fox jumps over the lazy dog. The quick brown fox jumps over the lazy dog. </a:t>
            </a:r>
          </a:p>
        </p:txBody>
      </p:sp>
      <p:sp>
        <p:nvSpPr>
          <p:cNvPr id="19" name="文字方塊 19"/>
          <p:cNvSpPr txBox="1"/>
          <p:nvPr/>
        </p:nvSpPr>
        <p:spPr>
          <a:xfrm>
            <a:off x="5714815" y="2076397"/>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solidFill>
                  <a:schemeClr val="bg1"/>
                </a:solidFill>
              </a:rPr>
              <a:t>The quick brown fox jumps over the lazy dog. The quick brown fox jumps over the lazy dog. </a:t>
            </a:r>
          </a:p>
        </p:txBody>
      </p:sp>
      <p:sp>
        <p:nvSpPr>
          <p:cNvPr id="20" name="文字方塊 19"/>
          <p:cNvSpPr txBox="1"/>
          <p:nvPr/>
        </p:nvSpPr>
        <p:spPr>
          <a:xfrm>
            <a:off x="1575290" y="4674134"/>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solidFill>
                  <a:schemeClr val="bg1"/>
                </a:solidFill>
              </a:rPr>
              <a:t>The quick brown fox jumps over the lazy dog. The quick brown fox jumps over the lazy dog. </a:t>
            </a:r>
          </a:p>
        </p:txBody>
      </p:sp>
      <p:sp>
        <p:nvSpPr>
          <p:cNvPr id="21" name="文字方塊 19"/>
          <p:cNvSpPr txBox="1"/>
          <p:nvPr/>
        </p:nvSpPr>
        <p:spPr>
          <a:xfrm>
            <a:off x="5714815" y="4674134"/>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solidFill>
                  <a:schemeClr val="bg1"/>
                </a:solidFill>
              </a:rPr>
              <a:t>The quick brown fox jumps over the lazy dog. The quick brown fox jumps over the lazy dog. </a:t>
            </a:r>
          </a:p>
        </p:txBody>
      </p:sp>
    </p:spTree>
    <p:extLst>
      <p:ext uri="{BB962C8B-B14F-4D97-AF65-F5344CB8AC3E}">
        <p14:creationId xmlns:p14="http://schemas.microsoft.com/office/powerpoint/2010/main" val="2206394352"/>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1"/>
          </p:nvPr>
        </p:nvSpPr>
        <p:spPr/>
      </p:sp>
      <p:sp>
        <p:nvSpPr>
          <p:cNvPr id="5" name="圖片版面配置區 4"/>
          <p:cNvSpPr>
            <a:spLocks noGrp="1"/>
          </p:cNvSpPr>
          <p:nvPr>
            <p:ph type="pic" sz="quarter" idx="10"/>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137</a:t>
            </a:fld>
            <a:endParaRPr lang="zh-TW" altLang="en-US"/>
          </a:p>
        </p:txBody>
      </p:sp>
    </p:spTree>
    <p:extLst>
      <p:ext uri="{BB962C8B-B14F-4D97-AF65-F5344CB8AC3E}">
        <p14:creationId xmlns:p14="http://schemas.microsoft.com/office/powerpoint/2010/main" val="173582712"/>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6"/>
          </p:nvPr>
        </p:nvPicPr>
        <p:blipFill>
          <a:blip r:embed="rId8"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138</a:t>
            </a:fld>
            <a:endParaRPr lang="zh-TW" altLang="en-US"/>
          </a:p>
        </p:txBody>
      </p:sp>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067</a:t>
            </a:r>
            <a:endParaRPr lang="zh-TW" altLang="en-US" sz="3600" dirty="0">
              <a:solidFill>
                <a:schemeClr val="bg1">
                  <a:lumMod val="50000"/>
                </a:schemeClr>
              </a:solidFill>
            </a:endParaRPr>
          </a:p>
        </p:txBody>
      </p:sp>
      <p:sp>
        <p:nvSpPr>
          <p:cNvPr id="13" name="矩形 12"/>
          <p:cNvSpPr/>
          <p:nvPr/>
        </p:nvSpPr>
        <p:spPr>
          <a:xfrm>
            <a:off x="5172452"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5172452"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2" name="矩形 21"/>
          <p:cNvSpPr/>
          <p:nvPr/>
        </p:nvSpPr>
        <p:spPr>
          <a:xfrm>
            <a:off x="5172452"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3" name="矩形 22"/>
          <p:cNvSpPr/>
          <p:nvPr/>
        </p:nvSpPr>
        <p:spPr>
          <a:xfrm>
            <a:off x="5172452"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4" name="群組 23"/>
          <p:cNvGrpSpPr/>
          <p:nvPr/>
        </p:nvGrpSpPr>
        <p:grpSpPr>
          <a:xfrm>
            <a:off x="4686486" y="2136293"/>
            <a:ext cx="421170" cy="421170"/>
            <a:chOff x="5023476" y="1967700"/>
            <a:chExt cx="421170" cy="421170"/>
          </a:xfrm>
        </p:grpSpPr>
        <p:sp>
          <p:nvSpPr>
            <p:cNvPr id="25" name="橢圓 2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7" name="群組 26"/>
          <p:cNvGrpSpPr/>
          <p:nvPr/>
        </p:nvGrpSpPr>
        <p:grpSpPr>
          <a:xfrm>
            <a:off x="4686486" y="3187853"/>
            <a:ext cx="421170" cy="421170"/>
            <a:chOff x="5023476" y="3019260"/>
            <a:chExt cx="421170" cy="421170"/>
          </a:xfrm>
        </p:grpSpPr>
        <p:sp>
          <p:nvSpPr>
            <p:cNvPr id="28" name="橢圓 2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4686486" y="4239413"/>
            <a:ext cx="421170" cy="421170"/>
            <a:chOff x="5023476" y="4070820"/>
            <a:chExt cx="421170" cy="421170"/>
          </a:xfrm>
        </p:grpSpPr>
        <p:sp>
          <p:nvSpPr>
            <p:cNvPr id="31" name="橢圓 30"/>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3" name="群組 32"/>
          <p:cNvGrpSpPr/>
          <p:nvPr/>
        </p:nvGrpSpPr>
        <p:grpSpPr>
          <a:xfrm>
            <a:off x="4686486" y="5290973"/>
            <a:ext cx="421170" cy="421170"/>
            <a:chOff x="5023476" y="5122380"/>
            <a:chExt cx="421170" cy="421170"/>
          </a:xfrm>
        </p:grpSpPr>
        <p:sp>
          <p:nvSpPr>
            <p:cNvPr id="34" name="橢圓 33"/>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494939883"/>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圖片版面配置區 4"/>
          <p:cNvSpPr>
            <a:spLocks noGrp="1"/>
          </p:cNvSpPr>
          <p:nvPr>
            <p:ph type="pic" sz="quarter" idx="10"/>
          </p:nvPr>
        </p:nvSpPr>
        <p:spPr/>
      </p:sp>
      <p:sp>
        <p:nvSpPr>
          <p:cNvPr id="6" name="圖片版面配置區 5"/>
          <p:cNvSpPr>
            <a:spLocks noGrp="1"/>
          </p:cNvSpPr>
          <p:nvPr>
            <p:ph type="pic" sz="quarter" idx="11"/>
          </p:nvPr>
        </p:nvSpPr>
        <p:spPr/>
      </p:sp>
      <p:sp>
        <p:nvSpPr>
          <p:cNvPr id="7" name="圖片版面配置區 6"/>
          <p:cNvSpPr>
            <a:spLocks noGrp="1"/>
          </p:cNvSpPr>
          <p:nvPr>
            <p:ph type="pic" sz="quarter" idx="12"/>
          </p:nvPr>
        </p:nvSpPr>
        <p:spPr/>
      </p:sp>
      <p:sp>
        <p:nvSpPr>
          <p:cNvPr id="8" name="圖片版面配置區 7"/>
          <p:cNvSpPr>
            <a:spLocks noGrp="1"/>
          </p:cNvSpPr>
          <p:nvPr>
            <p:ph type="pic" sz="quarter" idx="13"/>
          </p:nvPr>
        </p:nvSpPr>
        <p:spPr/>
      </p:sp>
      <p:sp>
        <p:nvSpPr>
          <p:cNvPr id="9" name="圖片版面配置區 8"/>
          <p:cNvSpPr>
            <a:spLocks noGrp="1"/>
          </p:cNvSpPr>
          <p:nvPr>
            <p:ph type="pic" sz="quarter" idx="14"/>
          </p:nvPr>
        </p:nvSpPr>
        <p:spPr/>
      </p:sp>
      <p:sp>
        <p:nvSpPr>
          <p:cNvPr id="10" name="圖片版面配置區 9"/>
          <p:cNvSpPr>
            <a:spLocks noGrp="1"/>
          </p:cNvSpPr>
          <p:nvPr>
            <p:ph type="pic" sz="quarter" idx="15"/>
          </p:nvPr>
        </p:nvSpPr>
        <p:spPr/>
      </p:sp>
      <p:sp>
        <p:nvSpPr>
          <p:cNvPr id="2" name="頁尾版面配置區 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7"/>
          </p:nvPr>
        </p:nvSpPr>
        <p:spPr/>
        <p:txBody>
          <a:bodyPr/>
          <a:lstStyle/>
          <a:p>
            <a:fld id="{E27FD744-A41C-4EAD-96D0-2F84A994B62C}" type="slidenum">
              <a:rPr lang="zh-TW" altLang="en-US" smtClean="0"/>
              <a:t>13</a:t>
            </a:fld>
            <a:endParaRPr lang="zh-TW" altLang="en-US"/>
          </a:p>
        </p:txBody>
      </p:sp>
    </p:spTree>
    <p:extLst>
      <p:ext uri="{BB962C8B-B14F-4D97-AF65-F5344CB8AC3E}">
        <p14:creationId xmlns:p14="http://schemas.microsoft.com/office/powerpoint/2010/main" val="3237910845"/>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頁尾版面配置區 8"/>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10" name="投影片編號版面配置區 9"/>
          <p:cNvSpPr>
            <a:spLocks noGrp="1"/>
          </p:cNvSpPr>
          <p:nvPr>
            <p:ph type="sldNum" sz="quarter" idx="18"/>
          </p:nvPr>
        </p:nvSpPr>
        <p:spPr/>
        <p:txBody>
          <a:bodyPr/>
          <a:lstStyle/>
          <a:p>
            <a:fld id="{E27FD744-A41C-4EAD-96D0-2F84A994B62C}" type="slidenum">
              <a:rPr lang="zh-TW" altLang="en-US" smtClean="0"/>
              <a:t>139</a:t>
            </a:fld>
            <a:endParaRPr lang="zh-TW" altLang="en-US"/>
          </a:p>
        </p:txBody>
      </p:sp>
    </p:spTree>
    <p:extLst>
      <p:ext uri="{BB962C8B-B14F-4D97-AF65-F5344CB8AC3E}">
        <p14:creationId xmlns:p14="http://schemas.microsoft.com/office/powerpoint/2010/main" val="1257356171"/>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sp>
        <p:nvSpPr>
          <p:cNvPr id="9" name="頁尾版面配置區 8"/>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10" name="投影片編號版面配置區 9"/>
          <p:cNvSpPr>
            <a:spLocks noGrp="1"/>
          </p:cNvSpPr>
          <p:nvPr>
            <p:ph type="sldNum" sz="quarter" idx="18"/>
          </p:nvPr>
        </p:nvSpPr>
        <p:spPr/>
        <p:txBody>
          <a:bodyPr/>
          <a:lstStyle/>
          <a:p>
            <a:fld id="{E27FD744-A41C-4EAD-96D0-2F84A994B62C}" type="slidenum">
              <a:rPr lang="zh-TW" altLang="en-US" smtClean="0"/>
              <a:t>140</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068</a:t>
            </a:r>
            <a:endParaRPr lang="zh-TW" altLang="en-US" sz="3600" dirty="0">
              <a:solidFill>
                <a:schemeClr val="bg1">
                  <a:lumMod val="50000"/>
                </a:schemeClr>
              </a:solidFill>
            </a:endParaRPr>
          </a:p>
        </p:txBody>
      </p:sp>
      <p:sp>
        <p:nvSpPr>
          <p:cNvPr id="7" name="矩形 6"/>
          <p:cNvSpPr/>
          <p:nvPr/>
        </p:nvSpPr>
        <p:spPr>
          <a:xfrm>
            <a:off x="5280842" y="201049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8" name="矩形 7"/>
          <p:cNvSpPr/>
          <p:nvPr/>
        </p:nvSpPr>
        <p:spPr>
          <a:xfrm>
            <a:off x="5280842" y="306205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280842" y="411361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280842" y="516517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4794876" y="3220797"/>
            <a:ext cx="421170" cy="421170"/>
            <a:chOff x="5023476" y="3019260"/>
            <a:chExt cx="421170" cy="421170"/>
          </a:xfrm>
        </p:grpSpPr>
        <p:sp>
          <p:nvSpPr>
            <p:cNvPr id="15" name="橢圓 14"/>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加號 1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7" name="群組 16"/>
          <p:cNvGrpSpPr/>
          <p:nvPr/>
        </p:nvGrpSpPr>
        <p:grpSpPr>
          <a:xfrm>
            <a:off x="4794876" y="2169237"/>
            <a:ext cx="421170" cy="421170"/>
            <a:chOff x="5023476" y="3019260"/>
            <a:chExt cx="421170" cy="421170"/>
          </a:xfrm>
        </p:grpSpPr>
        <p:sp>
          <p:nvSpPr>
            <p:cNvPr id="18" name="橢圓 1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加號 1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0" name="群組 19"/>
          <p:cNvGrpSpPr/>
          <p:nvPr/>
        </p:nvGrpSpPr>
        <p:grpSpPr>
          <a:xfrm>
            <a:off x="4794876" y="4272357"/>
            <a:ext cx="421170" cy="421170"/>
            <a:chOff x="5023476" y="3019260"/>
            <a:chExt cx="421170" cy="421170"/>
          </a:xfrm>
        </p:grpSpPr>
        <p:sp>
          <p:nvSpPr>
            <p:cNvPr id="21" name="橢圓 20"/>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3" name="群組 22"/>
          <p:cNvGrpSpPr/>
          <p:nvPr/>
        </p:nvGrpSpPr>
        <p:grpSpPr>
          <a:xfrm>
            <a:off x="4794876" y="5323917"/>
            <a:ext cx="421170" cy="421170"/>
            <a:chOff x="5023476" y="3019260"/>
            <a:chExt cx="421170" cy="421170"/>
          </a:xfrm>
        </p:grpSpPr>
        <p:sp>
          <p:nvSpPr>
            <p:cNvPr id="24" name="橢圓 23"/>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加號 2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540142246"/>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頁尾版面配置區 2"/>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8"/>
          </p:nvPr>
        </p:nvSpPr>
        <p:spPr/>
        <p:txBody>
          <a:bodyPr/>
          <a:lstStyle/>
          <a:p>
            <a:fld id="{E27FD744-A41C-4EAD-96D0-2F84A994B62C}" type="slidenum">
              <a:rPr lang="zh-TW" altLang="en-US" smtClean="0"/>
              <a:t>141</a:t>
            </a:fld>
            <a:endParaRPr lang="zh-TW" altLang="en-US"/>
          </a:p>
        </p:txBody>
      </p:sp>
    </p:spTree>
    <p:extLst>
      <p:ext uri="{BB962C8B-B14F-4D97-AF65-F5344CB8AC3E}">
        <p14:creationId xmlns:p14="http://schemas.microsoft.com/office/powerpoint/2010/main" val="1054800988"/>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3"/>
          </p:nvPr>
        </p:nvPicPr>
        <p:blipFill rotWithShape="1">
          <a:blip r:embed="rId5" cstate="email">
            <a:extLst>
              <a:ext uri="{28A0092B-C50C-407E-A947-70E740481C1C}">
                <a14:useLocalDpi xmlns:a14="http://schemas.microsoft.com/office/drawing/2010/main"/>
              </a:ext>
            </a:extLst>
          </a:blip>
          <a:srcRect/>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142</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069</a:t>
            </a:r>
            <a:endParaRPr lang="zh-TW" altLang="en-US" sz="3600" dirty="0">
              <a:solidFill>
                <a:schemeClr val="bg1">
                  <a:lumMod val="50000"/>
                </a:schemeClr>
              </a:solidFill>
            </a:endParaRPr>
          </a:p>
        </p:txBody>
      </p:sp>
      <p:sp>
        <p:nvSpPr>
          <p:cNvPr id="14" name="矩形 13"/>
          <p:cNvSpPr/>
          <p:nvPr/>
        </p:nvSpPr>
        <p:spPr>
          <a:xfrm>
            <a:off x="2384542" y="1525796"/>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5" name="群組 14"/>
          <p:cNvGrpSpPr/>
          <p:nvPr/>
        </p:nvGrpSpPr>
        <p:grpSpPr>
          <a:xfrm>
            <a:off x="1907466" y="1554933"/>
            <a:ext cx="403390" cy="40339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2384542" y="2249696"/>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9" name="群組 18"/>
          <p:cNvGrpSpPr/>
          <p:nvPr/>
        </p:nvGrpSpPr>
        <p:grpSpPr>
          <a:xfrm>
            <a:off x="1907466" y="2278833"/>
            <a:ext cx="403390" cy="403390"/>
            <a:chOff x="5023476" y="1967700"/>
            <a:chExt cx="421170" cy="421170"/>
          </a:xfrm>
        </p:grpSpPr>
        <p:sp>
          <p:nvSpPr>
            <p:cNvPr id="20" name="橢圓 19"/>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1907466" y="3002733"/>
            <a:ext cx="403390" cy="403390"/>
            <a:chOff x="5023476" y="1967700"/>
            <a:chExt cx="421170" cy="421170"/>
          </a:xfrm>
        </p:grpSpPr>
        <p:sp>
          <p:nvSpPr>
            <p:cNvPr id="23" name="橢圓 22"/>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2384542" y="2942817"/>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3948665605"/>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143</a:t>
            </a:fld>
            <a:endParaRPr lang="zh-TW" altLang="en-US"/>
          </a:p>
        </p:txBody>
      </p:sp>
    </p:spTree>
    <p:extLst>
      <p:ext uri="{BB962C8B-B14F-4D97-AF65-F5344CB8AC3E}">
        <p14:creationId xmlns:p14="http://schemas.microsoft.com/office/powerpoint/2010/main" val="2907505406"/>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144</a:t>
            </a:fld>
            <a:endParaRPr lang="zh-TW" altLang="en-US"/>
          </a:p>
        </p:txBody>
      </p:sp>
      <p:pic>
        <p:nvPicPr>
          <p:cNvPr id="13" name="圖片版面配置區 12"/>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070</a:t>
            </a:r>
            <a:endParaRPr lang="zh-TW" altLang="en-US" sz="3600" dirty="0">
              <a:solidFill>
                <a:schemeClr val="bg1">
                  <a:lumMod val="50000"/>
                </a:schemeClr>
              </a:solidFill>
            </a:endParaRPr>
          </a:p>
        </p:txBody>
      </p:sp>
      <p:sp>
        <p:nvSpPr>
          <p:cNvPr id="9" name="矩形 8"/>
          <p:cNvSpPr/>
          <p:nvPr/>
        </p:nvSpPr>
        <p:spPr>
          <a:xfrm>
            <a:off x="120595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0" name="群組 9"/>
          <p:cNvGrpSpPr/>
          <p:nvPr/>
        </p:nvGrpSpPr>
        <p:grpSpPr>
          <a:xfrm>
            <a:off x="623026" y="2181225"/>
            <a:ext cx="582930" cy="422910"/>
            <a:chOff x="2068830" y="3314700"/>
            <a:chExt cx="582930" cy="422910"/>
          </a:xfrm>
        </p:grpSpPr>
        <p:sp>
          <p:nvSpPr>
            <p:cNvPr id="11" name="矩形 10"/>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2"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20595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623026" y="3229737"/>
            <a:ext cx="582930" cy="422910"/>
            <a:chOff x="2068830" y="3314700"/>
            <a:chExt cx="582930" cy="422910"/>
          </a:xfrm>
        </p:grpSpPr>
        <p:sp>
          <p:nvSpPr>
            <p:cNvPr id="16" name="矩形 15"/>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20595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9" name="群組 18"/>
          <p:cNvGrpSpPr/>
          <p:nvPr/>
        </p:nvGrpSpPr>
        <p:grpSpPr>
          <a:xfrm>
            <a:off x="623026" y="4278249"/>
            <a:ext cx="582930" cy="422910"/>
            <a:chOff x="2068830" y="3314700"/>
            <a:chExt cx="582930" cy="422910"/>
          </a:xfrm>
        </p:grpSpPr>
        <p:sp>
          <p:nvSpPr>
            <p:cNvPr id="20" name="矩形 1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20595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3" name="群組 22"/>
          <p:cNvGrpSpPr/>
          <p:nvPr/>
        </p:nvGrpSpPr>
        <p:grpSpPr>
          <a:xfrm>
            <a:off x="623026" y="5326761"/>
            <a:ext cx="582930" cy="422910"/>
            <a:chOff x="2068830" y="3314700"/>
            <a:chExt cx="582930" cy="422910"/>
          </a:xfrm>
        </p:grpSpPr>
        <p:sp>
          <p:nvSpPr>
            <p:cNvPr id="24" name="矩形 2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717924995"/>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145</a:t>
            </a:fld>
            <a:endParaRPr lang="zh-TW" altLang="en-US"/>
          </a:p>
        </p:txBody>
      </p:sp>
    </p:spTree>
    <p:extLst>
      <p:ext uri="{BB962C8B-B14F-4D97-AF65-F5344CB8AC3E}">
        <p14:creationId xmlns:p14="http://schemas.microsoft.com/office/powerpoint/2010/main" val="4169459400"/>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r="-451"/>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146</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071</a:t>
            </a:r>
            <a:endParaRPr lang="zh-TW" altLang="en-US" sz="3600" dirty="0">
              <a:solidFill>
                <a:schemeClr val="bg1">
                  <a:lumMod val="50000"/>
                </a:schemeClr>
              </a:solidFill>
            </a:endParaRPr>
          </a:p>
        </p:txBody>
      </p:sp>
      <p:grpSp>
        <p:nvGrpSpPr>
          <p:cNvPr id="2" name="群組 1"/>
          <p:cNvGrpSpPr/>
          <p:nvPr/>
        </p:nvGrpSpPr>
        <p:grpSpPr>
          <a:xfrm>
            <a:off x="1082988" y="1878813"/>
            <a:ext cx="2951802" cy="523220"/>
            <a:chOff x="1037268" y="1684503"/>
            <a:chExt cx="2951802" cy="523220"/>
          </a:xfrm>
        </p:grpSpPr>
        <p:sp>
          <p:nvSpPr>
            <p:cNvPr id="9" name="矩形 8"/>
            <p:cNvSpPr/>
            <p:nvPr/>
          </p:nvSpPr>
          <p:spPr>
            <a:xfrm>
              <a:off x="1523234" y="1684503"/>
              <a:ext cx="246583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0" name="群組 9"/>
            <p:cNvGrpSpPr/>
            <p:nvPr/>
          </p:nvGrpSpPr>
          <p:grpSpPr>
            <a:xfrm>
              <a:off x="1037268" y="1735528"/>
              <a:ext cx="421170" cy="421170"/>
              <a:chOff x="5023476" y="1967700"/>
              <a:chExt cx="421170" cy="421170"/>
            </a:xfrm>
          </p:grpSpPr>
          <p:sp>
            <p:nvSpPr>
              <p:cNvPr id="11" name="橢圓 1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3" name="群組 12"/>
          <p:cNvGrpSpPr/>
          <p:nvPr/>
        </p:nvGrpSpPr>
        <p:grpSpPr>
          <a:xfrm>
            <a:off x="1082988" y="2736063"/>
            <a:ext cx="2951802" cy="523220"/>
            <a:chOff x="1037268" y="1684503"/>
            <a:chExt cx="2951802" cy="523220"/>
          </a:xfrm>
        </p:grpSpPr>
        <p:sp>
          <p:nvSpPr>
            <p:cNvPr id="14" name="矩形 13"/>
            <p:cNvSpPr/>
            <p:nvPr/>
          </p:nvSpPr>
          <p:spPr>
            <a:xfrm>
              <a:off x="1523234" y="1684503"/>
              <a:ext cx="246583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5" name="群組 14"/>
            <p:cNvGrpSpPr/>
            <p:nvPr/>
          </p:nvGrpSpPr>
          <p:grpSpPr>
            <a:xfrm>
              <a:off x="1037268" y="1735528"/>
              <a:ext cx="421170" cy="42117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8" name="群組 17"/>
          <p:cNvGrpSpPr/>
          <p:nvPr/>
        </p:nvGrpSpPr>
        <p:grpSpPr>
          <a:xfrm>
            <a:off x="5094918" y="1878813"/>
            <a:ext cx="2951802" cy="523220"/>
            <a:chOff x="1037268" y="1684503"/>
            <a:chExt cx="2951802" cy="523220"/>
          </a:xfrm>
        </p:grpSpPr>
        <p:sp>
          <p:nvSpPr>
            <p:cNvPr id="19" name="矩形 18"/>
            <p:cNvSpPr/>
            <p:nvPr/>
          </p:nvSpPr>
          <p:spPr>
            <a:xfrm>
              <a:off x="1523234" y="1684503"/>
              <a:ext cx="246583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1037268" y="1735528"/>
              <a:ext cx="421170" cy="421170"/>
              <a:chOff x="5023476" y="1967700"/>
              <a:chExt cx="421170" cy="421170"/>
            </a:xfrm>
          </p:grpSpPr>
          <p:sp>
            <p:nvSpPr>
              <p:cNvPr id="21" name="橢圓 2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5094918" y="2736063"/>
            <a:ext cx="2951802" cy="523220"/>
            <a:chOff x="1037268" y="1684503"/>
            <a:chExt cx="2951802" cy="523220"/>
          </a:xfrm>
        </p:grpSpPr>
        <p:sp>
          <p:nvSpPr>
            <p:cNvPr id="24" name="矩形 23"/>
            <p:cNvSpPr/>
            <p:nvPr/>
          </p:nvSpPr>
          <p:spPr>
            <a:xfrm>
              <a:off x="1523234" y="1684503"/>
              <a:ext cx="246583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5" name="群組 24"/>
            <p:cNvGrpSpPr/>
            <p:nvPr/>
          </p:nvGrpSpPr>
          <p:grpSpPr>
            <a:xfrm>
              <a:off x="1037268" y="1735528"/>
              <a:ext cx="421170" cy="421170"/>
              <a:chOff x="5023476" y="1967700"/>
              <a:chExt cx="421170" cy="421170"/>
            </a:xfrm>
          </p:grpSpPr>
          <p:sp>
            <p:nvSpPr>
              <p:cNvPr id="26" name="橢圓 2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3353792509"/>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147</a:t>
            </a:fld>
            <a:endParaRPr lang="zh-TW" altLang="en-US"/>
          </a:p>
        </p:txBody>
      </p:sp>
    </p:spTree>
    <p:extLst>
      <p:ext uri="{BB962C8B-B14F-4D97-AF65-F5344CB8AC3E}">
        <p14:creationId xmlns:p14="http://schemas.microsoft.com/office/powerpoint/2010/main" val="2861421397"/>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5"/>
          </p:nvPr>
        </p:nvPicPr>
        <p:blipFill rotWithShape="1">
          <a:blip r:embed="rId2" cstate="email">
            <a:extLst>
              <a:ext uri="{28A0092B-C50C-407E-A947-70E740481C1C}">
                <a14:useLocalDpi xmlns:a14="http://schemas.microsoft.com/office/drawing/2010/main"/>
              </a:ext>
            </a:extLst>
          </a:blip>
          <a:srcRect b="-537"/>
          <a:stretch/>
        </p:blipFill>
        <p:spPr/>
      </p:pic>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148</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072</a:t>
            </a:r>
            <a:endParaRPr lang="zh-TW" altLang="en-US" sz="3600" dirty="0">
              <a:solidFill>
                <a:schemeClr val="bg1">
                  <a:lumMod val="50000"/>
                </a:schemeClr>
              </a:solidFill>
            </a:endParaRPr>
          </a:p>
        </p:txBody>
      </p:sp>
      <p:sp>
        <p:nvSpPr>
          <p:cNvPr id="8" name="矩形 7"/>
          <p:cNvSpPr/>
          <p:nvPr/>
        </p:nvSpPr>
        <p:spPr>
          <a:xfrm>
            <a:off x="560528" y="1748550"/>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9" name="文字方塊 8"/>
          <p:cNvSpPr txBox="1"/>
          <p:nvPr/>
        </p:nvSpPr>
        <p:spPr>
          <a:xfrm>
            <a:off x="1544180" y="1875442"/>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0" name="矩形 9"/>
          <p:cNvSpPr/>
          <p:nvPr/>
        </p:nvSpPr>
        <p:spPr>
          <a:xfrm>
            <a:off x="560528" y="2867487"/>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1" name="文字方塊 10"/>
          <p:cNvSpPr txBox="1"/>
          <p:nvPr/>
        </p:nvSpPr>
        <p:spPr>
          <a:xfrm>
            <a:off x="1544180" y="2994379"/>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2" name="矩形 11"/>
          <p:cNvSpPr/>
          <p:nvPr/>
        </p:nvSpPr>
        <p:spPr>
          <a:xfrm>
            <a:off x="560528" y="3938252"/>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3" name="文字方塊 12"/>
          <p:cNvSpPr txBox="1"/>
          <p:nvPr/>
        </p:nvSpPr>
        <p:spPr>
          <a:xfrm>
            <a:off x="1544180" y="406514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4" name="矩形 13"/>
          <p:cNvSpPr/>
          <p:nvPr/>
        </p:nvSpPr>
        <p:spPr>
          <a:xfrm>
            <a:off x="560528" y="5057189"/>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15" name="文字方塊 14"/>
          <p:cNvSpPr txBox="1"/>
          <p:nvPr/>
        </p:nvSpPr>
        <p:spPr>
          <a:xfrm>
            <a:off x="1544180" y="518408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Tree>
    <p:extLst>
      <p:ext uri="{BB962C8B-B14F-4D97-AF65-F5344CB8AC3E}">
        <p14:creationId xmlns:p14="http://schemas.microsoft.com/office/powerpoint/2010/main" val="10138647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11"/>
          </p:nvPr>
        </p:nvPicPr>
        <p:blipFill rotWithShape="1">
          <a:blip r:embed="rId3" cstate="screen">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2" name="頁尾版面配置區 1"/>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5"/>
          </p:nvPr>
        </p:nvSpPr>
        <p:spPr/>
        <p:txBody>
          <a:bodyPr/>
          <a:lstStyle/>
          <a:p>
            <a:fld id="{E27FD744-A41C-4EAD-96D0-2F84A994B62C}" type="slidenum">
              <a:rPr lang="zh-TW" altLang="en-US" smtClean="0"/>
              <a:t>14</a:t>
            </a:fld>
            <a:endParaRPr lang="zh-TW" altLang="en-US"/>
          </a:p>
        </p:txBody>
      </p:sp>
      <p:sp>
        <p:nvSpPr>
          <p:cNvPr id="8" name="文字方塊 7"/>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005</a:t>
            </a:r>
            <a:endParaRPr lang="zh-TW" altLang="en-US" sz="3600" dirty="0">
              <a:solidFill>
                <a:schemeClr val="bg1"/>
              </a:solidFill>
            </a:endParaRPr>
          </a:p>
        </p:txBody>
      </p:sp>
    </p:spTree>
    <p:extLst>
      <p:ext uri="{BB962C8B-B14F-4D97-AF65-F5344CB8AC3E}">
        <p14:creationId xmlns:p14="http://schemas.microsoft.com/office/powerpoint/2010/main" val="515470572"/>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149</a:t>
            </a:fld>
            <a:endParaRPr lang="zh-TW" altLang="en-US"/>
          </a:p>
        </p:txBody>
      </p:sp>
    </p:spTree>
    <p:extLst>
      <p:ext uri="{BB962C8B-B14F-4D97-AF65-F5344CB8AC3E}">
        <p14:creationId xmlns:p14="http://schemas.microsoft.com/office/powerpoint/2010/main" val="3328634978"/>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150</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073</a:t>
            </a:r>
            <a:endParaRPr lang="zh-TW" altLang="en-US" sz="3600" dirty="0">
              <a:solidFill>
                <a:schemeClr val="bg1">
                  <a:lumMod val="50000"/>
                </a:schemeClr>
              </a:solidFill>
            </a:endParaRPr>
          </a:p>
        </p:txBody>
      </p:sp>
      <p:sp>
        <p:nvSpPr>
          <p:cNvPr id="12" name="矩形 11"/>
          <p:cNvSpPr/>
          <p:nvPr/>
        </p:nvSpPr>
        <p:spPr>
          <a:xfrm>
            <a:off x="1136900"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1136900"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1136900"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1136900"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650934" y="2136293"/>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9" name="群組 18"/>
          <p:cNvGrpSpPr/>
          <p:nvPr/>
        </p:nvGrpSpPr>
        <p:grpSpPr>
          <a:xfrm>
            <a:off x="650934" y="3187853"/>
            <a:ext cx="421170" cy="421170"/>
            <a:chOff x="5023476" y="3019260"/>
            <a:chExt cx="421170" cy="421170"/>
          </a:xfrm>
        </p:grpSpPr>
        <p:sp>
          <p:nvSpPr>
            <p:cNvPr id="20" name="橢圓 19"/>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650934" y="4239413"/>
            <a:ext cx="421170" cy="421170"/>
            <a:chOff x="5023476" y="4070820"/>
            <a:chExt cx="421170" cy="421170"/>
          </a:xfrm>
        </p:grpSpPr>
        <p:sp>
          <p:nvSpPr>
            <p:cNvPr id="23" name="橢圓 22"/>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5" name="群組 24"/>
          <p:cNvGrpSpPr/>
          <p:nvPr/>
        </p:nvGrpSpPr>
        <p:grpSpPr>
          <a:xfrm>
            <a:off x="650934" y="5290973"/>
            <a:ext cx="421170" cy="421170"/>
            <a:chOff x="5023476" y="5122380"/>
            <a:chExt cx="421170" cy="421170"/>
          </a:xfrm>
        </p:grpSpPr>
        <p:sp>
          <p:nvSpPr>
            <p:cNvPr id="26" name="橢圓 25"/>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515460783"/>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圖片版面配置區 3"/>
          <p:cNvSpPr>
            <a:spLocks noGrp="1"/>
          </p:cNvSpPr>
          <p:nvPr>
            <p:ph type="pic" sz="quarter" idx="15"/>
          </p:nvPr>
        </p:nvSpPr>
        <p:spPr/>
      </p:sp>
      <p:sp>
        <p:nvSpPr>
          <p:cNvPr id="5" name="頁尾版面配置區 4"/>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7"/>
          </p:nvPr>
        </p:nvSpPr>
        <p:spPr/>
        <p:txBody>
          <a:bodyPr/>
          <a:lstStyle/>
          <a:p>
            <a:fld id="{E27FD744-A41C-4EAD-96D0-2F84A994B62C}" type="slidenum">
              <a:rPr lang="zh-TW" altLang="en-US" smtClean="0"/>
              <a:t>151</a:t>
            </a:fld>
            <a:endParaRPr lang="zh-TW" altLang="en-US"/>
          </a:p>
        </p:txBody>
      </p:sp>
    </p:spTree>
    <p:extLst>
      <p:ext uri="{BB962C8B-B14F-4D97-AF65-F5344CB8AC3E}">
        <p14:creationId xmlns:p14="http://schemas.microsoft.com/office/powerpoint/2010/main" val="3997321873"/>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0" name="圖片版面配置區 9"/>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p:pic>
      <p:sp>
        <p:nvSpPr>
          <p:cNvPr id="5" name="頁尾版面配置區 4"/>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3"/>
          </p:nvPr>
        </p:nvSpPr>
        <p:spPr/>
        <p:txBody>
          <a:bodyPr/>
          <a:lstStyle/>
          <a:p>
            <a:fld id="{E27FD744-A41C-4EAD-96D0-2F84A994B62C}" type="slidenum">
              <a:rPr lang="zh-TW" altLang="en-US" smtClean="0"/>
              <a:t>152</a:t>
            </a:fld>
            <a:endParaRPr lang="zh-TW" altLang="en-US"/>
          </a:p>
        </p:txBody>
      </p:sp>
      <p:sp>
        <p:nvSpPr>
          <p:cNvPr id="7" name="矩形 6"/>
          <p:cNvSpPr/>
          <p:nvPr/>
        </p:nvSpPr>
        <p:spPr>
          <a:xfrm>
            <a:off x="481448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420221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074</a:t>
            </a:r>
            <a:endParaRPr lang="zh-TW" altLang="en-US" sz="3600" dirty="0">
              <a:solidFill>
                <a:schemeClr val="bg1">
                  <a:lumMod val="50000"/>
                </a:schemeClr>
              </a:solidFill>
            </a:endParaRPr>
          </a:p>
        </p:txBody>
      </p:sp>
      <p:grpSp>
        <p:nvGrpSpPr>
          <p:cNvPr id="11" name="群組 10"/>
          <p:cNvGrpSpPr/>
          <p:nvPr/>
        </p:nvGrpSpPr>
        <p:grpSpPr>
          <a:xfrm>
            <a:off x="5059760" y="2208486"/>
            <a:ext cx="3352566" cy="738664"/>
            <a:chOff x="560912" y="1927819"/>
            <a:chExt cx="3352566" cy="738664"/>
          </a:xfrm>
        </p:grpSpPr>
        <p:grpSp>
          <p:nvGrpSpPr>
            <p:cNvPr id="12" name="群組 11"/>
            <p:cNvGrpSpPr/>
            <p:nvPr/>
          </p:nvGrpSpPr>
          <p:grpSpPr>
            <a:xfrm>
              <a:off x="560912" y="2086566"/>
              <a:ext cx="421170" cy="421170"/>
              <a:chOff x="1600200" y="2308860"/>
              <a:chExt cx="594360" cy="594360"/>
            </a:xfrm>
            <a:noFill/>
          </p:grpSpPr>
          <p:sp>
            <p:nvSpPr>
              <p:cNvPr id="14" name="橢圓 1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3" name="矩形 1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6" name="群組 15"/>
          <p:cNvGrpSpPr/>
          <p:nvPr/>
        </p:nvGrpSpPr>
        <p:grpSpPr>
          <a:xfrm>
            <a:off x="5059760" y="3183846"/>
            <a:ext cx="3352566" cy="738664"/>
            <a:chOff x="560912" y="1927819"/>
            <a:chExt cx="3352566" cy="738664"/>
          </a:xfrm>
        </p:grpSpPr>
        <p:grpSp>
          <p:nvGrpSpPr>
            <p:cNvPr id="17" name="群組 16"/>
            <p:cNvGrpSpPr/>
            <p:nvPr/>
          </p:nvGrpSpPr>
          <p:grpSpPr>
            <a:xfrm>
              <a:off x="560912" y="2086566"/>
              <a:ext cx="421170" cy="421170"/>
              <a:chOff x="1600200" y="2308860"/>
              <a:chExt cx="594360" cy="594360"/>
            </a:xfrm>
            <a:noFill/>
          </p:grpSpPr>
          <p:sp>
            <p:nvSpPr>
              <p:cNvPr id="19" name="橢圓 1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1" name="群組 20"/>
          <p:cNvGrpSpPr/>
          <p:nvPr/>
        </p:nvGrpSpPr>
        <p:grpSpPr>
          <a:xfrm>
            <a:off x="5059760" y="4159206"/>
            <a:ext cx="3352566" cy="738664"/>
            <a:chOff x="560912" y="1927819"/>
            <a:chExt cx="3352566" cy="738664"/>
          </a:xfrm>
        </p:grpSpPr>
        <p:grpSp>
          <p:nvGrpSpPr>
            <p:cNvPr id="22" name="群組 21"/>
            <p:cNvGrpSpPr/>
            <p:nvPr/>
          </p:nvGrpSpPr>
          <p:grpSpPr>
            <a:xfrm>
              <a:off x="560912" y="2086566"/>
              <a:ext cx="421170" cy="421170"/>
              <a:chOff x="1600200" y="2308860"/>
              <a:chExt cx="594360" cy="594360"/>
            </a:xfrm>
            <a:noFill/>
          </p:grpSpPr>
          <p:sp>
            <p:nvSpPr>
              <p:cNvPr id="24" name="橢圓 2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6" name="群組 25"/>
          <p:cNvGrpSpPr/>
          <p:nvPr/>
        </p:nvGrpSpPr>
        <p:grpSpPr>
          <a:xfrm>
            <a:off x="5059760" y="5134566"/>
            <a:ext cx="3352566" cy="738664"/>
            <a:chOff x="560912" y="1927819"/>
            <a:chExt cx="3352566" cy="738664"/>
          </a:xfrm>
        </p:grpSpPr>
        <p:grpSp>
          <p:nvGrpSpPr>
            <p:cNvPr id="27" name="群組 26"/>
            <p:cNvGrpSpPr/>
            <p:nvPr/>
          </p:nvGrpSpPr>
          <p:grpSpPr>
            <a:xfrm>
              <a:off x="560912" y="2086566"/>
              <a:ext cx="421170" cy="421170"/>
              <a:chOff x="1600200" y="2308860"/>
              <a:chExt cx="594360" cy="594360"/>
            </a:xfrm>
            <a:noFill/>
          </p:grpSpPr>
          <p:sp>
            <p:nvSpPr>
              <p:cNvPr id="29" name="橢圓 2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4249397862"/>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153</a:t>
            </a:fld>
            <a:endParaRPr lang="zh-TW" altLang="en-US"/>
          </a:p>
        </p:txBody>
      </p:sp>
    </p:spTree>
    <p:extLst>
      <p:ext uri="{BB962C8B-B14F-4D97-AF65-F5344CB8AC3E}">
        <p14:creationId xmlns:p14="http://schemas.microsoft.com/office/powerpoint/2010/main" val="2922730971"/>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sp>
        <p:nvSpPr>
          <p:cNvPr id="4" name="頁尾版面配置區 3"/>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154</a:t>
            </a:fld>
            <a:endParaRPr lang="zh-TW" altLang="en-US"/>
          </a:p>
        </p:txBody>
      </p:sp>
      <p:pic>
        <p:nvPicPr>
          <p:cNvPr id="16" name="圖片版面配置區 15"/>
          <p:cNvPicPr>
            <a:picLocks noGrp="1" noChangeAspect="1"/>
          </p:cNvPicPr>
          <p:nvPr>
            <p:ph type="pic" sz="quarter" idx="10"/>
          </p:nvPr>
        </p:nvPicPr>
        <p:blipFill rotWithShape="1">
          <a:blip r:embed="rId3" cstate="email">
            <a:extLst>
              <a:ext uri="{28A0092B-C50C-407E-A947-70E740481C1C}">
                <a14:useLocalDpi xmlns:a14="http://schemas.microsoft.com/office/drawing/2010/main"/>
              </a:ext>
            </a:extLst>
          </a:blip>
          <a:srcRect/>
          <a:stretch/>
        </p:blipFill>
        <p:spPr/>
      </p:pic>
      <p:pic>
        <p:nvPicPr>
          <p:cNvPr id="18" name="圖片版面配置區 17"/>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230466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1692393" y="209323"/>
            <a:ext cx="4057895"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a:t>
            </a:r>
            <a:r>
              <a:rPr lang="en-US" altLang="zh-TW" sz="2400" dirty="0" smtClean="0">
                <a:solidFill>
                  <a:schemeClr val="bg1">
                    <a:lumMod val="50000"/>
                  </a:schemeClr>
                </a:solidFill>
              </a:rPr>
              <a:t/>
            </a:r>
            <a:br>
              <a:rPr lang="en-US" altLang="zh-TW" sz="2400" dirty="0" smtClean="0">
                <a:solidFill>
                  <a:schemeClr val="bg1">
                    <a:lumMod val="50000"/>
                  </a:schemeClr>
                </a:solidFill>
              </a:rPr>
            </a:br>
            <a:r>
              <a:rPr lang="en-US" altLang="zh-TW" sz="2800" dirty="0" smtClean="0">
                <a:solidFill>
                  <a:schemeClr val="bg1">
                    <a:lumMod val="50000"/>
                  </a:schemeClr>
                </a:solidFill>
              </a:rPr>
              <a:t> 075</a:t>
            </a:r>
            <a:endParaRPr lang="zh-TW" altLang="en-US" sz="2800" dirty="0">
              <a:solidFill>
                <a:schemeClr val="bg1">
                  <a:lumMod val="50000"/>
                </a:schemeClr>
              </a:solidFill>
            </a:endParaRPr>
          </a:p>
        </p:txBody>
      </p:sp>
      <p:sp>
        <p:nvSpPr>
          <p:cNvPr id="9" name="文字方塊 51"/>
          <p:cNvSpPr txBox="1"/>
          <p:nvPr/>
        </p:nvSpPr>
        <p:spPr>
          <a:xfrm>
            <a:off x="2044317" y="2563414"/>
            <a:ext cx="2792672" cy="181588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875800655"/>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155</a:t>
            </a:fld>
            <a:endParaRPr lang="zh-TW" altLang="en-US"/>
          </a:p>
        </p:txBody>
      </p:sp>
    </p:spTree>
    <p:extLst>
      <p:ext uri="{BB962C8B-B14F-4D97-AF65-F5344CB8AC3E}">
        <p14:creationId xmlns:p14="http://schemas.microsoft.com/office/powerpoint/2010/main" val="3655266399"/>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156</a:t>
            </a:fld>
            <a:endParaRPr lang="zh-TW" altLang="en-US"/>
          </a:p>
        </p:txBody>
      </p:sp>
      <p:sp>
        <p:nvSpPr>
          <p:cNvPr id="8" name="矩形 7"/>
          <p:cNvSpPr/>
          <p:nvPr/>
        </p:nvSpPr>
        <p:spPr>
          <a:xfrm>
            <a:off x="3618620"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3006349"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076</a:t>
            </a:r>
            <a:endParaRPr lang="zh-TW" altLang="en-US" sz="3600" dirty="0">
              <a:solidFill>
                <a:schemeClr val="bg1">
                  <a:lumMod val="50000"/>
                </a:schemeClr>
              </a:solidFill>
            </a:endParaRPr>
          </a:p>
        </p:txBody>
      </p:sp>
      <p:sp>
        <p:nvSpPr>
          <p:cNvPr id="10" name="矩形 9"/>
          <p:cNvSpPr/>
          <p:nvPr/>
        </p:nvSpPr>
        <p:spPr>
          <a:xfrm>
            <a:off x="3871507" y="244529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5" name="橢圓 14"/>
          <p:cNvSpPr/>
          <p:nvPr/>
        </p:nvSpPr>
        <p:spPr>
          <a:xfrm>
            <a:off x="3037117" y="1950026"/>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6" name="直線接點 15"/>
          <p:cNvCxnSpPr/>
          <p:nvPr/>
        </p:nvCxnSpPr>
        <p:spPr>
          <a:xfrm>
            <a:off x="3460027" y="236722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7" name="文字方塊 88"/>
          <p:cNvSpPr txBox="1"/>
          <p:nvPr/>
        </p:nvSpPr>
        <p:spPr>
          <a:xfrm>
            <a:off x="3871507" y="190234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8" name="矩形 17"/>
          <p:cNvSpPr/>
          <p:nvPr/>
        </p:nvSpPr>
        <p:spPr>
          <a:xfrm>
            <a:off x="3469171" y="391976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9" name="橢圓 18"/>
          <p:cNvSpPr/>
          <p:nvPr/>
        </p:nvSpPr>
        <p:spPr>
          <a:xfrm>
            <a:off x="2634781" y="3424496"/>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0" name="直線接點 19"/>
          <p:cNvCxnSpPr/>
          <p:nvPr/>
        </p:nvCxnSpPr>
        <p:spPr>
          <a:xfrm>
            <a:off x="3057691" y="384169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3469171" y="337681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2" name="矩形 21"/>
          <p:cNvSpPr/>
          <p:nvPr/>
        </p:nvSpPr>
        <p:spPr>
          <a:xfrm>
            <a:off x="3152179" y="539423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3" name="橢圓 22"/>
          <p:cNvSpPr/>
          <p:nvPr/>
        </p:nvSpPr>
        <p:spPr>
          <a:xfrm>
            <a:off x="2317789" y="4898966"/>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4" name="直線接點 23"/>
          <p:cNvCxnSpPr/>
          <p:nvPr/>
        </p:nvCxnSpPr>
        <p:spPr>
          <a:xfrm>
            <a:off x="2740699" y="531616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5" name="文字方塊 88"/>
          <p:cNvSpPr txBox="1"/>
          <p:nvPr/>
        </p:nvSpPr>
        <p:spPr>
          <a:xfrm>
            <a:off x="3152179" y="485128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4087215828"/>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157</a:t>
            </a:fld>
            <a:endParaRPr lang="zh-TW" altLang="en-US"/>
          </a:p>
        </p:txBody>
      </p:sp>
    </p:spTree>
    <p:extLst>
      <p:ext uri="{BB962C8B-B14F-4D97-AF65-F5344CB8AC3E}">
        <p14:creationId xmlns:p14="http://schemas.microsoft.com/office/powerpoint/2010/main" val="535873564"/>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3"/>
          </p:nvPr>
        </p:nvPicPr>
        <p:blipFill rotWithShape="1">
          <a:blip r:embed="rId5"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158</a:t>
            </a:fld>
            <a:endParaRPr lang="zh-TW" altLang="en-US"/>
          </a:p>
        </p:txBody>
      </p:sp>
      <p:sp>
        <p:nvSpPr>
          <p:cNvPr id="10" name="矩形 9"/>
          <p:cNvSpPr/>
          <p:nvPr/>
        </p:nvSpPr>
        <p:spPr>
          <a:xfrm>
            <a:off x="3155324" y="833057"/>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186726"/>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077</a:t>
            </a:r>
            <a:endParaRPr lang="zh-TW" altLang="en-US" sz="3600" dirty="0">
              <a:solidFill>
                <a:schemeClr val="bg1">
                  <a:lumMod val="50000"/>
                </a:schemeClr>
              </a:solidFill>
            </a:endParaRPr>
          </a:p>
        </p:txBody>
      </p:sp>
      <p:grpSp>
        <p:nvGrpSpPr>
          <p:cNvPr id="16" name="群組 15"/>
          <p:cNvGrpSpPr/>
          <p:nvPr/>
        </p:nvGrpSpPr>
        <p:grpSpPr>
          <a:xfrm>
            <a:off x="2420298" y="1813577"/>
            <a:ext cx="2221170" cy="738664"/>
            <a:chOff x="328608" y="2716724"/>
            <a:chExt cx="2221170" cy="738664"/>
          </a:xfrm>
        </p:grpSpPr>
        <p:sp>
          <p:nvSpPr>
            <p:cNvPr id="17" name="矩形 16"/>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328608" y="2875471"/>
              <a:ext cx="421170" cy="421170"/>
              <a:chOff x="5023476" y="1967700"/>
              <a:chExt cx="421170" cy="421170"/>
            </a:xfrm>
          </p:grpSpPr>
          <p:sp>
            <p:nvSpPr>
              <p:cNvPr id="19" name="橢圓 1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1" name="群組 20"/>
          <p:cNvGrpSpPr/>
          <p:nvPr/>
        </p:nvGrpSpPr>
        <p:grpSpPr>
          <a:xfrm>
            <a:off x="6579150" y="1813577"/>
            <a:ext cx="2221170" cy="738664"/>
            <a:chOff x="328608" y="2716724"/>
            <a:chExt cx="2221170" cy="738664"/>
          </a:xfrm>
        </p:grpSpPr>
        <p:sp>
          <p:nvSpPr>
            <p:cNvPr id="22" name="矩形 21"/>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3" name="群組 22"/>
            <p:cNvGrpSpPr/>
            <p:nvPr/>
          </p:nvGrpSpPr>
          <p:grpSpPr>
            <a:xfrm>
              <a:off x="328608" y="2875471"/>
              <a:ext cx="421170" cy="421170"/>
              <a:chOff x="5023476" y="1967700"/>
              <a:chExt cx="421170" cy="421170"/>
            </a:xfrm>
          </p:grpSpPr>
          <p:sp>
            <p:nvSpPr>
              <p:cNvPr id="24" name="橢圓 2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6" name="群組 25"/>
          <p:cNvGrpSpPr/>
          <p:nvPr/>
        </p:nvGrpSpPr>
        <p:grpSpPr>
          <a:xfrm>
            <a:off x="3700444" y="4987089"/>
            <a:ext cx="2221170" cy="738664"/>
            <a:chOff x="328608" y="2716724"/>
            <a:chExt cx="2221170" cy="738664"/>
          </a:xfrm>
        </p:grpSpPr>
        <p:sp>
          <p:nvSpPr>
            <p:cNvPr id="27" name="矩形 26"/>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8" name="群組 27"/>
            <p:cNvGrpSpPr/>
            <p:nvPr/>
          </p:nvGrpSpPr>
          <p:grpSpPr>
            <a:xfrm>
              <a:off x="328608" y="2875471"/>
              <a:ext cx="421170" cy="421170"/>
              <a:chOff x="5023476" y="1967700"/>
              <a:chExt cx="421170" cy="421170"/>
            </a:xfrm>
          </p:grpSpPr>
          <p:sp>
            <p:nvSpPr>
              <p:cNvPr id="29" name="橢圓 2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218625589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11" name="圖片版面配置區 10"/>
          <p:cNvSpPr>
            <a:spLocks noGrp="1"/>
          </p:cNvSpPr>
          <p:nvPr>
            <p:ph type="pic" sz="quarter" idx="13"/>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15</a:t>
            </a:fld>
            <a:endParaRPr lang="zh-TW" altLang="en-US"/>
          </a:p>
        </p:txBody>
      </p:sp>
    </p:spTree>
    <p:extLst>
      <p:ext uri="{BB962C8B-B14F-4D97-AF65-F5344CB8AC3E}">
        <p14:creationId xmlns:p14="http://schemas.microsoft.com/office/powerpoint/2010/main" val="4035236273"/>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159</a:t>
            </a:fld>
            <a:endParaRPr lang="zh-TW" altLang="en-US"/>
          </a:p>
        </p:txBody>
      </p:sp>
    </p:spTree>
    <p:extLst>
      <p:ext uri="{BB962C8B-B14F-4D97-AF65-F5344CB8AC3E}">
        <p14:creationId xmlns:p14="http://schemas.microsoft.com/office/powerpoint/2010/main" val="2589322665"/>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4"/>
          </p:nvPr>
        </p:nvSpPr>
        <p:spPr/>
        <p:txBody>
          <a:bodyPr/>
          <a:lstStyle/>
          <a:p>
            <a:fld id="{E27FD744-A41C-4EAD-96D0-2F84A994B62C}" type="slidenum">
              <a:rPr lang="zh-TW" altLang="en-US" smtClean="0"/>
              <a:t>160</a:t>
            </a:fld>
            <a:endParaRPr lang="zh-TW" altLang="en-US"/>
          </a:p>
        </p:txBody>
      </p:sp>
      <p:pic>
        <p:nvPicPr>
          <p:cNvPr id="25" name="圖片版面配置區 24"/>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517480"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1" y="209323"/>
            <a:ext cx="3791711"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078</a:t>
            </a:r>
            <a:endParaRPr lang="zh-TW" altLang="en-US" sz="2800" dirty="0">
              <a:solidFill>
                <a:schemeClr val="bg1">
                  <a:lumMod val="50000"/>
                </a:schemeClr>
              </a:solidFill>
            </a:endParaRPr>
          </a:p>
        </p:txBody>
      </p:sp>
      <p:grpSp>
        <p:nvGrpSpPr>
          <p:cNvPr id="11" name="群組 10"/>
          <p:cNvGrpSpPr/>
          <p:nvPr/>
        </p:nvGrpSpPr>
        <p:grpSpPr>
          <a:xfrm>
            <a:off x="811503" y="1755499"/>
            <a:ext cx="2791674" cy="954107"/>
            <a:chOff x="6149127" y="1804267"/>
            <a:chExt cx="2791674" cy="954107"/>
          </a:xfrm>
        </p:grpSpPr>
        <p:sp>
          <p:nvSpPr>
            <p:cNvPr id="12" name="矩形 11"/>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6149127" y="1865227"/>
              <a:ext cx="364036" cy="364036"/>
              <a:chOff x="439901" y="1993616"/>
              <a:chExt cx="364036" cy="364036"/>
            </a:xfrm>
          </p:grpSpPr>
          <p:sp>
            <p:nvSpPr>
              <p:cNvPr id="14" name="圓角矩形 13"/>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手繪多邊形 14"/>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6" name="群組 15"/>
          <p:cNvGrpSpPr/>
          <p:nvPr/>
        </p:nvGrpSpPr>
        <p:grpSpPr>
          <a:xfrm>
            <a:off x="1009864" y="2872083"/>
            <a:ext cx="2791674" cy="954107"/>
            <a:chOff x="6149127" y="2941171"/>
            <a:chExt cx="2791674" cy="954107"/>
          </a:xfrm>
        </p:grpSpPr>
        <p:sp>
          <p:nvSpPr>
            <p:cNvPr id="17" name="矩形 16"/>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6149127" y="3002131"/>
              <a:ext cx="364036" cy="364036"/>
              <a:chOff x="439901" y="1993616"/>
              <a:chExt cx="364036" cy="364036"/>
            </a:xfrm>
          </p:grpSpPr>
          <p:sp>
            <p:nvSpPr>
              <p:cNvPr id="19" name="圓角矩形 18"/>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手繪多邊形 19"/>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1" name="群組 20"/>
          <p:cNvGrpSpPr/>
          <p:nvPr/>
        </p:nvGrpSpPr>
        <p:grpSpPr>
          <a:xfrm>
            <a:off x="1208225" y="3988667"/>
            <a:ext cx="2791674" cy="954107"/>
            <a:chOff x="6149127" y="3992731"/>
            <a:chExt cx="2791674" cy="954107"/>
          </a:xfrm>
        </p:grpSpPr>
        <p:sp>
          <p:nvSpPr>
            <p:cNvPr id="22" name="矩形 21"/>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3" name="群組 22"/>
            <p:cNvGrpSpPr/>
            <p:nvPr/>
          </p:nvGrpSpPr>
          <p:grpSpPr>
            <a:xfrm>
              <a:off x="6149127" y="4053691"/>
              <a:ext cx="364036" cy="364036"/>
              <a:chOff x="439901" y="1993616"/>
              <a:chExt cx="364036" cy="364036"/>
            </a:xfrm>
          </p:grpSpPr>
          <p:sp>
            <p:nvSpPr>
              <p:cNvPr id="24" name="圓角矩形 23"/>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手繪多邊形 25"/>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7" name="群組 26"/>
          <p:cNvGrpSpPr/>
          <p:nvPr/>
        </p:nvGrpSpPr>
        <p:grpSpPr>
          <a:xfrm>
            <a:off x="1406586" y="5105251"/>
            <a:ext cx="2791674" cy="954107"/>
            <a:chOff x="6149127" y="5044291"/>
            <a:chExt cx="2791674" cy="954107"/>
          </a:xfrm>
        </p:grpSpPr>
        <p:sp>
          <p:nvSpPr>
            <p:cNvPr id="28" name="矩形 27"/>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9" name="群組 28"/>
            <p:cNvGrpSpPr/>
            <p:nvPr/>
          </p:nvGrpSpPr>
          <p:grpSpPr>
            <a:xfrm>
              <a:off x="6149127" y="5105251"/>
              <a:ext cx="364036" cy="364036"/>
              <a:chOff x="439901" y="1993616"/>
              <a:chExt cx="364036" cy="364036"/>
            </a:xfrm>
          </p:grpSpPr>
          <p:sp>
            <p:nvSpPr>
              <p:cNvPr id="30" name="圓角矩形 29"/>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手繪多邊形 30"/>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3486660964"/>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頁尾版面配置區 3"/>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161</a:t>
            </a:fld>
            <a:endParaRPr lang="zh-TW" altLang="en-US"/>
          </a:p>
        </p:txBody>
      </p:sp>
    </p:spTree>
    <p:extLst>
      <p:ext uri="{BB962C8B-B14F-4D97-AF65-F5344CB8AC3E}">
        <p14:creationId xmlns:p14="http://schemas.microsoft.com/office/powerpoint/2010/main" val="4058518985"/>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圖片版面配置區 6"/>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162</a:t>
            </a:fld>
            <a:endParaRPr lang="zh-TW" altLang="en-US"/>
          </a:p>
        </p:txBody>
      </p:sp>
      <p:sp>
        <p:nvSpPr>
          <p:cNvPr id="6" name="矩形 5"/>
          <p:cNvSpPr/>
          <p:nvPr/>
        </p:nvSpPr>
        <p:spPr>
          <a:xfrm>
            <a:off x="517480"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1" y="209323"/>
            <a:ext cx="3791711"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079</a:t>
            </a:r>
            <a:endParaRPr lang="zh-TW" altLang="en-US" sz="2800" dirty="0">
              <a:solidFill>
                <a:schemeClr val="bg1">
                  <a:lumMod val="50000"/>
                </a:schemeClr>
              </a:solidFill>
            </a:endParaRPr>
          </a:p>
        </p:txBody>
      </p:sp>
      <p:sp>
        <p:nvSpPr>
          <p:cNvPr id="9" name="矩形 8"/>
          <p:cNvSpPr/>
          <p:nvPr/>
        </p:nvSpPr>
        <p:spPr>
          <a:xfrm>
            <a:off x="1223894" y="241962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0" name="橢圓 9"/>
          <p:cNvSpPr/>
          <p:nvPr/>
        </p:nvSpPr>
        <p:spPr>
          <a:xfrm>
            <a:off x="389504" y="1924358"/>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1" name="直線接點 10"/>
          <p:cNvCxnSpPr/>
          <p:nvPr/>
        </p:nvCxnSpPr>
        <p:spPr>
          <a:xfrm>
            <a:off x="812414" y="234155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2" name="文字方塊 88"/>
          <p:cNvSpPr txBox="1"/>
          <p:nvPr/>
        </p:nvSpPr>
        <p:spPr>
          <a:xfrm>
            <a:off x="1223894" y="187668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3" name="矩形 12"/>
          <p:cNvSpPr/>
          <p:nvPr/>
        </p:nvSpPr>
        <p:spPr>
          <a:xfrm>
            <a:off x="1223894" y="389409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4" name="橢圓 13"/>
          <p:cNvSpPr/>
          <p:nvPr/>
        </p:nvSpPr>
        <p:spPr>
          <a:xfrm>
            <a:off x="389504" y="3398828"/>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5" name="直線接點 14"/>
          <p:cNvCxnSpPr/>
          <p:nvPr/>
        </p:nvCxnSpPr>
        <p:spPr>
          <a:xfrm>
            <a:off x="812414" y="381602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6" name="文字方塊 88"/>
          <p:cNvSpPr txBox="1"/>
          <p:nvPr/>
        </p:nvSpPr>
        <p:spPr>
          <a:xfrm>
            <a:off x="1223894" y="335115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7" name="矩形 16"/>
          <p:cNvSpPr/>
          <p:nvPr/>
        </p:nvSpPr>
        <p:spPr>
          <a:xfrm>
            <a:off x="1223894" y="536856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8" name="橢圓 17"/>
          <p:cNvSpPr/>
          <p:nvPr/>
        </p:nvSpPr>
        <p:spPr>
          <a:xfrm>
            <a:off x="389504" y="4873298"/>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9" name="直線接點 18"/>
          <p:cNvCxnSpPr/>
          <p:nvPr/>
        </p:nvCxnSpPr>
        <p:spPr>
          <a:xfrm>
            <a:off x="812414" y="529049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0" name="文字方塊 88"/>
          <p:cNvSpPr txBox="1"/>
          <p:nvPr/>
        </p:nvSpPr>
        <p:spPr>
          <a:xfrm>
            <a:off x="1223894" y="482562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1837762041"/>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163</a:t>
            </a:fld>
            <a:endParaRPr lang="zh-TW" altLang="en-US"/>
          </a:p>
        </p:txBody>
      </p:sp>
    </p:spTree>
    <p:extLst>
      <p:ext uri="{BB962C8B-B14F-4D97-AF65-F5344CB8AC3E}">
        <p14:creationId xmlns:p14="http://schemas.microsoft.com/office/powerpoint/2010/main" val="1624590270"/>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2"/>
          </p:nvPr>
        </p:nvPicPr>
        <p:blipFill rotWithShape="1">
          <a:blip r:embed="rId3" cstate="email">
            <a:extLst>
              <a:ext uri="{28A0092B-C50C-407E-A947-70E740481C1C}">
                <a14:useLocalDpi xmlns:a14="http://schemas.microsoft.com/office/drawing/2010/main"/>
              </a:ext>
            </a:extLst>
          </a:blip>
          <a:srcRect/>
          <a:stretch/>
        </p:blipFill>
        <p:spPr/>
      </p:pic>
      <p:pic>
        <p:nvPicPr>
          <p:cNvPr id="10" name="圖片版面配置區 9"/>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164</a:t>
            </a:fld>
            <a:endParaRPr lang="zh-TW" altLang="en-US"/>
          </a:p>
        </p:txBody>
      </p:sp>
      <p:sp>
        <p:nvSpPr>
          <p:cNvPr id="7" name="矩形 6"/>
          <p:cNvSpPr/>
          <p:nvPr/>
        </p:nvSpPr>
        <p:spPr>
          <a:xfrm>
            <a:off x="3618620"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3006349"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080</a:t>
            </a:r>
            <a:endParaRPr lang="zh-TW" altLang="en-US" sz="3600" dirty="0">
              <a:solidFill>
                <a:schemeClr val="bg1">
                  <a:lumMod val="50000"/>
                </a:schemeClr>
              </a:solidFill>
            </a:endParaRPr>
          </a:p>
        </p:txBody>
      </p:sp>
      <p:grpSp>
        <p:nvGrpSpPr>
          <p:cNvPr id="12" name="群組 11"/>
          <p:cNvGrpSpPr/>
          <p:nvPr/>
        </p:nvGrpSpPr>
        <p:grpSpPr>
          <a:xfrm>
            <a:off x="5334234" y="2049739"/>
            <a:ext cx="3352566" cy="738664"/>
            <a:chOff x="560912" y="1927819"/>
            <a:chExt cx="3352566" cy="738664"/>
          </a:xfrm>
        </p:grpSpPr>
        <p:grpSp>
          <p:nvGrpSpPr>
            <p:cNvPr id="13" name="群組 12"/>
            <p:cNvGrpSpPr/>
            <p:nvPr/>
          </p:nvGrpSpPr>
          <p:grpSpPr>
            <a:xfrm>
              <a:off x="560912" y="2086566"/>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7" name="群組 16"/>
          <p:cNvGrpSpPr/>
          <p:nvPr/>
        </p:nvGrpSpPr>
        <p:grpSpPr>
          <a:xfrm>
            <a:off x="5334234" y="3025099"/>
            <a:ext cx="3352566" cy="738664"/>
            <a:chOff x="560912" y="1927819"/>
            <a:chExt cx="3352566" cy="738664"/>
          </a:xfrm>
        </p:grpSpPr>
        <p:grpSp>
          <p:nvGrpSpPr>
            <p:cNvPr id="18" name="群組 17"/>
            <p:cNvGrpSpPr/>
            <p:nvPr/>
          </p:nvGrpSpPr>
          <p:grpSpPr>
            <a:xfrm>
              <a:off x="560912" y="2086566"/>
              <a:ext cx="421170" cy="421170"/>
              <a:chOff x="1600200" y="2308860"/>
              <a:chExt cx="594360" cy="594360"/>
            </a:xfrm>
            <a:noFill/>
          </p:grpSpPr>
          <p:sp>
            <p:nvSpPr>
              <p:cNvPr id="20" name="橢圓 19"/>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1"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9" name="矩形 18"/>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2" name="群組 21"/>
          <p:cNvGrpSpPr/>
          <p:nvPr/>
        </p:nvGrpSpPr>
        <p:grpSpPr>
          <a:xfrm>
            <a:off x="5334234" y="4000459"/>
            <a:ext cx="3352566" cy="738664"/>
            <a:chOff x="560912" y="1927819"/>
            <a:chExt cx="3352566" cy="738664"/>
          </a:xfrm>
        </p:grpSpPr>
        <p:grpSp>
          <p:nvGrpSpPr>
            <p:cNvPr id="23" name="群組 22"/>
            <p:cNvGrpSpPr/>
            <p:nvPr/>
          </p:nvGrpSpPr>
          <p:grpSpPr>
            <a:xfrm>
              <a:off x="560912" y="2086566"/>
              <a:ext cx="421170" cy="421170"/>
              <a:chOff x="1600200" y="2308860"/>
              <a:chExt cx="594360" cy="594360"/>
            </a:xfrm>
            <a:noFill/>
          </p:grpSpPr>
          <p:sp>
            <p:nvSpPr>
              <p:cNvPr id="25" name="橢圓 2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7" name="群組 26"/>
          <p:cNvGrpSpPr/>
          <p:nvPr/>
        </p:nvGrpSpPr>
        <p:grpSpPr>
          <a:xfrm>
            <a:off x="5334234" y="4975819"/>
            <a:ext cx="3352566" cy="738664"/>
            <a:chOff x="560912" y="1927819"/>
            <a:chExt cx="3352566" cy="738664"/>
          </a:xfrm>
        </p:grpSpPr>
        <p:grpSp>
          <p:nvGrpSpPr>
            <p:cNvPr id="28" name="群組 27"/>
            <p:cNvGrpSpPr/>
            <p:nvPr/>
          </p:nvGrpSpPr>
          <p:grpSpPr>
            <a:xfrm>
              <a:off x="560912" y="2086566"/>
              <a:ext cx="421170" cy="421170"/>
              <a:chOff x="1600200" y="2308860"/>
              <a:chExt cx="594360" cy="594360"/>
            </a:xfrm>
            <a:noFill/>
          </p:grpSpPr>
          <p:sp>
            <p:nvSpPr>
              <p:cNvPr id="30" name="橢圓 29"/>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1"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9" name="矩形 28"/>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212557624"/>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165</a:t>
            </a:fld>
            <a:endParaRPr lang="zh-TW" altLang="en-US"/>
          </a:p>
        </p:txBody>
      </p:sp>
    </p:spTree>
    <p:extLst>
      <p:ext uri="{BB962C8B-B14F-4D97-AF65-F5344CB8AC3E}">
        <p14:creationId xmlns:p14="http://schemas.microsoft.com/office/powerpoint/2010/main" val="3989040464"/>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166</a:t>
            </a:fld>
            <a:endParaRPr lang="zh-TW" altLang="en-US"/>
          </a:p>
        </p:txBody>
      </p:sp>
      <p:sp>
        <p:nvSpPr>
          <p:cNvPr id="7" name="矩形 6"/>
          <p:cNvSpPr/>
          <p:nvPr/>
        </p:nvSpPr>
        <p:spPr>
          <a:xfrm>
            <a:off x="5008508" y="97936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4396237" y="33303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081</a:t>
            </a:r>
            <a:endParaRPr lang="zh-TW" altLang="en-US" sz="3600" dirty="0">
              <a:solidFill>
                <a:schemeClr val="bg1">
                  <a:lumMod val="50000"/>
                </a:schemeClr>
              </a:solidFill>
            </a:endParaRPr>
          </a:p>
        </p:txBody>
      </p:sp>
      <p:sp>
        <p:nvSpPr>
          <p:cNvPr id="16" name="矩形 15"/>
          <p:cNvSpPr/>
          <p:nvPr/>
        </p:nvSpPr>
        <p:spPr>
          <a:xfrm>
            <a:off x="6117046" y="2907397"/>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7" name="群組 16"/>
          <p:cNvGrpSpPr/>
          <p:nvPr/>
        </p:nvGrpSpPr>
        <p:grpSpPr>
          <a:xfrm>
            <a:off x="5534116" y="3065274"/>
            <a:ext cx="582930" cy="422910"/>
            <a:chOff x="2068830" y="3314700"/>
            <a:chExt cx="582930" cy="422910"/>
          </a:xfrm>
        </p:grpSpPr>
        <p:sp>
          <p:nvSpPr>
            <p:cNvPr id="18" name="矩形 1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6117046" y="3955909"/>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5534116" y="4113786"/>
            <a:ext cx="582930" cy="422910"/>
            <a:chOff x="2068830" y="3314700"/>
            <a:chExt cx="582930" cy="422910"/>
          </a:xfrm>
        </p:grpSpPr>
        <p:sp>
          <p:nvSpPr>
            <p:cNvPr id="22" name="矩形 2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6117046" y="5004421"/>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5534116" y="5162298"/>
            <a:ext cx="582930" cy="422910"/>
            <a:chOff x="2068830" y="3314700"/>
            <a:chExt cx="582930" cy="422910"/>
          </a:xfrm>
        </p:grpSpPr>
        <p:sp>
          <p:nvSpPr>
            <p:cNvPr id="26" name="矩形 25"/>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684003266"/>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167</a:t>
            </a:fld>
            <a:endParaRPr lang="zh-TW" altLang="en-US"/>
          </a:p>
        </p:txBody>
      </p:sp>
    </p:spTree>
    <p:extLst>
      <p:ext uri="{BB962C8B-B14F-4D97-AF65-F5344CB8AC3E}">
        <p14:creationId xmlns:p14="http://schemas.microsoft.com/office/powerpoint/2010/main" val="4165797680"/>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rotWithShape="1">
          <a:blip r:embed="rId5" cstate="email">
            <a:extLst>
              <a:ext uri="{28A0092B-C50C-407E-A947-70E740481C1C}">
                <a14:useLocalDpi xmlns:a14="http://schemas.microsoft.com/office/drawing/2010/main"/>
              </a:ext>
            </a:extLst>
          </a:blip>
          <a:src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168</a:t>
            </a:fld>
            <a:endParaRPr lang="zh-TW" altLang="en-US"/>
          </a:p>
        </p:txBody>
      </p:sp>
      <p:sp>
        <p:nvSpPr>
          <p:cNvPr id="8" name="矩形 7"/>
          <p:cNvSpPr/>
          <p:nvPr/>
        </p:nvSpPr>
        <p:spPr>
          <a:xfrm>
            <a:off x="5978792" y="2089124"/>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5871090" y="1075246"/>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082</a:t>
            </a:r>
            <a:endParaRPr lang="zh-TW" altLang="en-US" sz="2800" dirty="0">
              <a:solidFill>
                <a:schemeClr val="bg1">
                  <a:lumMod val="50000"/>
                </a:schemeClr>
              </a:solidFill>
            </a:endParaRPr>
          </a:p>
        </p:txBody>
      </p:sp>
      <p:grpSp>
        <p:nvGrpSpPr>
          <p:cNvPr id="2" name="群組 1"/>
          <p:cNvGrpSpPr/>
          <p:nvPr/>
        </p:nvGrpSpPr>
        <p:grpSpPr>
          <a:xfrm>
            <a:off x="5735405" y="2592330"/>
            <a:ext cx="2634962" cy="523220"/>
            <a:chOff x="6284883" y="2691450"/>
            <a:chExt cx="2634962" cy="523220"/>
          </a:xfrm>
        </p:grpSpPr>
        <p:sp>
          <p:nvSpPr>
            <p:cNvPr id="15" name="矩形 14"/>
            <p:cNvSpPr/>
            <p:nvPr/>
          </p:nvSpPr>
          <p:spPr>
            <a:xfrm>
              <a:off x="6770848" y="2691450"/>
              <a:ext cx="214899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6284883" y="2742475"/>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9" name="群組 18"/>
          <p:cNvGrpSpPr/>
          <p:nvPr/>
        </p:nvGrpSpPr>
        <p:grpSpPr>
          <a:xfrm>
            <a:off x="5304875" y="3624958"/>
            <a:ext cx="2634962" cy="523220"/>
            <a:chOff x="6284883" y="2691450"/>
            <a:chExt cx="2634962" cy="523220"/>
          </a:xfrm>
        </p:grpSpPr>
        <p:sp>
          <p:nvSpPr>
            <p:cNvPr id="20" name="矩形 19"/>
            <p:cNvSpPr/>
            <p:nvPr/>
          </p:nvSpPr>
          <p:spPr>
            <a:xfrm>
              <a:off x="6770848" y="2691450"/>
              <a:ext cx="214899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1" name="群組 20"/>
            <p:cNvGrpSpPr/>
            <p:nvPr/>
          </p:nvGrpSpPr>
          <p:grpSpPr>
            <a:xfrm>
              <a:off x="6284883" y="2742475"/>
              <a:ext cx="421170" cy="421170"/>
              <a:chOff x="5023476" y="1967700"/>
              <a:chExt cx="421170" cy="421170"/>
            </a:xfrm>
          </p:grpSpPr>
          <p:sp>
            <p:nvSpPr>
              <p:cNvPr id="22" name="橢圓 2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4" name="群組 23"/>
          <p:cNvGrpSpPr/>
          <p:nvPr/>
        </p:nvGrpSpPr>
        <p:grpSpPr>
          <a:xfrm>
            <a:off x="4874345" y="4657586"/>
            <a:ext cx="2634962" cy="523220"/>
            <a:chOff x="6284883" y="2691450"/>
            <a:chExt cx="2634962" cy="523220"/>
          </a:xfrm>
        </p:grpSpPr>
        <p:sp>
          <p:nvSpPr>
            <p:cNvPr id="25" name="矩形 24"/>
            <p:cNvSpPr/>
            <p:nvPr/>
          </p:nvSpPr>
          <p:spPr>
            <a:xfrm>
              <a:off x="6770848" y="2691450"/>
              <a:ext cx="214899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6" name="群組 25"/>
            <p:cNvGrpSpPr/>
            <p:nvPr/>
          </p:nvGrpSpPr>
          <p:grpSpPr>
            <a:xfrm>
              <a:off x="6284883" y="2742475"/>
              <a:ext cx="421170" cy="421170"/>
              <a:chOff x="5023476" y="1967700"/>
              <a:chExt cx="421170" cy="421170"/>
            </a:xfrm>
          </p:grpSpPr>
          <p:sp>
            <p:nvSpPr>
              <p:cNvPr id="27" name="橢圓 2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9" name="群組 28"/>
          <p:cNvGrpSpPr/>
          <p:nvPr/>
        </p:nvGrpSpPr>
        <p:grpSpPr>
          <a:xfrm>
            <a:off x="4443815" y="5690214"/>
            <a:ext cx="2634962" cy="523220"/>
            <a:chOff x="6284883" y="2691450"/>
            <a:chExt cx="2634962" cy="523220"/>
          </a:xfrm>
        </p:grpSpPr>
        <p:sp>
          <p:nvSpPr>
            <p:cNvPr id="30" name="矩形 29"/>
            <p:cNvSpPr/>
            <p:nvPr/>
          </p:nvSpPr>
          <p:spPr>
            <a:xfrm>
              <a:off x="6770848" y="2691450"/>
              <a:ext cx="2148997"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1" name="群組 30"/>
            <p:cNvGrpSpPr/>
            <p:nvPr/>
          </p:nvGrpSpPr>
          <p:grpSpPr>
            <a:xfrm>
              <a:off x="6284883" y="2742475"/>
              <a:ext cx="421170" cy="421170"/>
              <a:chOff x="5023476" y="1967700"/>
              <a:chExt cx="421170" cy="421170"/>
            </a:xfrm>
          </p:grpSpPr>
          <p:sp>
            <p:nvSpPr>
              <p:cNvPr id="32" name="橢圓 3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270626975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16</a:t>
            </a:fld>
            <a:endParaRPr lang="zh-TW" altLang="en-US"/>
          </a:p>
        </p:txBody>
      </p:sp>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006</a:t>
            </a:r>
            <a:endParaRPr lang="zh-TW" altLang="en-US" sz="3600" dirty="0">
              <a:solidFill>
                <a:schemeClr val="bg1">
                  <a:lumMod val="50000"/>
                </a:schemeClr>
              </a:solidFill>
            </a:endParaRPr>
          </a:p>
        </p:txBody>
      </p:sp>
      <p:grpSp>
        <p:nvGrpSpPr>
          <p:cNvPr id="2" name="群組 1"/>
          <p:cNvGrpSpPr/>
          <p:nvPr/>
        </p:nvGrpSpPr>
        <p:grpSpPr>
          <a:xfrm>
            <a:off x="353648" y="2049739"/>
            <a:ext cx="3352566" cy="738664"/>
            <a:chOff x="560912" y="1927819"/>
            <a:chExt cx="3352566" cy="738664"/>
          </a:xfrm>
        </p:grpSpPr>
        <p:grpSp>
          <p:nvGrpSpPr>
            <p:cNvPr id="17" name="群組 16"/>
            <p:cNvGrpSpPr/>
            <p:nvPr/>
          </p:nvGrpSpPr>
          <p:grpSpPr>
            <a:xfrm>
              <a:off x="560912" y="2086566"/>
              <a:ext cx="421170" cy="421170"/>
              <a:chOff x="1600200" y="2308860"/>
              <a:chExt cx="594360" cy="594360"/>
            </a:xfrm>
            <a:noFill/>
          </p:grpSpPr>
          <p:sp>
            <p:nvSpPr>
              <p:cNvPr id="19" name="橢圓 1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6" name="群組 35"/>
          <p:cNvGrpSpPr/>
          <p:nvPr/>
        </p:nvGrpSpPr>
        <p:grpSpPr>
          <a:xfrm>
            <a:off x="353648" y="3025099"/>
            <a:ext cx="3352566" cy="738664"/>
            <a:chOff x="560912" y="1927819"/>
            <a:chExt cx="3352566" cy="738664"/>
          </a:xfrm>
        </p:grpSpPr>
        <p:grpSp>
          <p:nvGrpSpPr>
            <p:cNvPr id="37" name="群組 36"/>
            <p:cNvGrpSpPr/>
            <p:nvPr/>
          </p:nvGrpSpPr>
          <p:grpSpPr>
            <a:xfrm>
              <a:off x="560912" y="2086566"/>
              <a:ext cx="421170" cy="421170"/>
              <a:chOff x="1600200" y="2308860"/>
              <a:chExt cx="594360" cy="594360"/>
            </a:xfrm>
            <a:noFill/>
          </p:grpSpPr>
          <p:sp>
            <p:nvSpPr>
              <p:cNvPr id="39" name="橢圓 3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4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8" name="矩形 3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41" name="群組 40"/>
          <p:cNvGrpSpPr/>
          <p:nvPr/>
        </p:nvGrpSpPr>
        <p:grpSpPr>
          <a:xfrm>
            <a:off x="353648" y="4000459"/>
            <a:ext cx="3352566" cy="738664"/>
            <a:chOff x="560912" y="1927819"/>
            <a:chExt cx="3352566" cy="738664"/>
          </a:xfrm>
        </p:grpSpPr>
        <p:grpSp>
          <p:nvGrpSpPr>
            <p:cNvPr id="42" name="群組 41"/>
            <p:cNvGrpSpPr/>
            <p:nvPr/>
          </p:nvGrpSpPr>
          <p:grpSpPr>
            <a:xfrm>
              <a:off x="560912" y="2086566"/>
              <a:ext cx="421170" cy="421170"/>
              <a:chOff x="1600200" y="2308860"/>
              <a:chExt cx="594360" cy="594360"/>
            </a:xfrm>
            <a:noFill/>
          </p:grpSpPr>
          <p:sp>
            <p:nvSpPr>
              <p:cNvPr id="44" name="橢圓 4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4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3" name="矩形 4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46" name="群組 45"/>
          <p:cNvGrpSpPr/>
          <p:nvPr/>
        </p:nvGrpSpPr>
        <p:grpSpPr>
          <a:xfrm>
            <a:off x="353648" y="4975819"/>
            <a:ext cx="3352566" cy="738664"/>
            <a:chOff x="560912" y="1927819"/>
            <a:chExt cx="3352566" cy="738664"/>
          </a:xfrm>
        </p:grpSpPr>
        <p:grpSp>
          <p:nvGrpSpPr>
            <p:cNvPr id="47" name="群組 46"/>
            <p:cNvGrpSpPr/>
            <p:nvPr/>
          </p:nvGrpSpPr>
          <p:grpSpPr>
            <a:xfrm>
              <a:off x="560912" y="2086566"/>
              <a:ext cx="421170" cy="421170"/>
              <a:chOff x="1600200" y="2308860"/>
              <a:chExt cx="594360" cy="594360"/>
            </a:xfrm>
            <a:noFill/>
          </p:grpSpPr>
          <p:sp>
            <p:nvSpPr>
              <p:cNvPr id="49" name="橢圓 4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5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8" name="矩形 4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941253778"/>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169</a:t>
            </a:fld>
            <a:endParaRPr lang="zh-TW" altLang="en-US"/>
          </a:p>
        </p:txBody>
      </p:sp>
    </p:spTree>
    <p:extLst>
      <p:ext uri="{BB962C8B-B14F-4D97-AF65-F5344CB8AC3E}">
        <p14:creationId xmlns:p14="http://schemas.microsoft.com/office/powerpoint/2010/main" val="3057567899"/>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2"/>
          </p:nvPr>
        </p:nvSpPr>
        <p:spPr/>
        <p:txBody>
          <a:bodyPr/>
          <a:lstStyle/>
          <a:p>
            <a:fld id="{E27FD744-A41C-4EAD-96D0-2F84A994B62C}" type="slidenum">
              <a:rPr lang="zh-TW" altLang="en-US" smtClean="0"/>
              <a:t>170</a:t>
            </a:fld>
            <a:endParaRPr lang="zh-TW" altLang="en-US"/>
          </a:p>
        </p:txBody>
      </p:sp>
      <p:sp>
        <p:nvSpPr>
          <p:cNvPr id="5" name="矩形 4"/>
          <p:cNvSpPr/>
          <p:nvPr/>
        </p:nvSpPr>
        <p:spPr>
          <a:xfrm>
            <a:off x="5959484" y="1731812"/>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5851782" y="701178"/>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083</a:t>
            </a:r>
            <a:endParaRPr lang="zh-TW" altLang="en-US" sz="2800" dirty="0">
              <a:solidFill>
                <a:schemeClr val="bg1">
                  <a:lumMod val="50000"/>
                </a:schemeClr>
              </a:solidFill>
            </a:endParaRPr>
          </a:p>
        </p:txBody>
      </p:sp>
      <p:grpSp>
        <p:nvGrpSpPr>
          <p:cNvPr id="10" name="群組 9"/>
          <p:cNvGrpSpPr/>
          <p:nvPr/>
        </p:nvGrpSpPr>
        <p:grpSpPr>
          <a:xfrm>
            <a:off x="5334234" y="2520953"/>
            <a:ext cx="3352566" cy="738664"/>
            <a:chOff x="560912" y="1927819"/>
            <a:chExt cx="3352566" cy="738664"/>
          </a:xfrm>
        </p:grpSpPr>
        <p:grpSp>
          <p:nvGrpSpPr>
            <p:cNvPr id="11" name="群組 10"/>
            <p:cNvGrpSpPr/>
            <p:nvPr/>
          </p:nvGrpSpPr>
          <p:grpSpPr>
            <a:xfrm>
              <a:off x="560912" y="2086566"/>
              <a:ext cx="421170" cy="421170"/>
              <a:chOff x="1600200" y="2308860"/>
              <a:chExt cx="594360" cy="594360"/>
            </a:xfrm>
            <a:noFill/>
          </p:grpSpPr>
          <p:sp>
            <p:nvSpPr>
              <p:cNvPr id="13" name="橢圓 1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5" name="群組 14"/>
          <p:cNvGrpSpPr/>
          <p:nvPr/>
        </p:nvGrpSpPr>
        <p:grpSpPr>
          <a:xfrm>
            <a:off x="5334234" y="3496313"/>
            <a:ext cx="3352566" cy="738664"/>
            <a:chOff x="560912" y="1927819"/>
            <a:chExt cx="3352566" cy="738664"/>
          </a:xfrm>
        </p:grpSpPr>
        <p:grpSp>
          <p:nvGrpSpPr>
            <p:cNvPr id="16" name="群組 15"/>
            <p:cNvGrpSpPr/>
            <p:nvPr/>
          </p:nvGrpSpPr>
          <p:grpSpPr>
            <a:xfrm>
              <a:off x="560912" y="2086566"/>
              <a:ext cx="421170" cy="421170"/>
              <a:chOff x="1600200" y="2308860"/>
              <a:chExt cx="594360" cy="594360"/>
            </a:xfrm>
            <a:noFill/>
          </p:grpSpPr>
          <p:sp>
            <p:nvSpPr>
              <p:cNvPr id="18" name="橢圓 1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7" name="矩形 16"/>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0" name="群組 19"/>
          <p:cNvGrpSpPr/>
          <p:nvPr/>
        </p:nvGrpSpPr>
        <p:grpSpPr>
          <a:xfrm>
            <a:off x="5334234" y="4471673"/>
            <a:ext cx="3352566" cy="738664"/>
            <a:chOff x="560912" y="1927819"/>
            <a:chExt cx="3352566" cy="738664"/>
          </a:xfrm>
        </p:grpSpPr>
        <p:grpSp>
          <p:nvGrpSpPr>
            <p:cNvPr id="21" name="群組 20"/>
            <p:cNvGrpSpPr/>
            <p:nvPr/>
          </p:nvGrpSpPr>
          <p:grpSpPr>
            <a:xfrm>
              <a:off x="560912" y="2086566"/>
              <a:ext cx="421170" cy="421170"/>
              <a:chOff x="1600200" y="2308860"/>
              <a:chExt cx="594360" cy="594360"/>
            </a:xfrm>
            <a:noFill/>
          </p:grpSpPr>
          <p:sp>
            <p:nvSpPr>
              <p:cNvPr id="23" name="橢圓 2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5" name="群組 24"/>
          <p:cNvGrpSpPr/>
          <p:nvPr/>
        </p:nvGrpSpPr>
        <p:grpSpPr>
          <a:xfrm>
            <a:off x="5334234" y="5447033"/>
            <a:ext cx="3352566" cy="738664"/>
            <a:chOff x="560912" y="1927819"/>
            <a:chExt cx="3352566" cy="738664"/>
          </a:xfrm>
        </p:grpSpPr>
        <p:grpSp>
          <p:nvGrpSpPr>
            <p:cNvPr id="26" name="群組 25"/>
            <p:cNvGrpSpPr/>
            <p:nvPr/>
          </p:nvGrpSpPr>
          <p:grpSpPr>
            <a:xfrm>
              <a:off x="560912" y="2086566"/>
              <a:ext cx="421170" cy="421170"/>
              <a:chOff x="1600200" y="2308860"/>
              <a:chExt cx="594360" cy="594360"/>
            </a:xfrm>
            <a:noFill/>
          </p:grpSpPr>
          <p:sp>
            <p:nvSpPr>
              <p:cNvPr id="28" name="橢圓 2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矩形 26"/>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372969219"/>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171</a:t>
            </a:fld>
            <a:endParaRPr lang="zh-TW" altLang="en-US"/>
          </a:p>
        </p:txBody>
      </p:sp>
    </p:spTree>
    <p:extLst>
      <p:ext uri="{BB962C8B-B14F-4D97-AF65-F5344CB8AC3E}">
        <p14:creationId xmlns:p14="http://schemas.microsoft.com/office/powerpoint/2010/main" val="3279099034"/>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172</a:t>
            </a:fld>
            <a:endParaRPr lang="zh-TW" altLang="en-US"/>
          </a:p>
        </p:txBody>
      </p:sp>
      <p:pic>
        <p:nvPicPr>
          <p:cNvPr id="18" name="圖片版面配置區 17"/>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0"/>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084</a:t>
            </a:r>
            <a:endParaRPr lang="zh-TW" altLang="en-US" sz="3600" dirty="0">
              <a:solidFill>
                <a:schemeClr val="bg1">
                  <a:lumMod val="50000"/>
                </a:schemeClr>
              </a:solidFill>
            </a:endParaRPr>
          </a:p>
        </p:txBody>
      </p:sp>
      <p:sp>
        <p:nvSpPr>
          <p:cNvPr id="12" name="矩形 11"/>
          <p:cNvSpPr/>
          <p:nvPr/>
        </p:nvSpPr>
        <p:spPr>
          <a:xfrm>
            <a:off x="5280842" y="201049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280842" y="306205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5280842" y="411361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5280842" y="516517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4794876" y="3220797"/>
            <a:ext cx="421170" cy="421170"/>
            <a:chOff x="5023476" y="3019260"/>
            <a:chExt cx="421170" cy="421170"/>
          </a:xfrm>
        </p:grpSpPr>
        <p:sp>
          <p:nvSpPr>
            <p:cNvPr id="17" name="橢圓 16"/>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加號 1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1" name="群組 20"/>
          <p:cNvGrpSpPr/>
          <p:nvPr/>
        </p:nvGrpSpPr>
        <p:grpSpPr>
          <a:xfrm>
            <a:off x="4794876" y="2169237"/>
            <a:ext cx="421170" cy="421170"/>
            <a:chOff x="5023476" y="3019260"/>
            <a:chExt cx="421170" cy="421170"/>
          </a:xfrm>
        </p:grpSpPr>
        <p:sp>
          <p:nvSpPr>
            <p:cNvPr id="22" name="橢圓 21"/>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加號 22"/>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4" name="群組 23"/>
          <p:cNvGrpSpPr/>
          <p:nvPr/>
        </p:nvGrpSpPr>
        <p:grpSpPr>
          <a:xfrm>
            <a:off x="4794876" y="4272357"/>
            <a:ext cx="421170" cy="421170"/>
            <a:chOff x="5023476" y="3019260"/>
            <a:chExt cx="421170" cy="421170"/>
          </a:xfrm>
        </p:grpSpPr>
        <p:sp>
          <p:nvSpPr>
            <p:cNvPr id="25" name="橢圓 24"/>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加號 2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7" name="群組 26"/>
          <p:cNvGrpSpPr/>
          <p:nvPr/>
        </p:nvGrpSpPr>
        <p:grpSpPr>
          <a:xfrm>
            <a:off x="4794876" y="5323917"/>
            <a:ext cx="421170" cy="421170"/>
            <a:chOff x="5023476" y="3019260"/>
            <a:chExt cx="421170" cy="421170"/>
          </a:xfrm>
        </p:grpSpPr>
        <p:sp>
          <p:nvSpPr>
            <p:cNvPr id="28" name="橢圓 27"/>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加號 2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648872561"/>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173</a:t>
            </a:fld>
            <a:endParaRPr lang="zh-TW" altLang="en-US"/>
          </a:p>
        </p:txBody>
      </p:sp>
    </p:spTree>
    <p:extLst>
      <p:ext uri="{BB962C8B-B14F-4D97-AF65-F5344CB8AC3E}">
        <p14:creationId xmlns:p14="http://schemas.microsoft.com/office/powerpoint/2010/main" val="303952056"/>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9"/>
          </p:nvPr>
        </p:nvSpPr>
        <p:spPr/>
        <p:txBody>
          <a:bodyPr/>
          <a:lstStyle/>
          <a:p>
            <a:fld id="{E27FD744-A41C-4EAD-96D0-2F84A994B62C}" type="slidenum">
              <a:rPr lang="zh-TW" altLang="en-US" smtClean="0"/>
              <a:t>174</a:t>
            </a:fld>
            <a:endParaRPr lang="zh-TW" altLang="en-US"/>
          </a:p>
        </p:txBody>
      </p:sp>
      <p:sp>
        <p:nvSpPr>
          <p:cNvPr id="10" name="矩形 9"/>
          <p:cNvSpPr/>
          <p:nvPr/>
        </p:nvSpPr>
        <p:spPr>
          <a:xfrm>
            <a:off x="534988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473761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085</a:t>
            </a:r>
            <a:endParaRPr lang="zh-TW" altLang="en-US" sz="3600" dirty="0">
              <a:solidFill>
                <a:schemeClr val="bg1">
                  <a:lumMod val="50000"/>
                </a:schemeClr>
              </a:solidFill>
            </a:endParaRPr>
          </a:p>
        </p:txBody>
      </p:sp>
      <p:sp>
        <p:nvSpPr>
          <p:cNvPr id="12" name="矩形 11"/>
          <p:cNvSpPr/>
          <p:nvPr/>
        </p:nvSpPr>
        <p:spPr>
          <a:xfrm>
            <a:off x="5172452"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172452"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0" name="矩形 19"/>
          <p:cNvSpPr/>
          <p:nvPr/>
        </p:nvSpPr>
        <p:spPr>
          <a:xfrm>
            <a:off x="5172452"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1" name="矩形 20"/>
          <p:cNvSpPr/>
          <p:nvPr/>
        </p:nvSpPr>
        <p:spPr>
          <a:xfrm>
            <a:off x="5172452"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2" name="群組 21"/>
          <p:cNvGrpSpPr/>
          <p:nvPr/>
        </p:nvGrpSpPr>
        <p:grpSpPr>
          <a:xfrm>
            <a:off x="4686486" y="2136293"/>
            <a:ext cx="421170" cy="421170"/>
            <a:chOff x="5023476" y="1967700"/>
            <a:chExt cx="421170" cy="421170"/>
          </a:xfrm>
        </p:grpSpPr>
        <p:sp>
          <p:nvSpPr>
            <p:cNvPr id="23" name="橢圓 2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5" name="群組 24"/>
          <p:cNvGrpSpPr/>
          <p:nvPr/>
        </p:nvGrpSpPr>
        <p:grpSpPr>
          <a:xfrm>
            <a:off x="4686486" y="3187853"/>
            <a:ext cx="421170" cy="421170"/>
            <a:chOff x="5023476" y="3019260"/>
            <a:chExt cx="421170" cy="421170"/>
          </a:xfrm>
        </p:grpSpPr>
        <p:sp>
          <p:nvSpPr>
            <p:cNvPr id="26" name="橢圓 25"/>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a:off x="4686486" y="4239413"/>
            <a:ext cx="421170" cy="421170"/>
            <a:chOff x="5023476" y="4070820"/>
            <a:chExt cx="421170" cy="421170"/>
          </a:xfrm>
        </p:grpSpPr>
        <p:sp>
          <p:nvSpPr>
            <p:cNvPr id="29" name="橢圓 28"/>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0"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1" name="群組 30"/>
          <p:cNvGrpSpPr/>
          <p:nvPr/>
        </p:nvGrpSpPr>
        <p:grpSpPr>
          <a:xfrm>
            <a:off x="4686486" y="5290973"/>
            <a:ext cx="421170" cy="421170"/>
            <a:chOff x="5023476" y="5122380"/>
            <a:chExt cx="421170" cy="421170"/>
          </a:xfrm>
        </p:grpSpPr>
        <p:sp>
          <p:nvSpPr>
            <p:cNvPr id="32" name="橢圓 31"/>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4" name="文字方塊 19"/>
          <p:cNvSpPr txBox="1"/>
          <p:nvPr/>
        </p:nvSpPr>
        <p:spPr>
          <a:xfrm>
            <a:off x="501127" y="3054101"/>
            <a:ext cx="3767439"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t>The quick brown fox jumps over the lazy dog. The quick brown fox jumps over the lazy dog. </a:t>
            </a:r>
          </a:p>
        </p:txBody>
      </p:sp>
    </p:spTree>
    <p:extLst>
      <p:ext uri="{BB962C8B-B14F-4D97-AF65-F5344CB8AC3E}">
        <p14:creationId xmlns:p14="http://schemas.microsoft.com/office/powerpoint/2010/main" val="1346069092"/>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
        <p:nvSpPr>
          <p:cNvPr id="8" name="頁尾版面配置區 7"/>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9"/>
          </p:nvPr>
        </p:nvSpPr>
        <p:spPr/>
        <p:txBody>
          <a:bodyPr/>
          <a:lstStyle/>
          <a:p>
            <a:fld id="{E27FD744-A41C-4EAD-96D0-2F84A994B62C}" type="slidenum">
              <a:rPr lang="zh-TW" altLang="en-US" smtClean="0"/>
              <a:t>175</a:t>
            </a:fld>
            <a:endParaRPr lang="zh-TW" altLang="en-US"/>
          </a:p>
        </p:txBody>
      </p:sp>
    </p:spTree>
    <p:extLst>
      <p:ext uri="{BB962C8B-B14F-4D97-AF65-F5344CB8AC3E}">
        <p14:creationId xmlns:p14="http://schemas.microsoft.com/office/powerpoint/2010/main" val="174320185"/>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4"/>
          </p:nvPr>
        </p:nvSpPr>
        <p:spPr/>
        <p:txBody>
          <a:bodyPr/>
          <a:lstStyle/>
          <a:p>
            <a:fld id="{E27FD744-A41C-4EAD-96D0-2F84A994B62C}" type="slidenum">
              <a:rPr lang="zh-TW" altLang="en-US" smtClean="0"/>
              <a:t>176</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086</a:t>
            </a:r>
            <a:endParaRPr lang="zh-TW" altLang="en-US" sz="3600" dirty="0">
              <a:solidFill>
                <a:schemeClr val="bg1">
                  <a:lumMod val="50000"/>
                </a:schemeClr>
              </a:solidFill>
            </a:endParaRPr>
          </a:p>
        </p:txBody>
      </p:sp>
      <p:sp>
        <p:nvSpPr>
          <p:cNvPr id="11" name="矩形 10"/>
          <p:cNvSpPr/>
          <p:nvPr/>
        </p:nvSpPr>
        <p:spPr>
          <a:xfrm>
            <a:off x="414224" y="4077222"/>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12" name="文字方塊 11"/>
          <p:cNvSpPr txBox="1"/>
          <p:nvPr/>
        </p:nvSpPr>
        <p:spPr>
          <a:xfrm>
            <a:off x="1397876" y="420411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6" name="矩形 15"/>
          <p:cNvSpPr/>
          <p:nvPr/>
        </p:nvSpPr>
        <p:spPr>
          <a:xfrm>
            <a:off x="414224" y="5196159"/>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7" name="文字方塊 13"/>
          <p:cNvSpPr txBox="1"/>
          <p:nvPr/>
        </p:nvSpPr>
        <p:spPr>
          <a:xfrm>
            <a:off x="1397876" y="532305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8" name="矩形 17"/>
          <p:cNvSpPr/>
          <p:nvPr/>
        </p:nvSpPr>
        <p:spPr>
          <a:xfrm>
            <a:off x="4613769" y="4077951"/>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9" name="文字方塊 15"/>
          <p:cNvSpPr txBox="1"/>
          <p:nvPr/>
        </p:nvSpPr>
        <p:spPr>
          <a:xfrm>
            <a:off x="5597421" y="4204843"/>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20" name="矩形 19"/>
          <p:cNvSpPr/>
          <p:nvPr/>
        </p:nvSpPr>
        <p:spPr>
          <a:xfrm>
            <a:off x="4613769" y="5196888"/>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21" name="文字方塊 17"/>
          <p:cNvSpPr txBox="1"/>
          <p:nvPr/>
        </p:nvSpPr>
        <p:spPr>
          <a:xfrm>
            <a:off x="5597421" y="5323780"/>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Tree>
    <p:extLst>
      <p:ext uri="{BB962C8B-B14F-4D97-AF65-F5344CB8AC3E}">
        <p14:creationId xmlns:p14="http://schemas.microsoft.com/office/powerpoint/2010/main" val="1613389073"/>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177</a:t>
            </a:fld>
            <a:endParaRPr lang="zh-TW" altLang="en-US"/>
          </a:p>
        </p:txBody>
      </p:sp>
    </p:spTree>
    <p:extLst>
      <p:ext uri="{BB962C8B-B14F-4D97-AF65-F5344CB8AC3E}">
        <p14:creationId xmlns:p14="http://schemas.microsoft.com/office/powerpoint/2010/main" val="277461118"/>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3"/>
          </p:nvPr>
        </p:nvPicPr>
        <p:blipFill rotWithShape="1">
          <a:blip r:embed="rId5"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178</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087</a:t>
            </a:r>
            <a:endParaRPr lang="zh-TW" altLang="en-US" sz="3600" dirty="0">
              <a:solidFill>
                <a:schemeClr val="bg1">
                  <a:lumMod val="50000"/>
                </a:schemeClr>
              </a:solidFill>
            </a:endParaRPr>
          </a:p>
        </p:txBody>
      </p:sp>
      <p:grpSp>
        <p:nvGrpSpPr>
          <p:cNvPr id="11" name="群組 10"/>
          <p:cNvGrpSpPr/>
          <p:nvPr/>
        </p:nvGrpSpPr>
        <p:grpSpPr>
          <a:xfrm>
            <a:off x="5980470" y="1985894"/>
            <a:ext cx="2791674" cy="954107"/>
            <a:chOff x="6149127" y="1804267"/>
            <a:chExt cx="2791674" cy="954107"/>
          </a:xfrm>
        </p:grpSpPr>
        <p:sp>
          <p:nvSpPr>
            <p:cNvPr id="17" name="矩形 16"/>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6149127" y="1865227"/>
              <a:ext cx="364036" cy="364036"/>
              <a:chOff x="439901" y="1993616"/>
              <a:chExt cx="364036" cy="364036"/>
            </a:xfrm>
          </p:grpSpPr>
          <p:sp>
            <p:nvSpPr>
              <p:cNvPr id="19" name="圓角矩形 18"/>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手繪多邊形 19"/>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1" name="群組 20"/>
          <p:cNvGrpSpPr/>
          <p:nvPr/>
        </p:nvGrpSpPr>
        <p:grpSpPr>
          <a:xfrm>
            <a:off x="5521238" y="3102478"/>
            <a:ext cx="2791674" cy="954107"/>
            <a:chOff x="6149127" y="2941171"/>
            <a:chExt cx="2791674" cy="954107"/>
          </a:xfrm>
        </p:grpSpPr>
        <p:sp>
          <p:nvSpPr>
            <p:cNvPr id="22" name="矩形 21"/>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3" name="群組 22"/>
            <p:cNvGrpSpPr/>
            <p:nvPr/>
          </p:nvGrpSpPr>
          <p:grpSpPr>
            <a:xfrm>
              <a:off x="6149127" y="3002131"/>
              <a:ext cx="364036" cy="364036"/>
              <a:chOff x="439901" y="1993616"/>
              <a:chExt cx="364036" cy="364036"/>
            </a:xfrm>
          </p:grpSpPr>
          <p:sp>
            <p:nvSpPr>
              <p:cNvPr id="24" name="圓角矩形 23"/>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6" name="群組 25"/>
          <p:cNvGrpSpPr/>
          <p:nvPr/>
        </p:nvGrpSpPr>
        <p:grpSpPr>
          <a:xfrm>
            <a:off x="5062006" y="4219062"/>
            <a:ext cx="2791674" cy="954107"/>
            <a:chOff x="6149127" y="3992731"/>
            <a:chExt cx="2791674" cy="954107"/>
          </a:xfrm>
        </p:grpSpPr>
        <p:sp>
          <p:nvSpPr>
            <p:cNvPr id="27" name="矩形 26"/>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8" name="群組 27"/>
            <p:cNvGrpSpPr/>
            <p:nvPr/>
          </p:nvGrpSpPr>
          <p:grpSpPr>
            <a:xfrm>
              <a:off x="6149127" y="4053691"/>
              <a:ext cx="364036" cy="364036"/>
              <a:chOff x="439901" y="1993616"/>
              <a:chExt cx="364036" cy="364036"/>
            </a:xfrm>
          </p:grpSpPr>
          <p:sp>
            <p:nvSpPr>
              <p:cNvPr id="29" name="圓角矩形 28"/>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0" name="手繪多邊形 29"/>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31" name="群組 30"/>
          <p:cNvGrpSpPr/>
          <p:nvPr/>
        </p:nvGrpSpPr>
        <p:grpSpPr>
          <a:xfrm>
            <a:off x="4602774" y="5335646"/>
            <a:ext cx="2791674" cy="954107"/>
            <a:chOff x="6149127" y="5044291"/>
            <a:chExt cx="2791674" cy="954107"/>
          </a:xfrm>
        </p:grpSpPr>
        <p:sp>
          <p:nvSpPr>
            <p:cNvPr id="32" name="矩形 31"/>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3" name="群組 32"/>
            <p:cNvGrpSpPr/>
            <p:nvPr/>
          </p:nvGrpSpPr>
          <p:grpSpPr>
            <a:xfrm>
              <a:off x="6149127" y="5105251"/>
              <a:ext cx="364036" cy="364036"/>
              <a:chOff x="439901" y="1993616"/>
              <a:chExt cx="364036" cy="364036"/>
            </a:xfrm>
          </p:grpSpPr>
          <p:sp>
            <p:nvSpPr>
              <p:cNvPr id="34" name="圓角矩形 33"/>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手繪多邊形 34"/>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131281651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圖片版面配置區 7"/>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17</a:t>
            </a:fld>
            <a:endParaRPr lang="zh-TW" altLang="en-US"/>
          </a:p>
        </p:txBody>
      </p:sp>
    </p:spTree>
    <p:extLst>
      <p:ext uri="{BB962C8B-B14F-4D97-AF65-F5344CB8AC3E}">
        <p14:creationId xmlns:p14="http://schemas.microsoft.com/office/powerpoint/2010/main" val="263959704"/>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179</a:t>
            </a:fld>
            <a:endParaRPr lang="zh-TW" altLang="en-US"/>
          </a:p>
        </p:txBody>
      </p:sp>
    </p:spTree>
    <p:extLst>
      <p:ext uri="{BB962C8B-B14F-4D97-AF65-F5344CB8AC3E}">
        <p14:creationId xmlns:p14="http://schemas.microsoft.com/office/powerpoint/2010/main" val="3177455142"/>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5"/>
          </p:nvPr>
        </p:nvSpPr>
        <p:spPr/>
        <p:txBody>
          <a:bodyPr/>
          <a:lstStyle/>
          <a:p>
            <a:fld id="{E27FD744-A41C-4EAD-96D0-2F84A994B62C}" type="slidenum">
              <a:rPr lang="zh-TW" altLang="en-US" smtClean="0"/>
              <a:t>180</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088</a:t>
            </a:r>
            <a:endParaRPr lang="zh-TW" altLang="en-US" sz="3600" dirty="0">
              <a:solidFill>
                <a:schemeClr val="bg1">
                  <a:lumMod val="50000"/>
                </a:schemeClr>
              </a:solidFill>
            </a:endParaRPr>
          </a:p>
        </p:txBody>
      </p:sp>
      <p:grpSp>
        <p:nvGrpSpPr>
          <p:cNvPr id="2" name="群組 1"/>
          <p:cNvGrpSpPr/>
          <p:nvPr/>
        </p:nvGrpSpPr>
        <p:grpSpPr>
          <a:xfrm>
            <a:off x="1076365" y="3157681"/>
            <a:ext cx="2814886" cy="523220"/>
            <a:chOff x="934154" y="3271367"/>
            <a:chExt cx="2814886" cy="523220"/>
          </a:xfrm>
        </p:grpSpPr>
        <p:sp>
          <p:nvSpPr>
            <p:cNvPr id="12" name="矩形 11"/>
            <p:cNvSpPr/>
            <p:nvPr/>
          </p:nvSpPr>
          <p:spPr>
            <a:xfrm>
              <a:off x="1420120" y="3271367"/>
              <a:ext cx="232892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7" name="群組 16"/>
            <p:cNvGrpSpPr/>
            <p:nvPr/>
          </p:nvGrpSpPr>
          <p:grpSpPr>
            <a:xfrm>
              <a:off x="934154" y="3322392"/>
              <a:ext cx="421170" cy="421170"/>
              <a:chOff x="5023476" y="1967700"/>
              <a:chExt cx="421170" cy="421170"/>
            </a:xfrm>
          </p:grpSpPr>
          <p:sp>
            <p:nvSpPr>
              <p:cNvPr id="18" name="橢圓 17"/>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0" name="群組 19"/>
          <p:cNvGrpSpPr/>
          <p:nvPr/>
        </p:nvGrpSpPr>
        <p:grpSpPr>
          <a:xfrm>
            <a:off x="4805114" y="3157681"/>
            <a:ext cx="2814886" cy="523220"/>
            <a:chOff x="934154" y="3271367"/>
            <a:chExt cx="2814886" cy="523220"/>
          </a:xfrm>
        </p:grpSpPr>
        <p:sp>
          <p:nvSpPr>
            <p:cNvPr id="21" name="矩形 20"/>
            <p:cNvSpPr/>
            <p:nvPr/>
          </p:nvSpPr>
          <p:spPr>
            <a:xfrm>
              <a:off x="1420120" y="3271367"/>
              <a:ext cx="232892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934154" y="3322392"/>
              <a:ext cx="421170" cy="421170"/>
              <a:chOff x="5023476" y="1967700"/>
              <a:chExt cx="421170" cy="421170"/>
            </a:xfrm>
          </p:grpSpPr>
          <p:sp>
            <p:nvSpPr>
              <p:cNvPr id="23" name="橢圓 2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5" name="群組 24"/>
          <p:cNvGrpSpPr/>
          <p:nvPr/>
        </p:nvGrpSpPr>
        <p:grpSpPr>
          <a:xfrm>
            <a:off x="1135610" y="5671833"/>
            <a:ext cx="2814886" cy="523220"/>
            <a:chOff x="934154" y="3271367"/>
            <a:chExt cx="2814886" cy="523220"/>
          </a:xfrm>
        </p:grpSpPr>
        <p:sp>
          <p:nvSpPr>
            <p:cNvPr id="26" name="矩形 25"/>
            <p:cNvSpPr/>
            <p:nvPr/>
          </p:nvSpPr>
          <p:spPr>
            <a:xfrm>
              <a:off x="1420120" y="3271367"/>
              <a:ext cx="232892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7" name="群組 26"/>
            <p:cNvGrpSpPr/>
            <p:nvPr/>
          </p:nvGrpSpPr>
          <p:grpSpPr>
            <a:xfrm>
              <a:off x="934154" y="3322392"/>
              <a:ext cx="421170" cy="421170"/>
              <a:chOff x="5023476" y="1967700"/>
              <a:chExt cx="421170" cy="421170"/>
            </a:xfrm>
          </p:grpSpPr>
          <p:sp>
            <p:nvSpPr>
              <p:cNvPr id="28" name="橢圓 27"/>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0" name="群組 29"/>
          <p:cNvGrpSpPr/>
          <p:nvPr/>
        </p:nvGrpSpPr>
        <p:grpSpPr>
          <a:xfrm>
            <a:off x="4864359" y="5671833"/>
            <a:ext cx="2814886" cy="523220"/>
            <a:chOff x="934154" y="3271367"/>
            <a:chExt cx="2814886" cy="523220"/>
          </a:xfrm>
        </p:grpSpPr>
        <p:sp>
          <p:nvSpPr>
            <p:cNvPr id="31" name="矩形 30"/>
            <p:cNvSpPr/>
            <p:nvPr/>
          </p:nvSpPr>
          <p:spPr>
            <a:xfrm>
              <a:off x="1420120" y="3271367"/>
              <a:ext cx="232892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2" name="群組 31"/>
            <p:cNvGrpSpPr/>
            <p:nvPr/>
          </p:nvGrpSpPr>
          <p:grpSpPr>
            <a:xfrm>
              <a:off x="934154" y="3322392"/>
              <a:ext cx="421170" cy="421170"/>
              <a:chOff x="5023476" y="1967700"/>
              <a:chExt cx="421170" cy="421170"/>
            </a:xfrm>
          </p:grpSpPr>
          <p:sp>
            <p:nvSpPr>
              <p:cNvPr id="33" name="橢圓 3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1522678826"/>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181</a:t>
            </a:fld>
            <a:endParaRPr lang="zh-TW" altLang="en-US"/>
          </a:p>
        </p:txBody>
      </p:sp>
    </p:spTree>
    <p:extLst>
      <p:ext uri="{BB962C8B-B14F-4D97-AF65-F5344CB8AC3E}">
        <p14:creationId xmlns:p14="http://schemas.microsoft.com/office/powerpoint/2010/main" val="2755387071"/>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9"/>
          </p:nvPr>
        </p:nvSpPr>
        <p:spPr/>
        <p:txBody>
          <a:bodyPr/>
          <a:lstStyle/>
          <a:p>
            <a:fld id="{E27FD744-A41C-4EAD-96D0-2F84A994B62C}" type="slidenum">
              <a:rPr lang="zh-TW" altLang="en-US" smtClean="0"/>
              <a:t>182</a:t>
            </a:fld>
            <a:endParaRPr lang="zh-TW" altLang="en-US"/>
          </a:p>
        </p:txBody>
      </p:sp>
      <p:pic>
        <p:nvPicPr>
          <p:cNvPr id="13" name="圖片版面配置區 12"/>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089</a:t>
            </a:r>
            <a:endParaRPr lang="zh-TW" altLang="en-US" sz="3600" dirty="0">
              <a:solidFill>
                <a:schemeClr val="bg1">
                  <a:lumMod val="50000"/>
                </a:schemeClr>
              </a:solidFill>
            </a:endParaRPr>
          </a:p>
        </p:txBody>
      </p:sp>
      <p:sp>
        <p:nvSpPr>
          <p:cNvPr id="11" name="矩形 10"/>
          <p:cNvSpPr/>
          <p:nvPr/>
        </p:nvSpPr>
        <p:spPr>
          <a:xfrm>
            <a:off x="4474160" y="1748550"/>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12" name="文字方塊 11"/>
          <p:cNvSpPr txBox="1"/>
          <p:nvPr/>
        </p:nvSpPr>
        <p:spPr>
          <a:xfrm>
            <a:off x="5457812" y="1875442"/>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4" name="矩形 13"/>
          <p:cNvSpPr/>
          <p:nvPr/>
        </p:nvSpPr>
        <p:spPr>
          <a:xfrm>
            <a:off x="4474160" y="2867487"/>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5" name="文字方塊 14"/>
          <p:cNvSpPr txBox="1"/>
          <p:nvPr/>
        </p:nvSpPr>
        <p:spPr>
          <a:xfrm>
            <a:off x="5457812" y="2994379"/>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6" name="矩形 15"/>
          <p:cNvSpPr/>
          <p:nvPr/>
        </p:nvSpPr>
        <p:spPr>
          <a:xfrm>
            <a:off x="4474160" y="3938252"/>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7" name="文字方塊 16"/>
          <p:cNvSpPr txBox="1"/>
          <p:nvPr/>
        </p:nvSpPr>
        <p:spPr>
          <a:xfrm>
            <a:off x="5457812" y="406514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8" name="矩形 17"/>
          <p:cNvSpPr/>
          <p:nvPr/>
        </p:nvSpPr>
        <p:spPr>
          <a:xfrm>
            <a:off x="4474160" y="5057189"/>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19" name="文字方塊 18"/>
          <p:cNvSpPr txBox="1"/>
          <p:nvPr/>
        </p:nvSpPr>
        <p:spPr>
          <a:xfrm>
            <a:off x="5457812" y="518408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20" name="文字方塊 19"/>
          <p:cNvSpPr txBox="1"/>
          <p:nvPr/>
        </p:nvSpPr>
        <p:spPr>
          <a:xfrm>
            <a:off x="1206391" y="2699748"/>
            <a:ext cx="2585512"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600" dirty="0" smtClean="0"/>
              <a:t>The quick brown fox jumps over the lazy dog. The quick brown fox jumps over the lazy dog. </a:t>
            </a:r>
          </a:p>
        </p:txBody>
      </p:sp>
    </p:spTree>
    <p:extLst>
      <p:ext uri="{BB962C8B-B14F-4D97-AF65-F5344CB8AC3E}">
        <p14:creationId xmlns:p14="http://schemas.microsoft.com/office/powerpoint/2010/main" val="1826200494"/>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7"/>
          </p:nvPr>
        </p:nvSpPr>
        <p:spPr/>
      </p:sp>
      <p:sp>
        <p:nvSpPr>
          <p:cNvPr id="4" name="頁尾版面配置區 3"/>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9"/>
          </p:nvPr>
        </p:nvSpPr>
        <p:spPr/>
        <p:txBody>
          <a:bodyPr/>
          <a:lstStyle/>
          <a:p>
            <a:fld id="{E27FD744-A41C-4EAD-96D0-2F84A994B62C}" type="slidenum">
              <a:rPr lang="zh-TW" altLang="en-US" smtClean="0"/>
              <a:t>183</a:t>
            </a:fld>
            <a:endParaRPr lang="zh-TW" altLang="en-US"/>
          </a:p>
        </p:txBody>
      </p:sp>
    </p:spTree>
    <p:extLst>
      <p:ext uri="{BB962C8B-B14F-4D97-AF65-F5344CB8AC3E}">
        <p14:creationId xmlns:p14="http://schemas.microsoft.com/office/powerpoint/2010/main" val="3547577472"/>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5"/>
          </p:nvPr>
        </p:nvSpPr>
        <p:spPr/>
        <p:txBody>
          <a:bodyPr/>
          <a:lstStyle/>
          <a:p>
            <a:fld id="{E27FD744-A41C-4EAD-96D0-2F84A994B62C}" type="slidenum">
              <a:rPr lang="zh-TW" altLang="en-US" smtClean="0"/>
              <a:t>184</a:t>
            </a:fld>
            <a:endParaRPr lang="zh-TW" altLang="en-US"/>
          </a:p>
        </p:txBody>
      </p:sp>
      <p:pic>
        <p:nvPicPr>
          <p:cNvPr id="15" name="圖片版面配置區 14"/>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090</a:t>
            </a:r>
            <a:endParaRPr lang="zh-TW" altLang="en-US" sz="3600" dirty="0">
              <a:solidFill>
                <a:schemeClr val="bg1">
                  <a:lumMod val="50000"/>
                </a:schemeClr>
              </a:solidFill>
            </a:endParaRPr>
          </a:p>
        </p:txBody>
      </p:sp>
      <p:sp>
        <p:nvSpPr>
          <p:cNvPr id="9" name="文字方塊 51"/>
          <p:cNvSpPr txBox="1"/>
          <p:nvPr/>
        </p:nvSpPr>
        <p:spPr>
          <a:xfrm>
            <a:off x="679528" y="4712877"/>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554652739"/>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頁尾版面配置區 3"/>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5"/>
          </p:nvPr>
        </p:nvSpPr>
        <p:spPr/>
        <p:txBody>
          <a:bodyPr/>
          <a:lstStyle/>
          <a:p>
            <a:fld id="{E27FD744-A41C-4EAD-96D0-2F84A994B62C}" type="slidenum">
              <a:rPr lang="zh-TW" altLang="en-US" smtClean="0"/>
              <a:t>185</a:t>
            </a:fld>
            <a:endParaRPr lang="zh-TW" altLang="en-US"/>
          </a:p>
        </p:txBody>
      </p:sp>
      <p:sp>
        <p:nvSpPr>
          <p:cNvPr id="6" name="圖片版面配置區 5"/>
          <p:cNvSpPr>
            <a:spLocks noGrp="1"/>
          </p:cNvSpPr>
          <p:nvPr>
            <p:ph type="pic" sz="quarter" idx="16"/>
          </p:nvPr>
        </p:nvSpPr>
        <p:spPr/>
      </p:sp>
    </p:spTree>
    <p:extLst>
      <p:ext uri="{BB962C8B-B14F-4D97-AF65-F5344CB8AC3E}">
        <p14:creationId xmlns:p14="http://schemas.microsoft.com/office/powerpoint/2010/main" val="3748108460"/>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6"/>
          </p:nvPr>
        </p:nvPicPr>
        <p:blipFill>
          <a:blip r:embed="rId8"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8"/>
          </p:nvPr>
        </p:nvSpPr>
        <p:spPr/>
        <p:txBody>
          <a:bodyPr/>
          <a:lstStyle/>
          <a:p>
            <a:fld id="{E27FD744-A41C-4EAD-96D0-2F84A994B62C}" type="slidenum">
              <a:rPr lang="zh-TW" altLang="en-US" smtClean="0"/>
              <a:t>186</a:t>
            </a:fld>
            <a:endParaRPr lang="zh-TW" altLang="en-US"/>
          </a:p>
        </p:txBody>
      </p:sp>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091</a:t>
            </a:r>
            <a:endParaRPr lang="zh-TW" altLang="en-US" sz="3600" dirty="0">
              <a:solidFill>
                <a:schemeClr val="bg1">
                  <a:lumMod val="50000"/>
                </a:schemeClr>
              </a:solidFill>
            </a:endParaRPr>
          </a:p>
        </p:txBody>
      </p:sp>
      <p:sp>
        <p:nvSpPr>
          <p:cNvPr id="13" name="矩形 12"/>
          <p:cNvSpPr/>
          <p:nvPr/>
        </p:nvSpPr>
        <p:spPr>
          <a:xfrm>
            <a:off x="571699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5134066" y="2181225"/>
            <a:ext cx="582930" cy="422910"/>
            <a:chOff x="2068830" y="3314700"/>
            <a:chExt cx="582930" cy="422910"/>
          </a:xfrm>
        </p:grpSpPr>
        <p:sp>
          <p:nvSpPr>
            <p:cNvPr id="22" name="矩形 2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571699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5134066" y="3229737"/>
            <a:ext cx="582930" cy="422910"/>
            <a:chOff x="2068830" y="3314700"/>
            <a:chExt cx="582930" cy="422910"/>
          </a:xfrm>
        </p:grpSpPr>
        <p:sp>
          <p:nvSpPr>
            <p:cNvPr id="26" name="矩形 25"/>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571699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9" name="群組 28"/>
          <p:cNvGrpSpPr/>
          <p:nvPr/>
        </p:nvGrpSpPr>
        <p:grpSpPr>
          <a:xfrm>
            <a:off x="5134066" y="4278249"/>
            <a:ext cx="582930" cy="422910"/>
            <a:chOff x="2068830" y="3314700"/>
            <a:chExt cx="582930" cy="422910"/>
          </a:xfrm>
        </p:grpSpPr>
        <p:sp>
          <p:nvSpPr>
            <p:cNvPr id="30" name="矩形 2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2" name="矩形 31"/>
          <p:cNvSpPr/>
          <p:nvPr/>
        </p:nvSpPr>
        <p:spPr>
          <a:xfrm>
            <a:off x="571699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3" name="群組 32"/>
          <p:cNvGrpSpPr/>
          <p:nvPr/>
        </p:nvGrpSpPr>
        <p:grpSpPr>
          <a:xfrm>
            <a:off x="5134066" y="5326761"/>
            <a:ext cx="582930" cy="422910"/>
            <a:chOff x="2068830" y="3314700"/>
            <a:chExt cx="582930" cy="422910"/>
          </a:xfrm>
        </p:grpSpPr>
        <p:sp>
          <p:nvSpPr>
            <p:cNvPr id="34" name="矩形 3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929817655"/>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頁尾版面配置區 8"/>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10" name="投影片編號版面配置區 9"/>
          <p:cNvSpPr>
            <a:spLocks noGrp="1"/>
          </p:cNvSpPr>
          <p:nvPr>
            <p:ph type="sldNum" sz="quarter" idx="18"/>
          </p:nvPr>
        </p:nvSpPr>
        <p:spPr/>
        <p:txBody>
          <a:bodyPr/>
          <a:lstStyle/>
          <a:p>
            <a:fld id="{E27FD744-A41C-4EAD-96D0-2F84A994B62C}" type="slidenum">
              <a:rPr lang="zh-TW" altLang="en-US" smtClean="0"/>
              <a:t>187</a:t>
            </a:fld>
            <a:endParaRPr lang="zh-TW" altLang="en-US"/>
          </a:p>
        </p:txBody>
      </p:sp>
    </p:spTree>
    <p:extLst>
      <p:ext uri="{BB962C8B-B14F-4D97-AF65-F5344CB8AC3E}">
        <p14:creationId xmlns:p14="http://schemas.microsoft.com/office/powerpoint/2010/main" val="1384498140"/>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sp>
        <p:nvSpPr>
          <p:cNvPr id="9" name="頁尾版面配置區 8"/>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10" name="投影片編號版面配置區 9"/>
          <p:cNvSpPr>
            <a:spLocks noGrp="1"/>
          </p:cNvSpPr>
          <p:nvPr>
            <p:ph type="sldNum" sz="quarter" idx="18"/>
          </p:nvPr>
        </p:nvSpPr>
        <p:spPr/>
        <p:txBody>
          <a:bodyPr/>
          <a:lstStyle/>
          <a:p>
            <a:fld id="{E27FD744-A41C-4EAD-96D0-2F84A994B62C}" type="slidenum">
              <a:rPr lang="zh-TW" altLang="en-US" smtClean="0"/>
              <a:t>188</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092</a:t>
            </a:r>
            <a:endParaRPr lang="zh-TW" altLang="en-US" sz="3600" dirty="0">
              <a:solidFill>
                <a:schemeClr val="bg1">
                  <a:lumMod val="50000"/>
                </a:schemeClr>
              </a:solidFill>
            </a:endParaRPr>
          </a:p>
        </p:txBody>
      </p:sp>
      <p:sp>
        <p:nvSpPr>
          <p:cNvPr id="7" name="矩形 6"/>
          <p:cNvSpPr/>
          <p:nvPr/>
        </p:nvSpPr>
        <p:spPr>
          <a:xfrm>
            <a:off x="5473034" y="201049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8" name="矩形 7"/>
          <p:cNvSpPr/>
          <p:nvPr/>
        </p:nvSpPr>
        <p:spPr>
          <a:xfrm>
            <a:off x="5473034" y="306205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473034" y="411361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473034" y="516517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4987068" y="3220797"/>
            <a:ext cx="421170" cy="421170"/>
            <a:chOff x="5023476" y="3019260"/>
            <a:chExt cx="421170" cy="421170"/>
          </a:xfrm>
        </p:grpSpPr>
        <p:sp>
          <p:nvSpPr>
            <p:cNvPr id="15" name="橢圓 14"/>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加號 1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7" name="群組 16"/>
          <p:cNvGrpSpPr/>
          <p:nvPr/>
        </p:nvGrpSpPr>
        <p:grpSpPr>
          <a:xfrm>
            <a:off x="4987068" y="2169237"/>
            <a:ext cx="421170" cy="421170"/>
            <a:chOff x="5023476" y="3019260"/>
            <a:chExt cx="421170" cy="421170"/>
          </a:xfrm>
        </p:grpSpPr>
        <p:sp>
          <p:nvSpPr>
            <p:cNvPr id="18" name="橢圓 1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加號 1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0" name="群組 19"/>
          <p:cNvGrpSpPr/>
          <p:nvPr/>
        </p:nvGrpSpPr>
        <p:grpSpPr>
          <a:xfrm>
            <a:off x="4987068" y="4272357"/>
            <a:ext cx="421170" cy="421170"/>
            <a:chOff x="5023476" y="3019260"/>
            <a:chExt cx="421170" cy="421170"/>
          </a:xfrm>
        </p:grpSpPr>
        <p:sp>
          <p:nvSpPr>
            <p:cNvPr id="21" name="橢圓 20"/>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3" name="群組 22"/>
          <p:cNvGrpSpPr/>
          <p:nvPr/>
        </p:nvGrpSpPr>
        <p:grpSpPr>
          <a:xfrm>
            <a:off x="4987068" y="5323917"/>
            <a:ext cx="421170" cy="421170"/>
            <a:chOff x="5023476" y="3019260"/>
            <a:chExt cx="421170" cy="421170"/>
          </a:xfrm>
        </p:grpSpPr>
        <p:sp>
          <p:nvSpPr>
            <p:cNvPr id="24" name="橢圓 23"/>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加號 2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352263170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圖片版面配置區 6"/>
          <p:cNvPicPr>
            <a:picLocks noGrp="1" noChangeAspect="1"/>
          </p:cNvPicPr>
          <p:nvPr>
            <p:ph type="pic" sz="quarter" idx="14"/>
          </p:nvPr>
        </p:nvPicPr>
        <p:blipFill rotWithShape="1">
          <a:blip r:embed="rId2" cstate="email">
            <a:extLst>
              <a:ext uri="{28A0092B-C50C-407E-A947-70E740481C1C}">
                <a14:useLocalDpi xmlns:a14="http://schemas.microsoft.com/office/drawing/2010/main"/>
              </a:ext>
            </a:extLst>
          </a:blip>
          <a:srcRect/>
          <a:stretch/>
        </p:blipFill>
        <p:spPr/>
      </p:pic>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18</a:t>
            </a:fld>
            <a:endParaRPr lang="zh-TW" altLang="en-US"/>
          </a:p>
        </p:txBody>
      </p:sp>
      <p:pic>
        <p:nvPicPr>
          <p:cNvPr id="10" name="圖片版面配置區 9"/>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sp>
        <p:nvSpPr>
          <p:cNvPr id="11" name="矩形 10"/>
          <p:cNvSpPr/>
          <p:nvPr/>
        </p:nvSpPr>
        <p:spPr>
          <a:xfrm>
            <a:off x="85103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2657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007</a:t>
            </a:r>
            <a:endParaRPr lang="zh-TW" altLang="en-US" sz="3600" dirty="0">
              <a:solidFill>
                <a:schemeClr val="bg1">
                  <a:lumMod val="50000"/>
                </a:schemeClr>
              </a:solidFill>
            </a:endParaRPr>
          </a:p>
        </p:txBody>
      </p:sp>
      <p:sp>
        <p:nvSpPr>
          <p:cNvPr id="9" name="矩形 8"/>
          <p:cNvSpPr/>
          <p:nvPr/>
        </p:nvSpPr>
        <p:spPr>
          <a:xfrm>
            <a:off x="889712" y="1748550"/>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12" name="文字方塊 11"/>
          <p:cNvSpPr txBox="1"/>
          <p:nvPr/>
        </p:nvSpPr>
        <p:spPr>
          <a:xfrm>
            <a:off x="1873364" y="1875442"/>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3" name="矩形 12"/>
          <p:cNvSpPr/>
          <p:nvPr/>
        </p:nvSpPr>
        <p:spPr>
          <a:xfrm>
            <a:off x="889712" y="2867487"/>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4" name="文字方塊 13"/>
          <p:cNvSpPr txBox="1"/>
          <p:nvPr/>
        </p:nvSpPr>
        <p:spPr>
          <a:xfrm>
            <a:off x="1873364" y="2994379"/>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5" name="矩形 14"/>
          <p:cNvSpPr/>
          <p:nvPr/>
        </p:nvSpPr>
        <p:spPr>
          <a:xfrm>
            <a:off x="889712" y="3938252"/>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6" name="文字方塊 15"/>
          <p:cNvSpPr txBox="1"/>
          <p:nvPr/>
        </p:nvSpPr>
        <p:spPr>
          <a:xfrm>
            <a:off x="1873364" y="406514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7" name="矩形 16"/>
          <p:cNvSpPr/>
          <p:nvPr/>
        </p:nvSpPr>
        <p:spPr>
          <a:xfrm>
            <a:off x="889712" y="5057189"/>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18" name="文字方塊 17"/>
          <p:cNvSpPr txBox="1"/>
          <p:nvPr/>
        </p:nvSpPr>
        <p:spPr>
          <a:xfrm>
            <a:off x="1873364" y="518408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Tree>
    <p:extLst>
      <p:ext uri="{BB962C8B-B14F-4D97-AF65-F5344CB8AC3E}">
        <p14:creationId xmlns:p14="http://schemas.microsoft.com/office/powerpoint/2010/main" val="1034742652"/>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頁尾版面配置區 2"/>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8"/>
          </p:nvPr>
        </p:nvSpPr>
        <p:spPr/>
        <p:txBody>
          <a:bodyPr/>
          <a:lstStyle/>
          <a:p>
            <a:fld id="{E27FD744-A41C-4EAD-96D0-2F84A994B62C}" type="slidenum">
              <a:rPr lang="zh-TW" altLang="en-US" smtClean="0"/>
              <a:t>189</a:t>
            </a:fld>
            <a:endParaRPr lang="zh-TW" altLang="en-US"/>
          </a:p>
        </p:txBody>
      </p:sp>
    </p:spTree>
    <p:extLst>
      <p:ext uri="{BB962C8B-B14F-4D97-AF65-F5344CB8AC3E}">
        <p14:creationId xmlns:p14="http://schemas.microsoft.com/office/powerpoint/2010/main" val="1141688745"/>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8" name="圖片版面配置區 7"/>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190</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093</a:t>
            </a:r>
            <a:endParaRPr lang="zh-TW" altLang="en-US" sz="3600" dirty="0">
              <a:solidFill>
                <a:schemeClr val="bg1">
                  <a:lumMod val="50000"/>
                </a:schemeClr>
              </a:solidFill>
            </a:endParaRPr>
          </a:p>
        </p:txBody>
      </p:sp>
      <p:grpSp>
        <p:nvGrpSpPr>
          <p:cNvPr id="22" name="群組 21"/>
          <p:cNvGrpSpPr/>
          <p:nvPr/>
        </p:nvGrpSpPr>
        <p:grpSpPr>
          <a:xfrm>
            <a:off x="492480" y="3849073"/>
            <a:ext cx="2327040" cy="738664"/>
            <a:chOff x="461880" y="4614883"/>
            <a:chExt cx="2327040" cy="738664"/>
          </a:xfrm>
        </p:grpSpPr>
        <p:sp>
          <p:nvSpPr>
            <p:cNvPr id="23" name="矩形 22"/>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461880" y="4773630"/>
              <a:ext cx="421170" cy="421170"/>
              <a:chOff x="5023476" y="1967700"/>
              <a:chExt cx="421170" cy="421170"/>
            </a:xfrm>
          </p:grpSpPr>
          <p:sp>
            <p:nvSpPr>
              <p:cNvPr id="25" name="橢圓 2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3408480" y="3849073"/>
            <a:ext cx="2327040" cy="738664"/>
            <a:chOff x="461880" y="4614883"/>
            <a:chExt cx="2327040" cy="738664"/>
          </a:xfrm>
        </p:grpSpPr>
        <p:sp>
          <p:nvSpPr>
            <p:cNvPr id="28" name="矩形 27"/>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9" name="群組 28"/>
            <p:cNvGrpSpPr/>
            <p:nvPr/>
          </p:nvGrpSpPr>
          <p:grpSpPr>
            <a:xfrm>
              <a:off x="461880" y="4773630"/>
              <a:ext cx="421170" cy="421170"/>
              <a:chOff x="5023476" y="1967700"/>
              <a:chExt cx="421170" cy="421170"/>
            </a:xfrm>
          </p:grpSpPr>
          <p:sp>
            <p:nvSpPr>
              <p:cNvPr id="30" name="橢圓 2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2" name="群組 31"/>
          <p:cNvGrpSpPr/>
          <p:nvPr/>
        </p:nvGrpSpPr>
        <p:grpSpPr>
          <a:xfrm>
            <a:off x="6324480" y="3849073"/>
            <a:ext cx="2327040" cy="738664"/>
            <a:chOff x="461880" y="4614883"/>
            <a:chExt cx="2327040" cy="738664"/>
          </a:xfrm>
        </p:grpSpPr>
        <p:sp>
          <p:nvSpPr>
            <p:cNvPr id="33" name="矩形 32"/>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4" name="群組 33"/>
            <p:cNvGrpSpPr/>
            <p:nvPr/>
          </p:nvGrpSpPr>
          <p:grpSpPr>
            <a:xfrm>
              <a:off x="461880" y="4773630"/>
              <a:ext cx="421170" cy="421170"/>
              <a:chOff x="5023476" y="1967700"/>
              <a:chExt cx="421170" cy="421170"/>
            </a:xfrm>
          </p:grpSpPr>
          <p:sp>
            <p:nvSpPr>
              <p:cNvPr id="35" name="橢圓 3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7" name="群組 36"/>
          <p:cNvGrpSpPr/>
          <p:nvPr/>
        </p:nvGrpSpPr>
        <p:grpSpPr>
          <a:xfrm>
            <a:off x="492480" y="4756620"/>
            <a:ext cx="2327040" cy="738664"/>
            <a:chOff x="461880" y="4614883"/>
            <a:chExt cx="2327040" cy="738664"/>
          </a:xfrm>
        </p:grpSpPr>
        <p:sp>
          <p:nvSpPr>
            <p:cNvPr id="38" name="矩形 37"/>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9" name="群組 38"/>
            <p:cNvGrpSpPr/>
            <p:nvPr/>
          </p:nvGrpSpPr>
          <p:grpSpPr>
            <a:xfrm>
              <a:off x="461880" y="4773630"/>
              <a:ext cx="421170" cy="421170"/>
              <a:chOff x="5023476" y="1967700"/>
              <a:chExt cx="421170" cy="421170"/>
            </a:xfrm>
          </p:grpSpPr>
          <p:sp>
            <p:nvSpPr>
              <p:cNvPr id="40" name="橢圓 3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2" name="群組 41"/>
          <p:cNvGrpSpPr/>
          <p:nvPr/>
        </p:nvGrpSpPr>
        <p:grpSpPr>
          <a:xfrm>
            <a:off x="3408480" y="4756620"/>
            <a:ext cx="2327040" cy="738664"/>
            <a:chOff x="461880" y="4614883"/>
            <a:chExt cx="2327040" cy="738664"/>
          </a:xfrm>
        </p:grpSpPr>
        <p:sp>
          <p:nvSpPr>
            <p:cNvPr id="43" name="矩形 42"/>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4" name="群組 43"/>
            <p:cNvGrpSpPr/>
            <p:nvPr/>
          </p:nvGrpSpPr>
          <p:grpSpPr>
            <a:xfrm>
              <a:off x="461880" y="4773630"/>
              <a:ext cx="421170" cy="421170"/>
              <a:chOff x="5023476" y="1967700"/>
              <a:chExt cx="421170" cy="421170"/>
            </a:xfrm>
          </p:grpSpPr>
          <p:sp>
            <p:nvSpPr>
              <p:cNvPr id="45" name="橢圓 4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7" name="群組 46"/>
          <p:cNvGrpSpPr/>
          <p:nvPr/>
        </p:nvGrpSpPr>
        <p:grpSpPr>
          <a:xfrm>
            <a:off x="6324480" y="4756620"/>
            <a:ext cx="2327040" cy="738664"/>
            <a:chOff x="461880" y="4614883"/>
            <a:chExt cx="2327040" cy="738664"/>
          </a:xfrm>
        </p:grpSpPr>
        <p:sp>
          <p:nvSpPr>
            <p:cNvPr id="48" name="矩形 47"/>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9" name="群組 48"/>
            <p:cNvGrpSpPr/>
            <p:nvPr/>
          </p:nvGrpSpPr>
          <p:grpSpPr>
            <a:xfrm>
              <a:off x="461880" y="4773630"/>
              <a:ext cx="421170" cy="421170"/>
              <a:chOff x="5023476" y="1967700"/>
              <a:chExt cx="421170" cy="421170"/>
            </a:xfrm>
          </p:grpSpPr>
          <p:sp>
            <p:nvSpPr>
              <p:cNvPr id="50" name="橢圓 4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4187105479"/>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1"/>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191</a:t>
            </a:fld>
            <a:endParaRPr lang="zh-TW" altLang="en-US"/>
          </a:p>
        </p:txBody>
      </p:sp>
    </p:spTree>
    <p:extLst>
      <p:ext uri="{BB962C8B-B14F-4D97-AF65-F5344CB8AC3E}">
        <p14:creationId xmlns:p14="http://schemas.microsoft.com/office/powerpoint/2010/main" val="3912405733"/>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192</a:t>
            </a:fld>
            <a:endParaRPr lang="zh-TW" altLang="en-US"/>
          </a:p>
        </p:txBody>
      </p:sp>
      <p:pic>
        <p:nvPicPr>
          <p:cNvPr id="16" name="圖片版面配置區 15"/>
          <p:cNvPicPr>
            <a:picLocks noGrp="1" noChangeAspect="1"/>
          </p:cNvPicPr>
          <p:nvPr>
            <p:ph type="pic" sz="quarter" idx="11"/>
          </p:nvPr>
        </p:nvPicPr>
        <p:blipFill rotWithShape="1">
          <a:blip r:embed="rId2"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210681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1494541"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094</a:t>
            </a:r>
            <a:endParaRPr lang="zh-TW" altLang="en-US" sz="3600" dirty="0">
              <a:solidFill>
                <a:schemeClr val="bg1">
                  <a:lumMod val="50000"/>
                </a:schemeClr>
              </a:solidFill>
            </a:endParaRPr>
          </a:p>
        </p:txBody>
      </p:sp>
      <p:sp>
        <p:nvSpPr>
          <p:cNvPr id="9" name="矩形 8"/>
          <p:cNvSpPr/>
          <p:nvPr/>
        </p:nvSpPr>
        <p:spPr>
          <a:xfrm>
            <a:off x="1980507"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1980507"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1980507"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1980507"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1494541" y="2136293"/>
            <a:ext cx="421170" cy="421170"/>
            <a:chOff x="5023476" y="1967700"/>
            <a:chExt cx="421170" cy="421170"/>
          </a:xfrm>
        </p:grpSpPr>
        <p:sp>
          <p:nvSpPr>
            <p:cNvPr id="14" name="橢圓 1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1494541" y="3187853"/>
            <a:ext cx="421170" cy="421170"/>
            <a:chOff x="5023476" y="3019260"/>
            <a:chExt cx="421170" cy="421170"/>
          </a:xfrm>
        </p:grpSpPr>
        <p:sp>
          <p:nvSpPr>
            <p:cNvPr id="19" name="橢圓 18"/>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1494541" y="4239413"/>
            <a:ext cx="421170" cy="421170"/>
            <a:chOff x="5023476" y="4070820"/>
            <a:chExt cx="421170" cy="421170"/>
          </a:xfrm>
        </p:grpSpPr>
        <p:sp>
          <p:nvSpPr>
            <p:cNvPr id="22" name="橢圓 21"/>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4" name="群組 23"/>
          <p:cNvGrpSpPr/>
          <p:nvPr/>
        </p:nvGrpSpPr>
        <p:grpSpPr>
          <a:xfrm>
            <a:off x="1494541" y="5290973"/>
            <a:ext cx="421170" cy="421170"/>
            <a:chOff x="5023476" y="5122380"/>
            <a:chExt cx="421170" cy="421170"/>
          </a:xfrm>
        </p:grpSpPr>
        <p:sp>
          <p:nvSpPr>
            <p:cNvPr id="25" name="橢圓 24"/>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502012599"/>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3"/>
          </p:nvPr>
        </p:nvSpPr>
        <p:spPr/>
      </p:sp>
      <p:sp>
        <p:nvSpPr>
          <p:cNvPr id="4" name="頁尾版面配置區 3"/>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5"/>
          </p:nvPr>
        </p:nvSpPr>
        <p:spPr/>
        <p:txBody>
          <a:bodyPr/>
          <a:lstStyle/>
          <a:p>
            <a:fld id="{E27FD744-A41C-4EAD-96D0-2F84A994B62C}" type="slidenum">
              <a:rPr lang="zh-TW" altLang="en-US" smtClean="0"/>
              <a:t>193</a:t>
            </a:fld>
            <a:endParaRPr lang="zh-TW" altLang="en-US"/>
          </a:p>
        </p:txBody>
      </p:sp>
    </p:spTree>
    <p:extLst>
      <p:ext uri="{BB962C8B-B14F-4D97-AF65-F5344CB8AC3E}">
        <p14:creationId xmlns:p14="http://schemas.microsoft.com/office/powerpoint/2010/main" val="3408179890"/>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1"/>
          </p:nvPr>
        </p:nvPicPr>
        <p:blipFill rotWithShape="1">
          <a:blip r:embed="rId2" cstate="email">
            <a:extLst>
              <a:ext uri="{28A0092B-C50C-407E-A947-70E740481C1C}">
                <a14:useLocalDpi xmlns:a14="http://schemas.microsoft.com/office/drawing/2010/main"/>
              </a:ext>
            </a:extLst>
          </a:blip>
          <a:srcRect/>
          <a:stretch/>
        </p:blipFill>
        <p:spPr/>
      </p:pic>
      <p:pic>
        <p:nvPicPr>
          <p:cNvPr id="10" name="圖片版面配置區 9"/>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rotWithShape="1">
          <a:blip r:embed="rId4" cstate="email">
            <a:extLst>
              <a:ext uri="{28A0092B-C50C-407E-A947-70E740481C1C}">
                <a14:useLocalDpi xmlns:a14="http://schemas.microsoft.com/office/drawing/2010/main"/>
              </a:ext>
            </a:extLst>
          </a:blip>
          <a:srcRect/>
          <a:stretch/>
        </p:blipFill>
        <p:spPr/>
      </p:pic>
      <p:sp>
        <p:nvSpPr>
          <p:cNvPr id="4" name="頁尾版面配置區 3"/>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5"/>
          </p:nvPr>
        </p:nvSpPr>
        <p:spPr/>
        <p:txBody>
          <a:bodyPr/>
          <a:lstStyle/>
          <a:p>
            <a:fld id="{E27FD744-A41C-4EAD-96D0-2F84A994B62C}" type="slidenum">
              <a:rPr lang="zh-TW" altLang="en-US" smtClean="0"/>
              <a:t>194</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095</a:t>
            </a:r>
            <a:endParaRPr lang="zh-TW" altLang="en-US" sz="3600" dirty="0">
              <a:solidFill>
                <a:schemeClr val="bg1">
                  <a:lumMod val="50000"/>
                </a:schemeClr>
              </a:solidFill>
            </a:endParaRPr>
          </a:p>
        </p:txBody>
      </p:sp>
      <p:sp>
        <p:nvSpPr>
          <p:cNvPr id="12" name="矩形 11"/>
          <p:cNvSpPr/>
          <p:nvPr/>
        </p:nvSpPr>
        <p:spPr>
          <a:xfrm>
            <a:off x="5280842" y="201049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280842" y="306205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5280842" y="411361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5280842" y="516517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4794876" y="3220797"/>
            <a:ext cx="421170" cy="421170"/>
            <a:chOff x="5023476" y="3019260"/>
            <a:chExt cx="421170" cy="421170"/>
          </a:xfrm>
        </p:grpSpPr>
        <p:sp>
          <p:nvSpPr>
            <p:cNvPr id="17" name="橢圓 16"/>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加號 1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9" name="群組 18"/>
          <p:cNvGrpSpPr/>
          <p:nvPr/>
        </p:nvGrpSpPr>
        <p:grpSpPr>
          <a:xfrm>
            <a:off x="4794876" y="2169237"/>
            <a:ext cx="421170" cy="421170"/>
            <a:chOff x="5023476" y="3019260"/>
            <a:chExt cx="421170" cy="421170"/>
          </a:xfrm>
        </p:grpSpPr>
        <p:sp>
          <p:nvSpPr>
            <p:cNvPr id="20" name="橢圓 19"/>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加號 20"/>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2" name="群組 21"/>
          <p:cNvGrpSpPr/>
          <p:nvPr/>
        </p:nvGrpSpPr>
        <p:grpSpPr>
          <a:xfrm>
            <a:off x="4794876" y="4272357"/>
            <a:ext cx="421170" cy="421170"/>
            <a:chOff x="5023476" y="3019260"/>
            <a:chExt cx="421170" cy="421170"/>
          </a:xfrm>
        </p:grpSpPr>
        <p:sp>
          <p:nvSpPr>
            <p:cNvPr id="23" name="橢圓 22"/>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加號 2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5" name="群組 24"/>
          <p:cNvGrpSpPr/>
          <p:nvPr/>
        </p:nvGrpSpPr>
        <p:grpSpPr>
          <a:xfrm>
            <a:off x="4794876" y="5323917"/>
            <a:ext cx="421170" cy="421170"/>
            <a:chOff x="5023476" y="3019260"/>
            <a:chExt cx="421170" cy="421170"/>
          </a:xfrm>
        </p:grpSpPr>
        <p:sp>
          <p:nvSpPr>
            <p:cNvPr id="26" name="橢圓 25"/>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加號 26"/>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360478531"/>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195</a:t>
            </a:fld>
            <a:endParaRPr lang="zh-TW" altLang="en-US"/>
          </a:p>
        </p:txBody>
      </p:sp>
    </p:spTree>
    <p:extLst>
      <p:ext uri="{BB962C8B-B14F-4D97-AF65-F5344CB8AC3E}">
        <p14:creationId xmlns:p14="http://schemas.microsoft.com/office/powerpoint/2010/main" val="1778878471"/>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196</a:t>
            </a:fld>
            <a:endParaRPr lang="zh-TW" altLang="en-US"/>
          </a:p>
        </p:txBody>
      </p:sp>
      <p:pic>
        <p:nvPicPr>
          <p:cNvPr id="14" name="圖片版面配置區 13"/>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096</a:t>
            </a:r>
            <a:endParaRPr lang="zh-TW" altLang="en-US" sz="3600" dirty="0">
              <a:solidFill>
                <a:schemeClr val="bg1">
                  <a:lumMod val="50000"/>
                </a:schemeClr>
              </a:solidFill>
            </a:endParaRPr>
          </a:p>
        </p:txBody>
      </p:sp>
      <p:grpSp>
        <p:nvGrpSpPr>
          <p:cNvPr id="2" name="群組 1"/>
          <p:cNvGrpSpPr/>
          <p:nvPr/>
        </p:nvGrpSpPr>
        <p:grpSpPr>
          <a:xfrm>
            <a:off x="492480" y="4340563"/>
            <a:ext cx="2327040" cy="738664"/>
            <a:chOff x="461880" y="4614883"/>
            <a:chExt cx="2327040" cy="738664"/>
          </a:xfrm>
        </p:grpSpPr>
        <p:sp>
          <p:nvSpPr>
            <p:cNvPr id="12" name="矩形 11"/>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3" name="群組 12"/>
            <p:cNvGrpSpPr/>
            <p:nvPr/>
          </p:nvGrpSpPr>
          <p:grpSpPr>
            <a:xfrm>
              <a:off x="461880" y="4773630"/>
              <a:ext cx="421170" cy="421170"/>
              <a:chOff x="5023476" y="1967700"/>
              <a:chExt cx="421170" cy="421170"/>
            </a:xfrm>
          </p:grpSpPr>
          <p:sp>
            <p:nvSpPr>
              <p:cNvPr id="15" name="橢圓 1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7" name="群組 16"/>
          <p:cNvGrpSpPr/>
          <p:nvPr/>
        </p:nvGrpSpPr>
        <p:grpSpPr>
          <a:xfrm>
            <a:off x="3408480" y="4340563"/>
            <a:ext cx="2327040" cy="738664"/>
            <a:chOff x="461880" y="4614883"/>
            <a:chExt cx="2327040" cy="738664"/>
          </a:xfrm>
        </p:grpSpPr>
        <p:sp>
          <p:nvSpPr>
            <p:cNvPr id="18" name="矩形 17"/>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9" name="群組 18"/>
            <p:cNvGrpSpPr/>
            <p:nvPr/>
          </p:nvGrpSpPr>
          <p:grpSpPr>
            <a:xfrm>
              <a:off x="461880" y="4773630"/>
              <a:ext cx="421170" cy="421170"/>
              <a:chOff x="5023476" y="1967700"/>
              <a:chExt cx="421170" cy="421170"/>
            </a:xfrm>
          </p:grpSpPr>
          <p:sp>
            <p:nvSpPr>
              <p:cNvPr id="20" name="橢圓 1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2" name="群組 21"/>
          <p:cNvGrpSpPr/>
          <p:nvPr/>
        </p:nvGrpSpPr>
        <p:grpSpPr>
          <a:xfrm>
            <a:off x="6324480" y="4340563"/>
            <a:ext cx="2327040" cy="738664"/>
            <a:chOff x="461880" y="4614883"/>
            <a:chExt cx="2327040" cy="738664"/>
          </a:xfrm>
        </p:grpSpPr>
        <p:sp>
          <p:nvSpPr>
            <p:cNvPr id="23" name="矩形 22"/>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461880" y="4773630"/>
              <a:ext cx="421170" cy="421170"/>
              <a:chOff x="5023476" y="1967700"/>
              <a:chExt cx="421170" cy="421170"/>
            </a:xfrm>
          </p:grpSpPr>
          <p:sp>
            <p:nvSpPr>
              <p:cNvPr id="25" name="橢圓 2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492480" y="5156400"/>
            <a:ext cx="2327040" cy="738664"/>
            <a:chOff x="461880" y="4614883"/>
            <a:chExt cx="2327040" cy="738664"/>
          </a:xfrm>
        </p:grpSpPr>
        <p:sp>
          <p:nvSpPr>
            <p:cNvPr id="28" name="矩形 27"/>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9" name="群組 28"/>
            <p:cNvGrpSpPr/>
            <p:nvPr/>
          </p:nvGrpSpPr>
          <p:grpSpPr>
            <a:xfrm>
              <a:off x="461880" y="4773630"/>
              <a:ext cx="421170" cy="421170"/>
              <a:chOff x="5023476" y="1967700"/>
              <a:chExt cx="421170" cy="421170"/>
            </a:xfrm>
          </p:grpSpPr>
          <p:sp>
            <p:nvSpPr>
              <p:cNvPr id="30" name="橢圓 2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2" name="群組 31"/>
          <p:cNvGrpSpPr/>
          <p:nvPr/>
        </p:nvGrpSpPr>
        <p:grpSpPr>
          <a:xfrm>
            <a:off x="3408480" y="5156400"/>
            <a:ext cx="2327040" cy="738664"/>
            <a:chOff x="461880" y="4614883"/>
            <a:chExt cx="2327040" cy="738664"/>
          </a:xfrm>
        </p:grpSpPr>
        <p:sp>
          <p:nvSpPr>
            <p:cNvPr id="33" name="矩形 32"/>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4" name="群組 33"/>
            <p:cNvGrpSpPr/>
            <p:nvPr/>
          </p:nvGrpSpPr>
          <p:grpSpPr>
            <a:xfrm>
              <a:off x="461880" y="4773630"/>
              <a:ext cx="421170" cy="421170"/>
              <a:chOff x="5023476" y="1967700"/>
              <a:chExt cx="421170" cy="421170"/>
            </a:xfrm>
          </p:grpSpPr>
          <p:sp>
            <p:nvSpPr>
              <p:cNvPr id="35" name="橢圓 3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7" name="群組 36"/>
          <p:cNvGrpSpPr/>
          <p:nvPr/>
        </p:nvGrpSpPr>
        <p:grpSpPr>
          <a:xfrm>
            <a:off x="6324480" y="5156400"/>
            <a:ext cx="2327040" cy="738664"/>
            <a:chOff x="461880" y="4614883"/>
            <a:chExt cx="2327040" cy="738664"/>
          </a:xfrm>
        </p:grpSpPr>
        <p:sp>
          <p:nvSpPr>
            <p:cNvPr id="38" name="矩形 37"/>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9" name="群組 38"/>
            <p:cNvGrpSpPr/>
            <p:nvPr/>
          </p:nvGrpSpPr>
          <p:grpSpPr>
            <a:xfrm>
              <a:off x="461880" y="4773630"/>
              <a:ext cx="421170" cy="421170"/>
              <a:chOff x="5023476" y="1967700"/>
              <a:chExt cx="421170" cy="421170"/>
            </a:xfrm>
          </p:grpSpPr>
          <p:sp>
            <p:nvSpPr>
              <p:cNvPr id="40" name="橢圓 3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2431847683"/>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197</a:t>
            </a:fld>
            <a:endParaRPr lang="zh-TW" altLang="en-US"/>
          </a:p>
        </p:txBody>
      </p:sp>
    </p:spTree>
    <p:extLst>
      <p:ext uri="{BB962C8B-B14F-4D97-AF65-F5344CB8AC3E}">
        <p14:creationId xmlns:p14="http://schemas.microsoft.com/office/powerpoint/2010/main" val="3100127333"/>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0"/>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198</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097</a:t>
            </a:r>
            <a:endParaRPr lang="zh-TW" altLang="en-US" sz="3600" dirty="0">
              <a:solidFill>
                <a:schemeClr val="bg1">
                  <a:lumMod val="50000"/>
                </a:schemeClr>
              </a:solidFill>
            </a:endParaRPr>
          </a:p>
        </p:txBody>
      </p:sp>
      <p:sp>
        <p:nvSpPr>
          <p:cNvPr id="16" name="矩形 15"/>
          <p:cNvSpPr/>
          <p:nvPr/>
        </p:nvSpPr>
        <p:spPr>
          <a:xfrm>
            <a:off x="2196637" y="2328261"/>
            <a:ext cx="1727200" cy="4953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dirty="0" smtClean="0"/>
              <a:t>ITEM A</a:t>
            </a:r>
            <a:endParaRPr lang="zh-TW" altLang="en-US" dirty="0"/>
          </a:p>
        </p:txBody>
      </p:sp>
      <p:sp>
        <p:nvSpPr>
          <p:cNvPr id="17" name="矩形 16"/>
          <p:cNvSpPr/>
          <p:nvPr/>
        </p:nvSpPr>
        <p:spPr>
          <a:xfrm>
            <a:off x="380983" y="4091361"/>
            <a:ext cx="1727200" cy="4953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dirty="0" smtClean="0"/>
              <a:t>ITEM B</a:t>
            </a:r>
            <a:endParaRPr lang="zh-TW" altLang="en-US" dirty="0"/>
          </a:p>
        </p:txBody>
      </p:sp>
      <p:sp>
        <p:nvSpPr>
          <p:cNvPr id="18" name="矩形 17"/>
          <p:cNvSpPr/>
          <p:nvPr/>
        </p:nvSpPr>
        <p:spPr>
          <a:xfrm>
            <a:off x="6802505" y="2328261"/>
            <a:ext cx="1727200" cy="4953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dirty="0" smtClean="0"/>
              <a:t>ITEM B</a:t>
            </a:r>
            <a:endParaRPr lang="zh-TW" altLang="en-US" dirty="0"/>
          </a:p>
        </p:txBody>
      </p:sp>
      <p:sp>
        <p:nvSpPr>
          <p:cNvPr id="19" name="矩形 18"/>
          <p:cNvSpPr/>
          <p:nvPr/>
        </p:nvSpPr>
        <p:spPr>
          <a:xfrm>
            <a:off x="4992575" y="4091361"/>
            <a:ext cx="1727200" cy="4953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TW" dirty="0" smtClean="0"/>
              <a:t>ITEM D</a:t>
            </a:r>
            <a:endParaRPr lang="zh-TW" altLang="en-US" dirty="0"/>
          </a:p>
        </p:txBody>
      </p:sp>
      <p:sp>
        <p:nvSpPr>
          <p:cNvPr id="21" name="文字方塊 35"/>
          <p:cNvSpPr txBox="1"/>
          <p:nvPr/>
        </p:nvSpPr>
        <p:spPr>
          <a:xfrm>
            <a:off x="198021" y="1607922"/>
            <a:ext cx="2957303" cy="52322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24" name="文字方塊 35"/>
          <p:cNvSpPr txBox="1"/>
          <p:nvPr/>
        </p:nvSpPr>
        <p:spPr>
          <a:xfrm>
            <a:off x="5074548" y="1607922"/>
            <a:ext cx="2957303" cy="52322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25" name="文字方塊 35"/>
          <p:cNvSpPr txBox="1"/>
          <p:nvPr/>
        </p:nvSpPr>
        <p:spPr>
          <a:xfrm>
            <a:off x="879156" y="5545324"/>
            <a:ext cx="2957303" cy="52322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
        <p:nvSpPr>
          <p:cNvPr id="26" name="文字方塊 35"/>
          <p:cNvSpPr txBox="1"/>
          <p:nvPr/>
        </p:nvSpPr>
        <p:spPr>
          <a:xfrm>
            <a:off x="5572402" y="5545324"/>
            <a:ext cx="2957303" cy="52322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p>
        </p:txBody>
      </p:sp>
    </p:spTree>
    <p:extLst>
      <p:ext uri="{BB962C8B-B14F-4D97-AF65-F5344CB8AC3E}">
        <p14:creationId xmlns:p14="http://schemas.microsoft.com/office/powerpoint/2010/main" val="355491882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投影片編號版面配置區 3"/>
          <p:cNvSpPr>
            <a:spLocks noGrp="1"/>
          </p:cNvSpPr>
          <p:nvPr>
            <p:ph type="sldNum" sz="quarter" idx="12"/>
          </p:nvPr>
        </p:nvSpPr>
        <p:spPr/>
        <p:txBody>
          <a:bodyPr/>
          <a:lstStyle/>
          <a:p>
            <a:fld id="{93B68095-C8B2-4A76-90AA-E601358CCBC3}" type="slidenum">
              <a:rPr lang="zh-TW" altLang="en-US" smtClean="0"/>
              <a:pPr/>
              <a:t>1</a:t>
            </a:fld>
            <a:endParaRPr lang="zh-TW" altLang="en-US"/>
          </a:p>
        </p:txBody>
      </p:sp>
      <p:sp>
        <p:nvSpPr>
          <p:cNvPr id="2" name="頁尾版面配置區 1"/>
          <p:cNvSpPr>
            <a:spLocks noGrp="1"/>
          </p:cNvSpPr>
          <p:nvPr>
            <p:ph type="ftr" sz="quarter" idx="11"/>
          </p:nvPr>
        </p:nvSpPr>
        <p:spPr/>
        <p:txBody>
          <a:bodyPr/>
          <a:lstStyle/>
          <a:p>
            <a:r>
              <a:rPr lang="zh-TW" altLang="en-US" smtClean="0"/>
              <a:t>商業簡報網 </a:t>
            </a:r>
            <a:r>
              <a:rPr lang="en-US" altLang="zh-TW" smtClean="0"/>
              <a:t>X Matter Lab</a:t>
            </a:r>
            <a:endParaRPr lang="zh-TW" altLang="en-US"/>
          </a:p>
        </p:txBody>
      </p:sp>
      <p:sp>
        <p:nvSpPr>
          <p:cNvPr id="6" name="手繪多邊形 5"/>
          <p:cNvSpPr/>
          <p:nvPr/>
        </p:nvSpPr>
        <p:spPr>
          <a:xfrm rot="10800000">
            <a:off x="3243942" y="571499"/>
            <a:ext cx="5900058" cy="1905000"/>
          </a:xfrm>
          <a:custGeom>
            <a:avLst/>
            <a:gdLst>
              <a:gd name="connsiteX0" fmla="*/ 16329 w 5900058"/>
              <a:gd name="connsiteY0" fmla="*/ 0 h 1905000"/>
              <a:gd name="connsiteX1" fmla="*/ 4947558 w 5900058"/>
              <a:gd name="connsiteY1" fmla="*/ 0 h 1905000"/>
              <a:gd name="connsiteX2" fmla="*/ 5900058 w 5900058"/>
              <a:gd name="connsiteY2" fmla="*/ 952500 h 1905000"/>
              <a:gd name="connsiteX3" fmla="*/ 4947558 w 5900058"/>
              <a:gd name="connsiteY3" fmla="*/ 1905000 h 1905000"/>
              <a:gd name="connsiteX4" fmla="*/ 16329 w 5900058"/>
              <a:gd name="connsiteY4" fmla="*/ 1905000 h 1905000"/>
              <a:gd name="connsiteX5" fmla="*/ 0 w 5900058"/>
              <a:gd name="connsiteY5" fmla="*/ 1904176 h 1905000"/>
              <a:gd name="connsiteX6" fmla="*/ 0 w 5900058"/>
              <a:gd name="connsiteY6" fmla="*/ 825 h 1905000"/>
              <a:gd name="connsiteX7" fmla="*/ 16329 w 5900058"/>
              <a:gd name="connsiteY7" fmla="*/ 0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00058" h="1905000">
                <a:moveTo>
                  <a:pt x="16329" y="0"/>
                </a:moveTo>
                <a:lnTo>
                  <a:pt x="4947558" y="0"/>
                </a:lnTo>
                <a:cubicBezTo>
                  <a:pt x="5473609" y="0"/>
                  <a:pt x="5900058" y="426449"/>
                  <a:pt x="5900058" y="952500"/>
                </a:cubicBezTo>
                <a:cubicBezTo>
                  <a:pt x="5900058" y="1478551"/>
                  <a:pt x="5473609" y="1905000"/>
                  <a:pt x="4947558" y="1905000"/>
                </a:cubicBezTo>
                <a:lnTo>
                  <a:pt x="16329" y="1905000"/>
                </a:lnTo>
                <a:lnTo>
                  <a:pt x="0" y="1904176"/>
                </a:lnTo>
                <a:lnTo>
                  <a:pt x="0" y="825"/>
                </a:lnTo>
                <a:lnTo>
                  <a:pt x="1632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dirty="0"/>
          </a:p>
        </p:txBody>
      </p:sp>
      <p:sp>
        <p:nvSpPr>
          <p:cNvPr id="7" name="文字方塊 6"/>
          <p:cNvSpPr txBox="1"/>
          <p:nvPr/>
        </p:nvSpPr>
        <p:spPr>
          <a:xfrm>
            <a:off x="5688413" y="1082748"/>
            <a:ext cx="3168503" cy="923330"/>
          </a:xfrm>
          <a:prstGeom prst="rect">
            <a:avLst/>
          </a:prstGeom>
          <a:noFill/>
        </p:spPr>
        <p:txBody>
          <a:bodyPr wrap="square" rtlCol="0">
            <a:spAutoFit/>
          </a:bodyPr>
          <a:lstStyle/>
          <a:p>
            <a:r>
              <a:rPr lang="zh-TW" altLang="en-US" sz="5400" dirty="0" smtClean="0">
                <a:solidFill>
                  <a:schemeClr val="bg1"/>
                </a:solidFill>
              </a:rPr>
              <a:t>獨家贊助</a:t>
            </a:r>
            <a:endParaRPr lang="zh-TW" altLang="en-US" sz="5400" dirty="0">
              <a:solidFill>
                <a:schemeClr val="bg1"/>
              </a:solidFill>
            </a:endParaRPr>
          </a:p>
        </p:txBody>
      </p:sp>
      <p:grpSp>
        <p:nvGrpSpPr>
          <p:cNvPr id="3" name="群組 2"/>
          <p:cNvGrpSpPr/>
          <p:nvPr/>
        </p:nvGrpSpPr>
        <p:grpSpPr>
          <a:xfrm>
            <a:off x="5151022" y="5563552"/>
            <a:ext cx="270707" cy="270707"/>
            <a:chOff x="5151022" y="5563552"/>
            <a:chExt cx="270707" cy="270707"/>
          </a:xfrm>
        </p:grpSpPr>
        <p:sp>
          <p:nvSpPr>
            <p:cNvPr id="26" name="橢圓 25"/>
            <p:cNvSpPr/>
            <p:nvPr/>
          </p:nvSpPr>
          <p:spPr>
            <a:xfrm>
              <a:off x="5151022" y="5563552"/>
              <a:ext cx="270707" cy="27070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schemeClr val="tx1"/>
                </a:solidFill>
              </a:endParaRPr>
            </a:p>
          </p:txBody>
        </p:sp>
        <p:sp>
          <p:nvSpPr>
            <p:cNvPr id="27" name="Freeform 11"/>
            <p:cNvSpPr>
              <a:spLocks/>
            </p:cNvSpPr>
            <p:nvPr/>
          </p:nvSpPr>
          <p:spPr bwMode="auto">
            <a:xfrm>
              <a:off x="5211851" y="5630585"/>
              <a:ext cx="149048" cy="149048"/>
            </a:xfrm>
            <a:custGeom>
              <a:avLst/>
              <a:gdLst>
                <a:gd name="T0" fmla="*/ 0 w 4098"/>
                <a:gd name="T1" fmla="*/ 0 h 4098"/>
                <a:gd name="T2" fmla="*/ 4098 w 4098"/>
                <a:gd name="T3" fmla="*/ 1465 h 4098"/>
                <a:gd name="T4" fmla="*/ 2843 w 4098"/>
                <a:gd name="T5" fmla="*/ 2277 h 4098"/>
                <a:gd name="T6" fmla="*/ 3722 w 4098"/>
                <a:gd name="T7" fmla="*/ 3158 h 4098"/>
                <a:gd name="T8" fmla="*/ 3755 w 4098"/>
                <a:gd name="T9" fmla="*/ 3195 h 4098"/>
                <a:gd name="T10" fmla="*/ 3783 w 4098"/>
                <a:gd name="T11" fmla="*/ 3236 h 4098"/>
                <a:gd name="T12" fmla="*/ 3805 w 4098"/>
                <a:gd name="T13" fmla="*/ 3278 h 4098"/>
                <a:gd name="T14" fmla="*/ 3821 w 4098"/>
                <a:gd name="T15" fmla="*/ 3323 h 4098"/>
                <a:gd name="T16" fmla="*/ 3832 w 4098"/>
                <a:gd name="T17" fmla="*/ 3369 h 4098"/>
                <a:gd name="T18" fmla="*/ 3838 w 4098"/>
                <a:gd name="T19" fmla="*/ 3416 h 4098"/>
                <a:gd name="T20" fmla="*/ 3838 w 4098"/>
                <a:gd name="T21" fmla="*/ 3463 h 4098"/>
                <a:gd name="T22" fmla="*/ 3832 w 4098"/>
                <a:gd name="T23" fmla="*/ 3511 h 4098"/>
                <a:gd name="T24" fmla="*/ 3821 w 4098"/>
                <a:gd name="T25" fmla="*/ 3557 h 4098"/>
                <a:gd name="T26" fmla="*/ 3805 w 4098"/>
                <a:gd name="T27" fmla="*/ 3601 h 4098"/>
                <a:gd name="T28" fmla="*/ 3783 w 4098"/>
                <a:gd name="T29" fmla="*/ 3643 h 4098"/>
                <a:gd name="T30" fmla="*/ 3755 w 4098"/>
                <a:gd name="T31" fmla="*/ 3684 h 4098"/>
                <a:gd name="T32" fmla="*/ 3722 w 4098"/>
                <a:gd name="T33" fmla="*/ 3722 h 4098"/>
                <a:gd name="T34" fmla="*/ 3684 w 4098"/>
                <a:gd name="T35" fmla="*/ 3755 h 4098"/>
                <a:gd name="T36" fmla="*/ 3643 w 4098"/>
                <a:gd name="T37" fmla="*/ 3783 h 4098"/>
                <a:gd name="T38" fmla="*/ 3601 w 4098"/>
                <a:gd name="T39" fmla="*/ 3805 h 4098"/>
                <a:gd name="T40" fmla="*/ 3557 w 4098"/>
                <a:gd name="T41" fmla="*/ 3821 h 4098"/>
                <a:gd name="T42" fmla="*/ 3511 w 4098"/>
                <a:gd name="T43" fmla="*/ 3832 h 4098"/>
                <a:gd name="T44" fmla="*/ 3463 w 4098"/>
                <a:gd name="T45" fmla="*/ 3838 h 4098"/>
                <a:gd name="T46" fmla="*/ 3416 w 4098"/>
                <a:gd name="T47" fmla="*/ 3838 h 4098"/>
                <a:gd name="T48" fmla="*/ 3369 w 4098"/>
                <a:gd name="T49" fmla="*/ 3832 h 4098"/>
                <a:gd name="T50" fmla="*/ 3323 w 4098"/>
                <a:gd name="T51" fmla="*/ 3821 h 4098"/>
                <a:gd name="T52" fmla="*/ 3278 w 4098"/>
                <a:gd name="T53" fmla="*/ 3805 h 4098"/>
                <a:gd name="T54" fmla="*/ 3236 w 4098"/>
                <a:gd name="T55" fmla="*/ 3783 h 4098"/>
                <a:gd name="T56" fmla="*/ 3195 w 4098"/>
                <a:gd name="T57" fmla="*/ 3755 h 4098"/>
                <a:gd name="T58" fmla="*/ 3158 w 4098"/>
                <a:gd name="T59" fmla="*/ 3722 h 4098"/>
                <a:gd name="T60" fmla="*/ 2277 w 4098"/>
                <a:gd name="T61" fmla="*/ 2843 h 4098"/>
                <a:gd name="T62" fmla="*/ 1465 w 4098"/>
                <a:gd name="T63" fmla="*/ 4098 h 4098"/>
                <a:gd name="T64" fmla="*/ 0 w 4098"/>
                <a:gd name="T65" fmla="*/ 0 h 4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98" h="4098">
                  <a:moveTo>
                    <a:pt x="0" y="0"/>
                  </a:moveTo>
                  <a:lnTo>
                    <a:pt x="4098" y="1465"/>
                  </a:lnTo>
                  <a:lnTo>
                    <a:pt x="2843" y="2277"/>
                  </a:lnTo>
                  <a:lnTo>
                    <a:pt x="3722" y="3158"/>
                  </a:lnTo>
                  <a:lnTo>
                    <a:pt x="3755" y="3195"/>
                  </a:lnTo>
                  <a:lnTo>
                    <a:pt x="3783" y="3236"/>
                  </a:lnTo>
                  <a:lnTo>
                    <a:pt x="3805" y="3278"/>
                  </a:lnTo>
                  <a:lnTo>
                    <a:pt x="3821" y="3323"/>
                  </a:lnTo>
                  <a:lnTo>
                    <a:pt x="3832" y="3369"/>
                  </a:lnTo>
                  <a:lnTo>
                    <a:pt x="3838" y="3416"/>
                  </a:lnTo>
                  <a:lnTo>
                    <a:pt x="3838" y="3463"/>
                  </a:lnTo>
                  <a:lnTo>
                    <a:pt x="3832" y="3511"/>
                  </a:lnTo>
                  <a:lnTo>
                    <a:pt x="3821" y="3557"/>
                  </a:lnTo>
                  <a:lnTo>
                    <a:pt x="3805" y="3601"/>
                  </a:lnTo>
                  <a:lnTo>
                    <a:pt x="3783" y="3643"/>
                  </a:lnTo>
                  <a:lnTo>
                    <a:pt x="3755" y="3684"/>
                  </a:lnTo>
                  <a:lnTo>
                    <a:pt x="3722" y="3722"/>
                  </a:lnTo>
                  <a:lnTo>
                    <a:pt x="3684" y="3755"/>
                  </a:lnTo>
                  <a:lnTo>
                    <a:pt x="3643" y="3783"/>
                  </a:lnTo>
                  <a:lnTo>
                    <a:pt x="3601" y="3805"/>
                  </a:lnTo>
                  <a:lnTo>
                    <a:pt x="3557" y="3821"/>
                  </a:lnTo>
                  <a:lnTo>
                    <a:pt x="3511" y="3832"/>
                  </a:lnTo>
                  <a:lnTo>
                    <a:pt x="3463" y="3838"/>
                  </a:lnTo>
                  <a:lnTo>
                    <a:pt x="3416" y="3838"/>
                  </a:lnTo>
                  <a:lnTo>
                    <a:pt x="3369" y="3832"/>
                  </a:lnTo>
                  <a:lnTo>
                    <a:pt x="3323" y="3821"/>
                  </a:lnTo>
                  <a:lnTo>
                    <a:pt x="3278" y="3805"/>
                  </a:lnTo>
                  <a:lnTo>
                    <a:pt x="3236" y="3783"/>
                  </a:lnTo>
                  <a:lnTo>
                    <a:pt x="3195" y="3755"/>
                  </a:lnTo>
                  <a:lnTo>
                    <a:pt x="3158" y="3722"/>
                  </a:lnTo>
                  <a:lnTo>
                    <a:pt x="2277" y="2843"/>
                  </a:lnTo>
                  <a:lnTo>
                    <a:pt x="1465" y="4098"/>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grpSp>
        <p:nvGrpSpPr>
          <p:cNvPr id="5" name="群組 4"/>
          <p:cNvGrpSpPr/>
          <p:nvPr/>
        </p:nvGrpSpPr>
        <p:grpSpPr>
          <a:xfrm>
            <a:off x="5151022" y="5887402"/>
            <a:ext cx="270707" cy="270707"/>
            <a:chOff x="5151022" y="5887402"/>
            <a:chExt cx="270707" cy="270707"/>
          </a:xfrm>
        </p:grpSpPr>
        <p:sp>
          <p:nvSpPr>
            <p:cNvPr id="29" name="橢圓 28"/>
            <p:cNvSpPr/>
            <p:nvPr/>
          </p:nvSpPr>
          <p:spPr>
            <a:xfrm>
              <a:off x="5151022" y="5887402"/>
              <a:ext cx="270707" cy="27070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solidFill>
                  <a:schemeClr val="tx1"/>
                </a:solidFill>
              </a:endParaRPr>
            </a:p>
          </p:txBody>
        </p:sp>
        <p:sp>
          <p:nvSpPr>
            <p:cNvPr id="30" name="Freeform 16"/>
            <p:cNvSpPr>
              <a:spLocks/>
            </p:cNvSpPr>
            <p:nvPr/>
          </p:nvSpPr>
          <p:spPr bwMode="auto">
            <a:xfrm>
              <a:off x="5231444" y="5931646"/>
              <a:ext cx="97160" cy="179440"/>
            </a:xfrm>
            <a:custGeom>
              <a:avLst/>
              <a:gdLst>
                <a:gd name="T0" fmla="*/ 1921 w 1996"/>
                <a:gd name="T1" fmla="*/ 1 h 3691"/>
                <a:gd name="T2" fmla="*/ 1959 w 1996"/>
                <a:gd name="T3" fmla="*/ 11 h 3691"/>
                <a:gd name="T4" fmla="*/ 1985 w 1996"/>
                <a:gd name="T5" fmla="*/ 38 h 3691"/>
                <a:gd name="T6" fmla="*/ 1996 w 1996"/>
                <a:gd name="T7" fmla="*/ 76 h 3691"/>
                <a:gd name="T8" fmla="*/ 1993 w 1996"/>
                <a:gd name="T9" fmla="*/ 660 h 3691"/>
                <a:gd name="T10" fmla="*/ 1974 w 1996"/>
                <a:gd name="T11" fmla="*/ 693 h 3691"/>
                <a:gd name="T12" fmla="*/ 1941 w 1996"/>
                <a:gd name="T13" fmla="*/ 712 h 3691"/>
                <a:gd name="T14" fmla="*/ 1598 w 1996"/>
                <a:gd name="T15" fmla="*/ 714 h 3691"/>
                <a:gd name="T16" fmla="*/ 1513 w 1996"/>
                <a:gd name="T17" fmla="*/ 720 h 3691"/>
                <a:gd name="T18" fmla="*/ 1448 w 1996"/>
                <a:gd name="T19" fmla="*/ 736 h 3691"/>
                <a:gd name="T20" fmla="*/ 1401 w 1996"/>
                <a:gd name="T21" fmla="*/ 762 h 3691"/>
                <a:gd name="T22" fmla="*/ 1369 w 1996"/>
                <a:gd name="T23" fmla="*/ 799 h 3691"/>
                <a:gd name="T24" fmla="*/ 1349 w 1996"/>
                <a:gd name="T25" fmla="*/ 846 h 3691"/>
                <a:gd name="T26" fmla="*/ 1338 w 1996"/>
                <a:gd name="T27" fmla="*/ 904 h 3691"/>
                <a:gd name="T28" fmla="*/ 1335 w 1996"/>
                <a:gd name="T29" fmla="*/ 972 h 3691"/>
                <a:gd name="T30" fmla="*/ 1898 w 1996"/>
                <a:gd name="T31" fmla="*/ 1327 h 3691"/>
                <a:gd name="T32" fmla="*/ 1937 w 1996"/>
                <a:gd name="T33" fmla="*/ 1337 h 3691"/>
                <a:gd name="T34" fmla="*/ 1964 w 1996"/>
                <a:gd name="T35" fmla="*/ 1364 h 3691"/>
                <a:gd name="T36" fmla="*/ 1974 w 1996"/>
                <a:gd name="T37" fmla="*/ 1402 h 3691"/>
                <a:gd name="T38" fmla="*/ 1971 w 1996"/>
                <a:gd name="T39" fmla="*/ 2029 h 3691"/>
                <a:gd name="T40" fmla="*/ 1951 w 1996"/>
                <a:gd name="T41" fmla="*/ 2062 h 3691"/>
                <a:gd name="T42" fmla="*/ 1918 w 1996"/>
                <a:gd name="T43" fmla="*/ 2081 h 3691"/>
                <a:gd name="T44" fmla="*/ 1335 w 1996"/>
                <a:gd name="T45" fmla="*/ 2085 h 3691"/>
                <a:gd name="T46" fmla="*/ 1333 w 1996"/>
                <a:gd name="T47" fmla="*/ 3636 h 3691"/>
                <a:gd name="T48" fmla="*/ 1313 w 1996"/>
                <a:gd name="T49" fmla="*/ 3669 h 3691"/>
                <a:gd name="T50" fmla="*/ 1279 w 1996"/>
                <a:gd name="T51" fmla="*/ 3688 h 3691"/>
                <a:gd name="T52" fmla="*/ 631 w 1996"/>
                <a:gd name="T53" fmla="*/ 3691 h 3691"/>
                <a:gd name="T54" fmla="*/ 594 w 1996"/>
                <a:gd name="T55" fmla="*/ 3681 h 3691"/>
                <a:gd name="T56" fmla="*/ 566 w 1996"/>
                <a:gd name="T57" fmla="*/ 3654 h 3691"/>
                <a:gd name="T58" fmla="*/ 556 w 1996"/>
                <a:gd name="T59" fmla="*/ 3615 h 3691"/>
                <a:gd name="T60" fmla="*/ 75 w 1996"/>
                <a:gd name="T61" fmla="*/ 2085 h 3691"/>
                <a:gd name="T62" fmla="*/ 36 w 1996"/>
                <a:gd name="T63" fmla="*/ 2075 h 3691"/>
                <a:gd name="T64" fmla="*/ 10 w 1996"/>
                <a:gd name="T65" fmla="*/ 2047 h 3691"/>
                <a:gd name="T66" fmla="*/ 0 w 1996"/>
                <a:gd name="T67" fmla="*/ 2009 h 3691"/>
                <a:gd name="T68" fmla="*/ 2 w 1996"/>
                <a:gd name="T69" fmla="*/ 1383 h 3691"/>
                <a:gd name="T70" fmla="*/ 22 w 1996"/>
                <a:gd name="T71" fmla="*/ 1350 h 3691"/>
                <a:gd name="T72" fmla="*/ 54 w 1996"/>
                <a:gd name="T73" fmla="*/ 1330 h 3691"/>
                <a:gd name="T74" fmla="*/ 556 w 1996"/>
                <a:gd name="T75" fmla="*/ 1327 h 3691"/>
                <a:gd name="T76" fmla="*/ 558 w 1996"/>
                <a:gd name="T77" fmla="*/ 827 h 3691"/>
                <a:gd name="T78" fmla="*/ 579 w 1996"/>
                <a:gd name="T79" fmla="*/ 673 h 3691"/>
                <a:gd name="T80" fmla="*/ 619 w 1996"/>
                <a:gd name="T81" fmla="*/ 534 h 3691"/>
                <a:gd name="T82" fmla="*/ 678 w 1996"/>
                <a:gd name="T83" fmla="*/ 408 h 3691"/>
                <a:gd name="T84" fmla="*/ 754 w 1996"/>
                <a:gd name="T85" fmla="*/ 297 h 3691"/>
                <a:gd name="T86" fmla="*/ 846 w 1996"/>
                <a:gd name="T87" fmla="*/ 201 h 3691"/>
                <a:gd name="T88" fmla="*/ 954 w 1996"/>
                <a:gd name="T89" fmla="*/ 124 h 3691"/>
                <a:gd name="T90" fmla="*/ 1077 w 1996"/>
                <a:gd name="T91" fmla="*/ 64 h 3691"/>
                <a:gd name="T92" fmla="*/ 1213 w 1996"/>
                <a:gd name="T93" fmla="*/ 23 h 3691"/>
                <a:gd name="T94" fmla="*/ 1363 w 1996"/>
                <a:gd name="T95" fmla="*/ 3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96" h="3691">
                  <a:moveTo>
                    <a:pt x="1442" y="0"/>
                  </a:moveTo>
                  <a:lnTo>
                    <a:pt x="1921" y="1"/>
                  </a:lnTo>
                  <a:lnTo>
                    <a:pt x="1941" y="3"/>
                  </a:lnTo>
                  <a:lnTo>
                    <a:pt x="1959" y="11"/>
                  </a:lnTo>
                  <a:lnTo>
                    <a:pt x="1974" y="22"/>
                  </a:lnTo>
                  <a:lnTo>
                    <a:pt x="1985" y="38"/>
                  </a:lnTo>
                  <a:lnTo>
                    <a:pt x="1993" y="56"/>
                  </a:lnTo>
                  <a:lnTo>
                    <a:pt x="1996" y="76"/>
                  </a:lnTo>
                  <a:lnTo>
                    <a:pt x="1996" y="639"/>
                  </a:lnTo>
                  <a:lnTo>
                    <a:pt x="1993" y="660"/>
                  </a:lnTo>
                  <a:lnTo>
                    <a:pt x="1985" y="677"/>
                  </a:lnTo>
                  <a:lnTo>
                    <a:pt x="1974" y="693"/>
                  </a:lnTo>
                  <a:lnTo>
                    <a:pt x="1959" y="704"/>
                  </a:lnTo>
                  <a:lnTo>
                    <a:pt x="1941" y="712"/>
                  </a:lnTo>
                  <a:lnTo>
                    <a:pt x="1921" y="714"/>
                  </a:lnTo>
                  <a:lnTo>
                    <a:pt x="1598" y="714"/>
                  </a:lnTo>
                  <a:lnTo>
                    <a:pt x="1553" y="717"/>
                  </a:lnTo>
                  <a:lnTo>
                    <a:pt x="1513" y="720"/>
                  </a:lnTo>
                  <a:lnTo>
                    <a:pt x="1479" y="727"/>
                  </a:lnTo>
                  <a:lnTo>
                    <a:pt x="1448" y="736"/>
                  </a:lnTo>
                  <a:lnTo>
                    <a:pt x="1423" y="748"/>
                  </a:lnTo>
                  <a:lnTo>
                    <a:pt x="1401" y="762"/>
                  </a:lnTo>
                  <a:lnTo>
                    <a:pt x="1384" y="779"/>
                  </a:lnTo>
                  <a:lnTo>
                    <a:pt x="1369" y="799"/>
                  </a:lnTo>
                  <a:lnTo>
                    <a:pt x="1358" y="822"/>
                  </a:lnTo>
                  <a:lnTo>
                    <a:pt x="1349" y="846"/>
                  </a:lnTo>
                  <a:lnTo>
                    <a:pt x="1342" y="874"/>
                  </a:lnTo>
                  <a:lnTo>
                    <a:pt x="1338" y="904"/>
                  </a:lnTo>
                  <a:lnTo>
                    <a:pt x="1336" y="937"/>
                  </a:lnTo>
                  <a:lnTo>
                    <a:pt x="1335" y="972"/>
                  </a:lnTo>
                  <a:lnTo>
                    <a:pt x="1335" y="1327"/>
                  </a:lnTo>
                  <a:lnTo>
                    <a:pt x="1898" y="1327"/>
                  </a:lnTo>
                  <a:lnTo>
                    <a:pt x="1918" y="1329"/>
                  </a:lnTo>
                  <a:lnTo>
                    <a:pt x="1937" y="1337"/>
                  </a:lnTo>
                  <a:lnTo>
                    <a:pt x="1951" y="1350"/>
                  </a:lnTo>
                  <a:lnTo>
                    <a:pt x="1964" y="1364"/>
                  </a:lnTo>
                  <a:lnTo>
                    <a:pt x="1971" y="1383"/>
                  </a:lnTo>
                  <a:lnTo>
                    <a:pt x="1974" y="1402"/>
                  </a:lnTo>
                  <a:lnTo>
                    <a:pt x="1973" y="2009"/>
                  </a:lnTo>
                  <a:lnTo>
                    <a:pt x="1971" y="2029"/>
                  </a:lnTo>
                  <a:lnTo>
                    <a:pt x="1963" y="2047"/>
                  </a:lnTo>
                  <a:lnTo>
                    <a:pt x="1951" y="2062"/>
                  </a:lnTo>
                  <a:lnTo>
                    <a:pt x="1937" y="2075"/>
                  </a:lnTo>
                  <a:lnTo>
                    <a:pt x="1918" y="2081"/>
                  </a:lnTo>
                  <a:lnTo>
                    <a:pt x="1898" y="2085"/>
                  </a:lnTo>
                  <a:lnTo>
                    <a:pt x="1335" y="2085"/>
                  </a:lnTo>
                  <a:lnTo>
                    <a:pt x="1335" y="3615"/>
                  </a:lnTo>
                  <a:lnTo>
                    <a:pt x="1333" y="3636"/>
                  </a:lnTo>
                  <a:lnTo>
                    <a:pt x="1325" y="3654"/>
                  </a:lnTo>
                  <a:lnTo>
                    <a:pt x="1313" y="3669"/>
                  </a:lnTo>
                  <a:lnTo>
                    <a:pt x="1297" y="3681"/>
                  </a:lnTo>
                  <a:lnTo>
                    <a:pt x="1279" y="3688"/>
                  </a:lnTo>
                  <a:lnTo>
                    <a:pt x="1260" y="3691"/>
                  </a:lnTo>
                  <a:lnTo>
                    <a:pt x="631" y="3691"/>
                  </a:lnTo>
                  <a:lnTo>
                    <a:pt x="612" y="3688"/>
                  </a:lnTo>
                  <a:lnTo>
                    <a:pt x="594" y="3681"/>
                  </a:lnTo>
                  <a:lnTo>
                    <a:pt x="579" y="3669"/>
                  </a:lnTo>
                  <a:lnTo>
                    <a:pt x="566" y="3654"/>
                  </a:lnTo>
                  <a:lnTo>
                    <a:pt x="558" y="3636"/>
                  </a:lnTo>
                  <a:lnTo>
                    <a:pt x="556" y="3615"/>
                  </a:lnTo>
                  <a:lnTo>
                    <a:pt x="556" y="2085"/>
                  </a:lnTo>
                  <a:lnTo>
                    <a:pt x="75" y="2085"/>
                  </a:lnTo>
                  <a:lnTo>
                    <a:pt x="54" y="2081"/>
                  </a:lnTo>
                  <a:lnTo>
                    <a:pt x="36" y="2075"/>
                  </a:lnTo>
                  <a:lnTo>
                    <a:pt x="22" y="2062"/>
                  </a:lnTo>
                  <a:lnTo>
                    <a:pt x="10" y="2047"/>
                  </a:lnTo>
                  <a:lnTo>
                    <a:pt x="2" y="2029"/>
                  </a:lnTo>
                  <a:lnTo>
                    <a:pt x="0" y="2009"/>
                  </a:lnTo>
                  <a:lnTo>
                    <a:pt x="0" y="1402"/>
                  </a:lnTo>
                  <a:lnTo>
                    <a:pt x="2" y="1383"/>
                  </a:lnTo>
                  <a:lnTo>
                    <a:pt x="10" y="1364"/>
                  </a:lnTo>
                  <a:lnTo>
                    <a:pt x="22" y="1350"/>
                  </a:lnTo>
                  <a:lnTo>
                    <a:pt x="36" y="1337"/>
                  </a:lnTo>
                  <a:lnTo>
                    <a:pt x="54" y="1330"/>
                  </a:lnTo>
                  <a:lnTo>
                    <a:pt x="75" y="1327"/>
                  </a:lnTo>
                  <a:lnTo>
                    <a:pt x="556" y="1327"/>
                  </a:lnTo>
                  <a:lnTo>
                    <a:pt x="556" y="908"/>
                  </a:lnTo>
                  <a:lnTo>
                    <a:pt x="558" y="827"/>
                  </a:lnTo>
                  <a:lnTo>
                    <a:pt x="566" y="748"/>
                  </a:lnTo>
                  <a:lnTo>
                    <a:pt x="579" y="673"/>
                  </a:lnTo>
                  <a:lnTo>
                    <a:pt x="597" y="602"/>
                  </a:lnTo>
                  <a:lnTo>
                    <a:pt x="619" y="534"/>
                  </a:lnTo>
                  <a:lnTo>
                    <a:pt x="646" y="469"/>
                  </a:lnTo>
                  <a:lnTo>
                    <a:pt x="678" y="408"/>
                  </a:lnTo>
                  <a:lnTo>
                    <a:pt x="713" y="350"/>
                  </a:lnTo>
                  <a:lnTo>
                    <a:pt x="754" y="297"/>
                  </a:lnTo>
                  <a:lnTo>
                    <a:pt x="797" y="247"/>
                  </a:lnTo>
                  <a:lnTo>
                    <a:pt x="846" y="201"/>
                  </a:lnTo>
                  <a:lnTo>
                    <a:pt x="898" y="161"/>
                  </a:lnTo>
                  <a:lnTo>
                    <a:pt x="954" y="124"/>
                  </a:lnTo>
                  <a:lnTo>
                    <a:pt x="1014" y="91"/>
                  </a:lnTo>
                  <a:lnTo>
                    <a:pt x="1077" y="64"/>
                  </a:lnTo>
                  <a:lnTo>
                    <a:pt x="1143" y="42"/>
                  </a:lnTo>
                  <a:lnTo>
                    <a:pt x="1213" y="23"/>
                  </a:lnTo>
                  <a:lnTo>
                    <a:pt x="1286" y="11"/>
                  </a:lnTo>
                  <a:lnTo>
                    <a:pt x="1363" y="3"/>
                  </a:lnTo>
                  <a:lnTo>
                    <a:pt x="144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zh-TW" altLang="en-US"/>
            </a:p>
          </p:txBody>
        </p:sp>
      </p:grpSp>
      <p:sp>
        <p:nvSpPr>
          <p:cNvPr id="34" name="矩形 33">
            <a:hlinkClick r:id="rId2"/>
          </p:cNvPr>
          <p:cNvSpPr/>
          <p:nvPr/>
        </p:nvSpPr>
        <p:spPr>
          <a:xfrm>
            <a:off x="5388464" y="5539142"/>
            <a:ext cx="2575321" cy="282129"/>
          </a:xfrm>
          <a:prstGeom prst="rect">
            <a:avLst/>
          </a:prstGeom>
        </p:spPr>
        <p:txBody>
          <a:bodyPr wrap="square" tIns="0" rIns="90000" bIns="0" anchor="ctr">
            <a:spAutoFit/>
          </a:bodyPr>
          <a:lstStyle/>
          <a:p>
            <a:pPr>
              <a:lnSpc>
                <a:spcPts val="2200"/>
              </a:lnSpc>
            </a:pPr>
            <a:r>
              <a:rPr lang="en-US" altLang="zh-TW" sz="1400" dirty="0" smtClean="0"/>
              <a:t>www.matter-lab.com</a:t>
            </a:r>
          </a:p>
        </p:txBody>
      </p:sp>
      <p:sp>
        <p:nvSpPr>
          <p:cNvPr id="35" name="矩形 34">
            <a:hlinkClick r:id="rId3"/>
          </p:cNvPr>
          <p:cNvSpPr/>
          <p:nvPr/>
        </p:nvSpPr>
        <p:spPr>
          <a:xfrm>
            <a:off x="5388464" y="5856551"/>
            <a:ext cx="3298336" cy="282129"/>
          </a:xfrm>
          <a:prstGeom prst="rect">
            <a:avLst/>
          </a:prstGeom>
        </p:spPr>
        <p:txBody>
          <a:bodyPr wrap="square" tIns="0" rIns="90000" bIns="0" anchor="ctr">
            <a:spAutoFit/>
          </a:bodyPr>
          <a:lstStyle/>
          <a:p>
            <a:pPr>
              <a:lnSpc>
                <a:spcPts val="2200"/>
              </a:lnSpc>
            </a:pPr>
            <a:r>
              <a:rPr lang="en-US" altLang="zh-TW" sz="1400" dirty="0" smtClean="0"/>
              <a:t>www.facebook.com/matterlab.taiwan</a:t>
            </a:r>
          </a:p>
        </p:txBody>
      </p:sp>
      <p:sp>
        <p:nvSpPr>
          <p:cNvPr id="38" name="文字方塊 37"/>
          <p:cNvSpPr txBox="1"/>
          <p:nvPr/>
        </p:nvSpPr>
        <p:spPr>
          <a:xfrm>
            <a:off x="2790409" y="3291351"/>
            <a:ext cx="5332003" cy="1320233"/>
          </a:xfrm>
          <a:prstGeom prst="rect">
            <a:avLst/>
          </a:prstGeom>
          <a:noFill/>
        </p:spPr>
        <p:txBody>
          <a:bodyPr wrap="square" rtlCol="0">
            <a:spAutoFit/>
          </a:bodyPr>
          <a:lstStyle/>
          <a:p>
            <a:pPr>
              <a:lnSpc>
                <a:spcPts val="5000"/>
              </a:lnSpc>
            </a:pPr>
            <a:r>
              <a:rPr lang="en-US" altLang="zh-TW" sz="3600" dirty="0" smtClean="0"/>
              <a:t>Make Organizing Fun!</a:t>
            </a:r>
          </a:p>
          <a:p>
            <a:pPr>
              <a:lnSpc>
                <a:spcPts val="5000"/>
              </a:lnSpc>
            </a:pPr>
            <a:r>
              <a:rPr lang="zh-TW" altLang="en-US" sz="3600" dirty="0" smtClean="0"/>
              <a:t>讓收納更有趣</a:t>
            </a:r>
            <a:r>
              <a:rPr lang="en-US" altLang="zh-TW" sz="3600" dirty="0" smtClean="0"/>
              <a:t>!</a:t>
            </a:r>
            <a:endParaRPr lang="zh-TW" altLang="en-US" sz="3600" dirty="0"/>
          </a:p>
        </p:txBody>
      </p:sp>
      <p:pic>
        <p:nvPicPr>
          <p:cNvPr id="16" name="圖片 15" descr="matter-lab.com.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194254" y="5019841"/>
            <a:ext cx="769531" cy="769531"/>
          </a:xfrm>
          <a:prstGeom prst="rect">
            <a:avLst/>
          </a:prstGeom>
        </p:spPr>
      </p:pic>
      <p:pic>
        <p:nvPicPr>
          <p:cNvPr id="18" name="圖片 17" descr="logo-white--vertical-750X750.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19889" y="760110"/>
            <a:ext cx="1536522" cy="1536522"/>
          </a:xfrm>
          <a:prstGeom prst="rect">
            <a:avLst/>
          </a:prstGeom>
        </p:spPr>
      </p:pic>
    </p:spTree>
    <p:extLst>
      <p:ext uri="{BB962C8B-B14F-4D97-AF65-F5344CB8AC3E}">
        <p14:creationId xmlns:p14="http://schemas.microsoft.com/office/powerpoint/2010/main" val="64558272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19</a:t>
            </a:fld>
            <a:endParaRPr lang="zh-TW" altLang="en-US"/>
          </a:p>
        </p:txBody>
      </p:sp>
    </p:spTree>
    <p:extLst>
      <p:ext uri="{BB962C8B-B14F-4D97-AF65-F5344CB8AC3E}">
        <p14:creationId xmlns:p14="http://schemas.microsoft.com/office/powerpoint/2010/main" val="4197872488"/>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1"/>
          </p:nvPr>
        </p:nvSpPr>
        <p:spPr/>
      </p:sp>
      <p:sp>
        <p:nvSpPr>
          <p:cNvPr id="5" name="圖片版面配置區 4"/>
          <p:cNvSpPr>
            <a:spLocks noGrp="1"/>
          </p:cNvSpPr>
          <p:nvPr>
            <p:ph type="pic" sz="quarter" idx="10"/>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199</a:t>
            </a:fld>
            <a:endParaRPr lang="zh-TW" altLang="en-US"/>
          </a:p>
        </p:txBody>
      </p:sp>
    </p:spTree>
    <p:extLst>
      <p:ext uri="{BB962C8B-B14F-4D97-AF65-F5344CB8AC3E}">
        <p14:creationId xmlns:p14="http://schemas.microsoft.com/office/powerpoint/2010/main" val="4171036225"/>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200</a:t>
            </a:fld>
            <a:endParaRPr lang="zh-TW" altLang="en-US"/>
          </a:p>
        </p:txBody>
      </p:sp>
      <p:pic>
        <p:nvPicPr>
          <p:cNvPr id="17" name="圖片版面配置區 16"/>
          <p:cNvPicPr>
            <a:picLocks noGrp="1" noChangeAspect="1"/>
          </p:cNvPicPr>
          <p:nvPr>
            <p:ph type="pic" sz="quarter" idx="17"/>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8"/>
          </p:nvPr>
        </p:nvPicPr>
        <p:blipFill>
          <a:blip r:embed="rId3"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9"/>
          </p:nvPr>
        </p:nvPicPr>
        <p:blipFill>
          <a:blip r:embed="rId4"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4"/>
          </p:nvPr>
        </p:nvPicPr>
        <p:blipFill rotWithShape="1">
          <a:blip r:embed="rId5" cstate="email">
            <a:extLst>
              <a:ext uri="{28A0092B-C50C-407E-A947-70E740481C1C}">
                <a14:useLocalDpi xmlns:a14="http://schemas.microsoft.com/office/drawing/2010/main"/>
              </a:ext>
            </a:extLst>
          </a:blip>
          <a:srcRect/>
          <a:stretch/>
        </p:blipFill>
        <p:spPr/>
      </p:pic>
      <p:sp>
        <p:nvSpPr>
          <p:cNvPr id="8" name="矩形 7"/>
          <p:cNvSpPr/>
          <p:nvPr/>
        </p:nvSpPr>
        <p:spPr>
          <a:xfrm>
            <a:off x="3155324" y="4817539"/>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4171208"/>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098</a:t>
            </a:r>
            <a:endParaRPr lang="zh-TW" altLang="en-US" sz="3600" dirty="0">
              <a:solidFill>
                <a:schemeClr val="bg1">
                  <a:lumMod val="50000"/>
                </a:schemeClr>
              </a:solidFill>
            </a:endParaRPr>
          </a:p>
        </p:txBody>
      </p:sp>
      <p:sp>
        <p:nvSpPr>
          <p:cNvPr id="10" name="文字方塊 51"/>
          <p:cNvSpPr txBox="1"/>
          <p:nvPr/>
        </p:nvSpPr>
        <p:spPr>
          <a:xfrm>
            <a:off x="679528" y="5174155"/>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grpSp>
        <p:nvGrpSpPr>
          <p:cNvPr id="11" name="群組 10"/>
          <p:cNvGrpSpPr/>
          <p:nvPr/>
        </p:nvGrpSpPr>
        <p:grpSpPr>
          <a:xfrm>
            <a:off x="457798" y="4270697"/>
            <a:ext cx="1241068" cy="848740"/>
            <a:chOff x="2219814" y="1947306"/>
            <a:chExt cx="354509" cy="242441"/>
          </a:xfrm>
          <a:solidFill>
            <a:schemeClr val="accent1"/>
          </a:solidFill>
        </p:grpSpPr>
        <p:sp>
          <p:nvSpPr>
            <p:cNvPr id="15" name="文字方塊 14"/>
            <p:cNvSpPr txBox="1"/>
            <p:nvPr/>
          </p:nvSpPr>
          <p:spPr>
            <a:xfrm>
              <a:off x="2219814" y="1947306"/>
              <a:ext cx="162074" cy="242441"/>
            </a:xfrm>
            <a:custGeom>
              <a:avLst/>
              <a:gdLst>
                <a:gd name="connsiteX0" fmla="*/ 162074 w 162074"/>
                <a:gd name="connsiteY0" fmla="*/ 0 h 242441"/>
                <a:gd name="connsiteX1" fmla="*/ 142868 w 162074"/>
                <a:gd name="connsiteY1" fmla="*/ 27236 h 242441"/>
                <a:gd name="connsiteX2" fmla="*/ 69610 w 162074"/>
                <a:gd name="connsiteY2" fmla="*/ 120104 h 242441"/>
                <a:gd name="connsiteX3" fmla="*/ 124569 w 162074"/>
                <a:gd name="connsiteY3" fmla="*/ 187524 h 242441"/>
                <a:gd name="connsiteX4" fmla="*/ 54067 w 162074"/>
                <a:gd name="connsiteY4" fmla="*/ 242441 h 242441"/>
                <a:gd name="connsiteX5" fmla="*/ 0 w 162074"/>
                <a:gd name="connsiteY5" fmla="*/ 170111 h 242441"/>
                <a:gd name="connsiteX6" fmla="*/ 162074 w 162074"/>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074" h="242441">
                  <a:moveTo>
                    <a:pt x="162074" y="0"/>
                  </a:moveTo>
                  <a:lnTo>
                    <a:pt x="142868" y="27236"/>
                  </a:lnTo>
                  <a:cubicBezTo>
                    <a:pt x="99392" y="35612"/>
                    <a:pt x="74972" y="66568"/>
                    <a:pt x="69610" y="120104"/>
                  </a:cubicBezTo>
                  <a:lnTo>
                    <a:pt x="124569" y="187524"/>
                  </a:lnTo>
                  <a:lnTo>
                    <a:pt x="54067" y="242441"/>
                  </a:lnTo>
                  <a:lnTo>
                    <a:pt x="0" y="170111"/>
                  </a:lnTo>
                  <a:cubicBezTo>
                    <a:pt x="8632" y="56704"/>
                    <a:pt x="62657" y="0"/>
                    <a:pt x="162074"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16" name="文字方塊 15"/>
            <p:cNvSpPr txBox="1"/>
            <p:nvPr/>
          </p:nvSpPr>
          <p:spPr>
            <a:xfrm>
              <a:off x="2412695" y="1947306"/>
              <a:ext cx="161628" cy="242441"/>
            </a:xfrm>
            <a:custGeom>
              <a:avLst/>
              <a:gdLst>
                <a:gd name="connsiteX0" fmla="*/ 161628 w 161628"/>
                <a:gd name="connsiteY0" fmla="*/ 0 h 242441"/>
                <a:gd name="connsiteX1" fmla="*/ 142868 w 161628"/>
                <a:gd name="connsiteY1" fmla="*/ 27236 h 242441"/>
                <a:gd name="connsiteX2" fmla="*/ 69164 w 161628"/>
                <a:gd name="connsiteY2" fmla="*/ 120104 h 242441"/>
                <a:gd name="connsiteX3" fmla="*/ 124569 w 161628"/>
                <a:gd name="connsiteY3" fmla="*/ 187524 h 242441"/>
                <a:gd name="connsiteX4" fmla="*/ 53620 w 161628"/>
                <a:gd name="connsiteY4" fmla="*/ 242441 h 242441"/>
                <a:gd name="connsiteX5" fmla="*/ 0 w 161628"/>
                <a:gd name="connsiteY5" fmla="*/ 170111 h 242441"/>
                <a:gd name="connsiteX6" fmla="*/ 161628 w 161628"/>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628" h="242441">
                  <a:moveTo>
                    <a:pt x="161628" y="0"/>
                  </a:moveTo>
                  <a:lnTo>
                    <a:pt x="142868" y="27236"/>
                  </a:lnTo>
                  <a:cubicBezTo>
                    <a:pt x="99690" y="35612"/>
                    <a:pt x="75121" y="66568"/>
                    <a:pt x="69164" y="120104"/>
                  </a:cubicBezTo>
                  <a:lnTo>
                    <a:pt x="124569" y="187524"/>
                  </a:lnTo>
                  <a:lnTo>
                    <a:pt x="53620" y="242441"/>
                  </a:lnTo>
                  <a:lnTo>
                    <a:pt x="0" y="170111"/>
                  </a:lnTo>
                  <a:cubicBezTo>
                    <a:pt x="8632" y="56704"/>
                    <a:pt x="62508" y="0"/>
                    <a:pt x="161628"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grpSp>
        <p:nvGrpSpPr>
          <p:cNvPr id="12" name="群組 11"/>
          <p:cNvGrpSpPr/>
          <p:nvPr/>
        </p:nvGrpSpPr>
        <p:grpSpPr>
          <a:xfrm rot="10800000">
            <a:off x="7379518" y="5786483"/>
            <a:ext cx="911336" cy="623244"/>
            <a:chOff x="2219814" y="1947306"/>
            <a:chExt cx="354509" cy="242441"/>
          </a:xfrm>
          <a:solidFill>
            <a:schemeClr val="accent1"/>
          </a:solidFill>
        </p:grpSpPr>
        <p:sp>
          <p:nvSpPr>
            <p:cNvPr id="13" name="文字方塊 23"/>
            <p:cNvSpPr txBox="1"/>
            <p:nvPr/>
          </p:nvSpPr>
          <p:spPr>
            <a:xfrm>
              <a:off x="2219814" y="1947306"/>
              <a:ext cx="162074" cy="242441"/>
            </a:xfrm>
            <a:custGeom>
              <a:avLst/>
              <a:gdLst>
                <a:gd name="connsiteX0" fmla="*/ 162074 w 162074"/>
                <a:gd name="connsiteY0" fmla="*/ 0 h 242441"/>
                <a:gd name="connsiteX1" fmla="*/ 142868 w 162074"/>
                <a:gd name="connsiteY1" fmla="*/ 27236 h 242441"/>
                <a:gd name="connsiteX2" fmla="*/ 69610 w 162074"/>
                <a:gd name="connsiteY2" fmla="*/ 120104 h 242441"/>
                <a:gd name="connsiteX3" fmla="*/ 124569 w 162074"/>
                <a:gd name="connsiteY3" fmla="*/ 187524 h 242441"/>
                <a:gd name="connsiteX4" fmla="*/ 54067 w 162074"/>
                <a:gd name="connsiteY4" fmla="*/ 242441 h 242441"/>
                <a:gd name="connsiteX5" fmla="*/ 0 w 162074"/>
                <a:gd name="connsiteY5" fmla="*/ 170111 h 242441"/>
                <a:gd name="connsiteX6" fmla="*/ 162074 w 162074"/>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074" h="242441">
                  <a:moveTo>
                    <a:pt x="162074" y="0"/>
                  </a:moveTo>
                  <a:lnTo>
                    <a:pt x="142868" y="27236"/>
                  </a:lnTo>
                  <a:cubicBezTo>
                    <a:pt x="99392" y="35612"/>
                    <a:pt x="74972" y="66568"/>
                    <a:pt x="69610" y="120104"/>
                  </a:cubicBezTo>
                  <a:lnTo>
                    <a:pt x="124569" y="187524"/>
                  </a:lnTo>
                  <a:lnTo>
                    <a:pt x="54067" y="242441"/>
                  </a:lnTo>
                  <a:lnTo>
                    <a:pt x="0" y="170111"/>
                  </a:lnTo>
                  <a:cubicBezTo>
                    <a:pt x="8632" y="56704"/>
                    <a:pt x="62657" y="0"/>
                    <a:pt x="162074"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14" name="文字方塊 24"/>
            <p:cNvSpPr txBox="1"/>
            <p:nvPr/>
          </p:nvSpPr>
          <p:spPr>
            <a:xfrm>
              <a:off x="2412695" y="1947306"/>
              <a:ext cx="161628" cy="242441"/>
            </a:xfrm>
            <a:custGeom>
              <a:avLst/>
              <a:gdLst>
                <a:gd name="connsiteX0" fmla="*/ 161628 w 161628"/>
                <a:gd name="connsiteY0" fmla="*/ 0 h 242441"/>
                <a:gd name="connsiteX1" fmla="*/ 142868 w 161628"/>
                <a:gd name="connsiteY1" fmla="*/ 27236 h 242441"/>
                <a:gd name="connsiteX2" fmla="*/ 69164 w 161628"/>
                <a:gd name="connsiteY2" fmla="*/ 120104 h 242441"/>
                <a:gd name="connsiteX3" fmla="*/ 124569 w 161628"/>
                <a:gd name="connsiteY3" fmla="*/ 187524 h 242441"/>
                <a:gd name="connsiteX4" fmla="*/ 53620 w 161628"/>
                <a:gd name="connsiteY4" fmla="*/ 242441 h 242441"/>
                <a:gd name="connsiteX5" fmla="*/ 0 w 161628"/>
                <a:gd name="connsiteY5" fmla="*/ 170111 h 242441"/>
                <a:gd name="connsiteX6" fmla="*/ 161628 w 161628"/>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628" h="242441">
                  <a:moveTo>
                    <a:pt x="161628" y="0"/>
                  </a:moveTo>
                  <a:lnTo>
                    <a:pt x="142868" y="27236"/>
                  </a:lnTo>
                  <a:cubicBezTo>
                    <a:pt x="99690" y="35612"/>
                    <a:pt x="75121" y="66568"/>
                    <a:pt x="69164" y="120104"/>
                  </a:cubicBezTo>
                  <a:lnTo>
                    <a:pt x="124569" y="187524"/>
                  </a:lnTo>
                  <a:lnTo>
                    <a:pt x="53620" y="242441"/>
                  </a:lnTo>
                  <a:lnTo>
                    <a:pt x="0" y="170111"/>
                  </a:lnTo>
                  <a:cubicBezTo>
                    <a:pt x="8632" y="56704"/>
                    <a:pt x="62508" y="0"/>
                    <a:pt x="161628"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spTree>
    <p:extLst>
      <p:ext uri="{BB962C8B-B14F-4D97-AF65-F5344CB8AC3E}">
        <p14:creationId xmlns:p14="http://schemas.microsoft.com/office/powerpoint/2010/main" val="1831157485"/>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201</a:t>
            </a:fld>
            <a:endParaRPr lang="zh-TW" altLang="en-US"/>
          </a:p>
        </p:txBody>
      </p:sp>
      <p:sp>
        <p:nvSpPr>
          <p:cNvPr id="5" name="圖片版面配置區 4"/>
          <p:cNvSpPr>
            <a:spLocks noGrp="1"/>
          </p:cNvSpPr>
          <p:nvPr>
            <p:ph type="pic" sz="quarter" idx="17"/>
          </p:nvPr>
        </p:nvSpPr>
        <p:spPr/>
      </p:sp>
      <p:sp>
        <p:nvSpPr>
          <p:cNvPr id="6" name="圖片版面配置區 5"/>
          <p:cNvSpPr>
            <a:spLocks noGrp="1"/>
          </p:cNvSpPr>
          <p:nvPr>
            <p:ph type="pic" sz="quarter" idx="18"/>
          </p:nvPr>
        </p:nvSpPr>
        <p:spPr/>
      </p:sp>
      <p:sp>
        <p:nvSpPr>
          <p:cNvPr id="7" name="圖片版面配置區 6"/>
          <p:cNvSpPr>
            <a:spLocks noGrp="1"/>
          </p:cNvSpPr>
          <p:nvPr>
            <p:ph type="pic" sz="quarter" idx="19"/>
          </p:nvPr>
        </p:nvSpPr>
        <p:spPr/>
      </p:sp>
    </p:spTree>
    <p:extLst>
      <p:ext uri="{BB962C8B-B14F-4D97-AF65-F5344CB8AC3E}">
        <p14:creationId xmlns:p14="http://schemas.microsoft.com/office/powerpoint/2010/main" val="1133738596"/>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圖片版面配置區 17"/>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202</a:t>
            </a:fld>
            <a:endParaRPr lang="zh-TW" altLang="en-US"/>
          </a:p>
        </p:txBody>
      </p:sp>
      <p:pic>
        <p:nvPicPr>
          <p:cNvPr id="20" name="圖片版面配置區 19"/>
          <p:cNvPicPr>
            <a:picLocks noGrp="1" noChangeAspect="1"/>
          </p:cNvPicPr>
          <p:nvPr>
            <p:ph type="pic" sz="quarter" idx="18"/>
          </p:nvPr>
        </p:nvPicPr>
        <p:blipFill rotWithShape="1">
          <a:blip r:embed="rId4" cstate="email">
            <a:extLst>
              <a:ext uri="{28A0092B-C50C-407E-A947-70E740481C1C}">
                <a14:useLocalDpi xmlns:a14="http://schemas.microsoft.com/office/drawing/2010/main"/>
              </a:ext>
            </a:extLst>
          </a:blip>
          <a:srcRect/>
          <a:stretch/>
        </p:blipFill>
        <p:spPr/>
      </p:pic>
      <p:sp>
        <p:nvSpPr>
          <p:cNvPr id="7" name="矩形 6"/>
          <p:cNvSpPr/>
          <p:nvPr/>
        </p:nvSpPr>
        <p:spPr>
          <a:xfrm>
            <a:off x="53620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47498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099</a:t>
            </a:r>
            <a:endParaRPr lang="zh-TW" altLang="en-US" sz="3600" dirty="0">
              <a:solidFill>
                <a:schemeClr val="bg1">
                  <a:lumMod val="50000"/>
                </a:schemeClr>
              </a:solidFill>
            </a:endParaRPr>
          </a:p>
        </p:txBody>
      </p:sp>
      <p:sp>
        <p:nvSpPr>
          <p:cNvPr id="9" name="矩形 8"/>
          <p:cNvSpPr/>
          <p:nvPr/>
        </p:nvSpPr>
        <p:spPr>
          <a:xfrm>
            <a:off x="3672792" y="2352758"/>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0" name="群組 9"/>
          <p:cNvGrpSpPr/>
          <p:nvPr/>
        </p:nvGrpSpPr>
        <p:grpSpPr>
          <a:xfrm>
            <a:off x="3195716" y="2381895"/>
            <a:ext cx="403390" cy="403390"/>
            <a:chOff x="5023476" y="1967700"/>
            <a:chExt cx="421170" cy="421170"/>
          </a:xfrm>
        </p:grpSpPr>
        <p:sp>
          <p:nvSpPr>
            <p:cNvPr id="11" name="橢圓 1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3" name="矩形 12"/>
          <p:cNvSpPr/>
          <p:nvPr/>
        </p:nvSpPr>
        <p:spPr>
          <a:xfrm>
            <a:off x="3672792" y="3076658"/>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4" name="群組 13"/>
          <p:cNvGrpSpPr/>
          <p:nvPr/>
        </p:nvGrpSpPr>
        <p:grpSpPr>
          <a:xfrm>
            <a:off x="3195716" y="3105795"/>
            <a:ext cx="403390" cy="403390"/>
            <a:chOff x="5023476" y="1967700"/>
            <a:chExt cx="421170" cy="421170"/>
          </a:xfrm>
        </p:grpSpPr>
        <p:sp>
          <p:nvSpPr>
            <p:cNvPr id="15" name="橢圓 14"/>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7" name="群組 16"/>
          <p:cNvGrpSpPr/>
          <p:nvPr/>
        </p:nvGrpSpPr>
        <p:grpSpPr>
          <a:xfrm>
            <a:off x="3195716" y="3829695"/>
            <a:ext cx="403390" cy="403390"/>
            <a:chOff x="5023476" y="1967700"/>
            <a:chExt cx="421170" cy="421170"/>
          </a:xfrm>
        </p:grpSpPr>
        <p:sp>
          <p:nvSpPr>
            <p:cNvPr id="21" name="橢圓 20"/>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3672792" y="3769779"/>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24" name="文字方塊 23"/>
          <p:cNvSpPr txBox="1"/>
          <p:nvPr/>
        </p:nvSpPr>
        <p:spPr>
          <a:xfrm>
            <a:off x="923210" y="3829695"/>
            <a:ext cx="1979646" cy="1754326"/>
          </a:xfrm>
          <a:prstGeom prst="rect">
            <a:avLst/>
          </a:prstGeom>
          <a:solidFill>
            <a:schemeClr val="accent1"/>
          </a:solid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solidFill>
                  <a:schemeClr val="bg1"/>
                </a:solidFill>
              </a:rPr>
              <a:t>The quick brown fox jumps over the lazy dog. The quick brown fox jumps over the lazy dog. </a:t>
            </a:r>
          </a:p>
        </p:txBody>
      </p:sp>
    </p:spTree>
    <p:extLst>
      <p:ext uri="{BB962C8B-B14F-4D97-AF65-F5344CB8AC3E}">
        <p14:creationId xmlns:p14="http://schemas.microsoft.com/office/powerpoint/2010/main" val="601650277"/>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5"/>
          </p:nvPr>
        </p:nvSpPr>
        <p:spPr/>
      </p:sp>
      <p:sp>
        <p:nvSpPr>
          <p:cNvPr id="4" name="頁尾版面配置區 3"/>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7"/>
          </p:nvPr>
        </p:nvSpPr>
        <p:spPr/>
        <p:txBody>
          <a:bodyPr/>
          <a:lstStyle/>
          <a:p>
            <a:fld id="{E27FD744-A41C-4EAD-96D0-2F84A994B62C}" type="slidenum">
              <a:rPr lang="zh-TW" altLang="en-US" smtClean="0"/>
              <a:t>203</a:t>
            </a:fld>
            <a:endParaRPr lang="zh-TW" altLang="en-US"/>
          </a:p>
        </p:txBody>
      </p:sp>
      <p:sp>
        <p:nvSpPr>
          <p:cNvPr id="6" name="圖片版面配置區 5"/>
          <p:cNvSpPr>
            <a:spLocks noGrp="1"/>
          </p:cNvSpPr>
          <p:nvPr>
            <p:ph type="pic" sz="quarter" idx="18"/>
          </p:nvPr>
        </p:nvSpPr>
        <p:spPr/>
      </p:sp>
    </p:spTree>
    <p:extLst>
      <p:ext uri="{BB962C8B-B14F-4D97-AF65-F5344CB8AC3E}">
        <p14:creationId xmlns:p14="http://schemas.microsoft.com/office/powerpoint/2010/main" val="597795799"/>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7"/>
          </p:nvPr>
        </p:nvSpPr>
        <p:spPr/>
        <p:txBody>
          <a:bodyPr/>
          <a:lstStyle/>
          <a:p>
            <a:fld id="{E27FD744-A41C-4EAD-96D0-2F84A994B62C}" type="slidenum">
              <a:rPr lang="zh-TW" altLang="en-US" smtClean="0"/>
              <a:t>204</a:t>
            </a:fld>
            <a:endParaRPr lang="zh-TW" altLang="en-US"/>
          </a:p>
        </p:txBody>
      </p:sp>
      <p:pic>
        <p:nvPicPr>
          <p:cNvPr id="17" name="圖片版面配置區 16"/>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535229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474002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100</a:t>
            </a:r>
            <a:endParaRPr lang="zh-TW" altLang="en-US" sz="3600" dirty="0">
              <a:solidFill>
                <a:schemeClr val="bg1">
                  <a:lumMod val="50000"/>
                </a:schemeClr>
              </a:solidFill>
            </a:endParaRPr>
          </a:p>
        </p:txBody>
      </p:sp>
      <p:sp>
        <p:nvSpPr>
          <p:cNvPr id="9" name="文字方塊 12"/>
          <p:cNvSpPr txBox="1"/>
          <p:nvPr/>
        </p:nvSpPr>
        <p:spPr>
          <a:xfrm>
            <a:off x="1434278" y="386480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0" name="矩形 9"/>
          <p:cNvSpPr/>
          <p:nvPr/>
        </p:nvSpPr>
        <p:spPr>
          <a:xfrm>
            <a:off x="1434278" y="426726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1" name="文字方塊 14"/>
          <p:cNvSpPr txBox="1"/>
          <p:nvPr/>
        </p:nvSpPr>
        <p:spPr>
          <a:xfrm>
            <a:off x="1434278" y="476222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2" name="矩形 11"/>
          <p:cNvSpPr/>
          <p:nvPr/>
        </p:nvSpPr>
        <p:spPr>
          <a:xfrm>
            <a:off x="1434278" y="516469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文字方塊 16"/>
          <p:cNvSpPr txBox="1"/>
          <p:nvPr/>
        </p:nvSpPr>
        <p:spPr>
          <a:xfrm>
            <a:off x="5067300" y="140786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6" name="矩形 15"/>
          <p:cNvSpPr/>
          <p:nvPr/>
        </p:nvSpPr>
        <p:spPr>
          <a:xfrm>
            <a:off x="5067300" y="181033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8"/>
          <p:cNvSpPr txBox="1"/>
          <p:nvPr/>
        </p:nvSpPr>
        <p:spPr>
          <a:xfrm>
            <a:off x="5067300" y="2305290"/>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9" name="矩形 18"/>
          <p:cNvSpPr/>
          <p:nvPr/>
        </p:nvSpPr>
        <p:spPr>
          <a:xfrm>
            <a:off x="5067300" y="270775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894597" y="4994025"/>
            <a:ext cx="523644" cy="523644"/>
            <a:chOff x="5731184" y="3068960"/>
            <a:chExt cx="816070" cy="816070"/>
          </a:xfrm>
        </p:grpSpPr>
        <p:sp>
          <p:nvSpPr>
            <p:cNvPr id="21" name="橢圓 20"/>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2" name="群組 21"/>
            <p:cNvGrpSpPr/>
            <p:nvPr/>
          </p:nvGrpSpPr>
          <p:grpSpPr>
            <a:xfrm>
              <a:off x="5935646" y="3308966"/>
              <a:ext cx="407146" cy="336058"/>
              <a:chOff x="13079250" y="23448756"/>
              <a:chExt cx="2967819" cy="2449630"/>
            </a:xfrm>
            <a:solidFill>
              <a:schemeClr val="bg1"/>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5" name="群組 24"/>
          <p:cNvGrpSpPr/>
          <p:nvPr/>
        </p:nvGrpSpPr>
        <p:grpSpPr>
          <a:xfrm>
            <a:off x="894597" y="4096602"/>
            <a:ext cx="523644" cy="523644"/>
            <a:chOff x="5731184" y="1981037"/>
            <a:chExt cx="816070" cy="816070"/>
          </a:xfrm>
        </p:grpSpPr>
        <p:sp>
          <p:nvSpPr>
            <p:cNvPr id="26" name="橢圓 25"/>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a:off x="4527619" y="1639664"/>
            <a:ext cx="523644" cy="523644"/>
            <a:chOff x="5731184" y="4156883"/>
            <a:chExt cx="816070" cy="816070"/>
          </a:xfrm>
        </p:grpSpPr>
        <p:sp>
          <p:nvSpPr>
            <p:cNvPr id="29" name="橢圓 28"/>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0" name="群組 29"/>
            <p:cNvGrpSpPr/>
            <p:nvPr/>
          </p:nvGrpSpPr>
          <p:grpSpPr>
            <a:xfrm>
              <a:off x="5939596" y="4366125"/>
              <a:ext cx="399246" cy="397586"/>
              <a:chOff x="35309818" y="13261794"/>
              <a:chExt cx="2516828" cy="2506357"/>
            </a:xfrm>
            <a:solidFill>
              <a:schemeClr val="bg1"/>
            </a:solidFill>
          </p:grpSpPr>
          <p:sp>
            <p:nvSpPr>
              <p:cNvPr id="31" name="手繪多邊形 30"/>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4527619" y="2537087"/>
            <a:ext cx="523644" cy="523644"/>
            <a:chOff x="5731184" y="5244806"/>
            <a:chExt cx="816070" cy="816070"/>
          </a:xfrm>
        </p:grpSpPr>
        <p:sp>
          <p:nvSpPr>
            <p:cNvPr id="39" name="橢圓 38"/>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0" name="手繪多邊形 39"/>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153792123"/>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5"/>
          </p:nvPr>
        </p:nvSpPr>
        <p:spPr/>
      </p:sp>
      <p:sp>
        <p:nvSpPr>
          <p:cNvPr id="4" name="圖片版面配置區 3"/>
          <p:cNvSpPr>
            <a:spLocks noGrp="1"/>
          </p:cNvSpPr>
          <p:nvPr>
            <p:ph type="pic" sz="quarter" idx="11"/>
          </p:nvPr>
        </p:nvSpPr>
        <p:spPr/>
      </p:sp>
      <p:sp>
        <p:nvSpPr>
          <p:cNvPr id="5" name="頁尾版面配置區 4"/>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7"/>
          </p:nvPr>
        </p:nvSpPr>
        <p:spPr/>
        <p:txBody>
          <a:bodyPr/>
          <a:lstStyle/>
          <a:p>
            <a:fld id="{E27FD744-A41C-4EAD-96D0-2F84A994B62C}" type="slidenum">
              <a:rPr lang="zh-TW" altLang="en-US" smtClean="0"/>
              <a:t>205</a:t>
            </a:fld>
            <a:endParaRPr lang="zh-TW" altLang="en-US"/>
          </a:p>
        </p:txBody>
      </p:sp>
    </p:spTree>
    <p:extLst>
      <p:ext uri="{BB962C8B-B14F-4D97-AF65-F5344CB8AC3E}">
        <p14:creationId xmlns:p14="http://schemas.microsoft.com/office/powerpoint/2010/main" val="3164961034"/>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206</a:t>
            </a:fld>
            <a:endParaRPr lang="zh-TW" altLang="en-US"/>
          </a:p>
        </p:txBody>
      </p:sp>
      <p:pic>
        <p:nvPicPr>
          <p:cNvPr id="16" name="圖片版面配置區 15"/>
          <p:cNvPicPr>
            <a:picLocks noGrp="1" noChangeAspect="1"/>
          </p:cNvPicPr>
          <p:nvPr>
            <p:ph type="pic" sz="quarter" idx="17"/>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8"/>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9"/>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4978337"/>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4332006"/>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101</a:t>
            </a:r>
            <a:endParaRPr lang="zh-TW" altLang="en-US" sz="3600" dirty="0">
              <a:solidFill>
                <a:schemeClr val="bg1">
                  <a:lumMod val="50000"/>
                </a:schemeClr>
              </a:solidFill>
            </a:endParaRPr>
          </a:p>
        </p:txBody>
      </p:sp>
      <p:sp>
        <p:nvSpPr>
          <p:cNvPr id="10" name="文字方塊 51"/>
          <p:cNvSpPr txBox="1"/>
          <p:nvPr/>
        </p:nvSpPr>
        <p:spPr>
          <a:xfrm>
            <a:off x="679528" y="5242362"/>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472153681"/>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207</a:t>
            </a:fld>
            <a:endParaRPr lang="zh-TW" altLang="en-US"/>
          </a:p>
        </p:txBody>
      </p:sp>
      <p:sp>
        <p:nvSpPr>
          <p:cNvPr id="5" name="圖片版面配置區 4"/>
          <p:cNvSpPr>
            <a:spLocks noGrp="1"/>
          </p:cNvSpPr>
          <p:nvPr>
            <p:ph type="pic" sz="quarter" idx="17"/>
          </p:nvPr>
        </p:nvSpPr>
        <p:spPr/>
      </p:sp>
      <p:sp>
        <p:nvSpPr>
          <p:cNvPr id="6" name="圖片版面配置區 5"/>
          <p:cNvSpPr>
            <a:spLocks noGrp="1"/>
          </p:cNvSpPr>
          <p:nvPr>
            <p:ph type="pic" sz="quarter" idx="18"/>
          </p:nvPr>
        </p:nvSpPr>
        <p:spPr/>
      </p:sp>
      <p:sp>
        <p:nvSpPr>
          <p:cNvPr id="7" name="圖片版面配置區 6"/>
          <p:cNvSpPr>
            <a:spLocks noGrp="1"/>
          </p:cNvSpPr>
          <p:nvPr>
            <p:ph type="pic" sz="quarter" idx="19"/>
          </p:nvPr>
        </p:nvSpPr>
        <p:spPr/>
      </p:sp>
    </p:spTree>
    <p:extLst>
      <p:ext uri="{BB962C8B-B14F-4D97-AF65-F5344CB8AC3E}">
        <p14:creationId xmlns:p14="http://schemas.microsoft.com/office/powerpoint/2010/main" val="3795318714"/>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3"/>
          </p:nvPr>
        </p:nvSpPr>
        <p:spPr/>
        <p:txBody>
          <a:bodyPr/>
          <a:lstStyle/>
          <a:p>
            <a:fld id="{E27FD744-A41C-4EAD-96D0-2F84A994B62C}" type="slidenum">
              <a:rPr lang="zh-TW" altLang="en-US" smtClean="0"/>
              <a:t>208</a:t>
            </a:fld>
            <a:endParaRPr lang="zh-TW" altLang="en-US"/>
          </a:p>
        </p:txBody>
      </p:sp>
      <p:sp>
        <p:nvSpPr>
          <p:cNvPr id="6" name="矩形 5"/>
          <p:cNvSpPr/>
          <p:nvPr/>
        </p:nvSpPr>
        <p:spPr>
          <a:xfrm>
            <a:off x="4618533" y="3800442"/>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4006262" y="315411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102</a:t>
            </a:r>
            <a:endParaRPr lang="zh-TW" altLang="en-US" sz="3600" dirty="0">
              <a:solidFill>
                <a:schemeClr val="bg1">
                  <a:lumMod val="50000"/>
                </a:schemeClr>
              </a:solidFill>
            </a:endParaRPr>
          </a:p>
        </p:txBody>
      </p:sp>
      <p:sp>
        <p:nvSpPr>
          <p:cNvPr id="8" name="文字方塊 51"/>
          <p:cNvSpPr txBox="1"/>
          <p:nvPr/>
        </p:nvSpPr>
        <p:spPr>
          <a:xfrm>
            <a:off x="679528" y="4313925"/>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584599839"/>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圖片版面配置區 19"/>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20</a:t>
            </a:fld>
            <a:endParaRPr lang="zh-TW" altLang="en-US"/>
          </a:p>
        </p:txBody>
      </p:sp>
      <p:sp>
        <p:nvSpPr>
          <p:cNvPr id="24" name="矩形 23"/>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26" name="圖片版面配置區 25"/>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7" name="文字方塊 6"/>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008</a:t>
            </a:r>
            <a:endParaRPr lang="zh-TW" altLang="en-US" sz="3600" dirty="0">
              <a:solidFill>
                <a:schemeClr val="bg1">
                  <a:lumMod val="50000"/>
                </a:schemeClr>
              </a:solidFill>
            </a:endParaRPr>
          </a:p>
        </p:txBody>
      </p:sp>
      <p:sp>
        <p:nvSpPr>
          <p:cNvPr id="8" name="矩形 7"/>
          <p:cNvSpPr/>
          <p:nvPr/>
        </p:nvSpPr>
        <p:spPr>
          <a:xfrm>
            <a:off x="5172452"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5172452"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172452"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172452"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4686486" y="2136293"/>
            <a:ext cx="421170" cy="421170"/>
            <a:chOff x="5023476" y="1967700"/>
            <a:chExt cx="421170" cy="421170"/>
          </a:xfrm>
        </p:grpSpPr>
        <p:sp>
          <p:nvSpPr>
            <p:cNvPr id="23" name="橢圓 2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3" name="群組 12"/>
          <p:cNvGrpSpPr/>
          <p:nvPr/>
        </p:nvGrpSpPr>
        <p:grpSpPr>
          <a:xfrm>
            <a:off x="4686486" y="3187853"/>
            <a:ext cx="421170" cy="421170"/>
            <a:chOff x="5023476" y="3019260"/>
            <a:chExt cx="421170" cy="421170"/>
          </a:xfrm>
        </p:grpSpPr>
        <p:sp>
          <p:nvSpPr>
            <p:cNvPr id="21" name="橢圓 20"/>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4" name="群組 13"/>
          <p:cNvGrpSpPr/>
          <p:nvPr/>
        </p:nvGrpSpPr>
        <p:grpSpPr>
          <a:xfrm>
            <a:off x="4686486" y="4239413"/>
            <a:ext cx="421170" cy="421170"/>
            <a:chOff x="5023476" y="4070820"/>
            <a:chExt cx="421170" cy="421170"/>
          </a:xfrm>
        </p:grpSpPr>
        <p:sp>
          <p:nvSpPr>
            <p:cNvPr id="18" name="橢圓 17"/>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5" name="群組 14"/>
          <p:cNvGrpSpPr/>
          <p:nvPr/>
        </p:nvGrpSpPr>
        <p:grpSpPr>
          <a:xfrm>
            <a:off x="4686486" y="5290973"/>
            <a:ext cx="421170" cy="421170"/>
            <a:chOff x="5023476" y="5122380"/>
            <a:chExt cx="421170" cy="421170"/>
          </a:xfrm>
        </p:grpSpPr>
        <p:sp>
          <p:nvSpPr>
            <p:cNvPr id="16" name="橢圓 15"/>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683623223"/>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209</a:t>
            </a:fld>
            <a:endParaRPr lang="zh-TW" altLang="en-US"/>
          </a:p>
        </p:txBody>
      </p:sp>
    </p:spTree>
    <p:extLst>
      <p:ext uri="{BB962C8B-B14F-4D97-AF65-F5344CB8AC3E}">
        <p14:creationId xmlns:p14="http://schemas.microsoft.com/office/powerpoint/2010/main" val="1709318582"/>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210</a:t>
            </a:fld>
            <a:endParaRPr lang="zh-TW" altLang="en-US"/>
          </a:p>
        </p:txBody>
      </p:sp>
      <p:sp>
        <p:nvSpPr>
          <p:cNvPr id="6" name="矩形 5"/>
          <p:cNvSpPr/>
          <p:nvPr/>
        </p:nvSpPr>
        <p:spPr>
          <a:xfrm>
            <a:off x="329324" y="3978593"/>
            <a:ext cx="2833353"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69184" y="2952523"/>
            <a:ext cx="3353632"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103</a:t>
            </a:r>
            <a:endParaRPr lang="zh-TW" altLang="en-US" sz="2800" dirty="0">
              <a:solidFill>
                <a:schemeClr val="bg1">
                  <a:lumMod val="50000"/>
                </a:schemeClr>
              </a:solidFill>
            </a:endParaRPr>
          </a:p>
        </p:txBody>
      </p:sp>
      <p:sp>
        <p:nvSpPr>
          <p:cNvPr id="10" name="文字方塊 12"/>
          <p:cNvSpPr txBox="1"/>
          <p:nvPr/>
        </p:nvSpPr>
        <p:spPr>
          <a:xfrm>
            <a:off x="6625579" y="327121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6625579" y="367368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4"/>
          <p:cNvSpPr txBox="1"/>
          <p:nvPr/>
        </p:nvSpPr>
        <p:spPr>
          <a:xfrm>
            <a:off x="6625579" y="416863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3" name="矩形 12"/>
          <p:cNvSpPr/>
          <p:nvPr/>
        </p:nvSpPr>
        <p:spPr>
          <a:xfrm>
            <a:off x="6625579" y="457110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6"/>
          <p:cNvSpPr txBox="1"/>
          <p:nvPr/>
        </p:nvSpPr>
        <p:spPr>
          <a:xfrm>
            <a:off x="6625579" y="514856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5" name="矩形 14"/>
          <p:cNvSpPr/>
          <p:nvPr/>
        </p:nvSpPr>
        <p:spPr>
          <a:xfrm>
            <a:off x="6625579" y="555103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6085898" y="4400436"/>
            <a:ext cx="523644" cy="523644"/>
            <a:chOff x="5731184" y="3068960"/>
            <a:chExt cx="816070" cy="816070"/>
          </a:xfrm>
        </p:grpSpPr>
        <p:sp>
          <p:nvSpPr>
            <p:cNvPr id="19" name="橢圓 18"/>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0" name="群組 19"/>
            <p:cNvGrpSpPr/>
            <p:nvPr/>
          </p:nvGrpSpPr>
          <p:grpSpPr>
            <a:xfrm>
              <a:off x="5935646" y="3308966"/>
              <a:ext cx="407146" cy="33605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6085898" y="3503013"/>
            <a:ext cx="523644" cy="523644"/>
            <a:chOff x="5731184" y="1981037"/>
            <a:chExt cx="816070" cy="816070"/>
          </a:xfrm>
        </p:grpSpPr>
        <p:sp>
          <p:nvSpPr>
            <p:cNvPr id="24" name="橢圓 2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6" name="群組 25"/>
          <p:cNvGrpSpPr/>
          <p:nvPr/>
        </p:nvGrpSpPr>
        <p:grpSpPr>
          <a:xfrm>
            <a:off x="6085898" y="5380365"/>
            <a:ext cx="523644" cy="523644"/>
            <a:chOff x="5731184" y="4156883"/>
            <a:chExt cx="816070" cy="816070"/>
          </a:xfrm>
        </p:grpSpPr>
        <p:sp>
          <p:nvSpPr>
            <p:cNvPr id="27" name="橢圓 26"/>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8" name="群組 27"/>
            <p:cNvGrpSpPr/>
            <p:nvPr/>
          </p:nvGrpSpPr>
          <p:grpSpPr>
            <a:xfrm>
              <a:off x="5939596" y="4366125"/>
              <a:ext cx="399246" cy="397586"/>
              <a:chOff x="35309818" y="13261794"/>
              <a:chExt cx="2516828" cy="2506357"/>
            </a:xfrm>
            <a:solidFill>
              <a:schemeClr val="bg1"/>
            </a:solidFill>
          </p:grpSpPr>
          <p:sp>
            <p:nvSpPr>
              <p:cNvPr id="29" name="手繪多邊形 2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36" name="文字方塊 23"/>
          <p:cNvSpPr txBox="1"/>
          <p:nvPr/>
        </p:nvSpPr>
        <p:spPr>
          <a:xfrm>
            <a:off x="500871" y="4481600"/>
            <a:ext cx="2490257" cy="1477328"/>
          </a:xfrm>
          <a:prstGeom prst="rect">
            <a:avLst/>
          </a:prstGeom>
          <a:solidFill>
            <a:schemeClr val="accent1"/>
          </a:solid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solidFill>
                  <a:schemeClr val="bg1"/>
                </a:solidFill>
              </a:rPr>
              <a:t>The quick brown fox jumps over the lazy dog. The quick brown fox jumps over the lazy dog. </a:t>
            </a:r>
          </a:p>
        </p:txBody>
      </p:sp>
    </p:spTree>
    <p:extLst>
      <p:ext uri="{BB962C8B-B14F-4D97-AF65-F5344CB8AC3E}">
        <p14:creationId xmlns:p14="http://schemas.microsoft.com/office/powerpoint/2010/main" val="459999135"/>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211</a:t>
            </a:fld>
            <a:endParaRPr lang="zh-TW" altLang="en-US"/>
          </a:p>
        </p:txBody>
      </p:sp>
    </p:spTree>
    <p:extLst>
      <p:ext uri="{BB962C8B-B14F-4D97-AF65-F5344CB8AC3E}">
        <p14:creationId xmlns:p14="http://schemas.microsoft.com/office/powerpoint/2010/main" val="2922031175"/>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212</a:t>
            </a:fld>
            <a:endParaRPr lang="zh-TW" altLang="en-US"/>
          </a:p>
        </p:txBody>
      </p:sp>
      <p:pic>
        <p:nvPicPr>
          <p:cNvPr id="13" name="圖片版面配置區 12"/>
          <p:cNvPicPr>
            <a:picLocks noGrp="1" noChangeAspect="1"/>
          </p:cNvPicPr>
          <p:nvPr>
            <p:ph type="pic" sz="quarter" idx="11"/>
          </p:nvPr>
        </p:nvPicPr>
        <p:blipFill rotWithShape="1">
          <a:blip r:embed="rId2"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3155324" y="4669472"/>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402314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104</a:t>
            </a:r>
            <a:endParaRPr lang="zh-TW" altLang="en-US" sz="3600" dirty="0">
              <a:solidFill>
                <a:schemeClr val="bg1">
                  <a:lumMod val="50000"/>
                </a:schemeClr>
              </a:solidFill>
            </a:endParaRPr>
          </a:p>
        </p:txBody>
      </p:sp>
      <p:sp>
        <p:nvSpPr>
          <p:cNvPr id="8" name="文字方塊 51"/>
          <p:cNvSpPr txBox="1"/>
          <p:nvPr/>
        </p:nvSpPr>
        <p:spPr>
          <a:xfrm>
            <a:off x="679528" y="4993327"/>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970875465"/>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213</a:t>
            </a:fld>
            <a:endParaRPr lang="zh-TW" altLang="en-US"/>
          </a:p>
        </p:txBody>
      </p:sp>
    </p:spTree>
    <p:extLst>
      <p:ext uri="{BB962C8B-B14F-4D97-AF65-F5344CB8AC3E}">
        <p14:creationId xmlns:p14="http://schemas.microsoft.com/office/powerpoint/2010/main" val="3969296922"/>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p:pic>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214</a:t>
            </a:fld>
            <a:endParaRPr lang="zh-TW" altLang="en-US"/>
          </a:p>
        </p:txBody>
      </p:sp>
      <p:sp>
        <p:nvSpPr>
          <p:cNvPr id="6" name="矩形 5"/>
          <p:cNvSpPr/>
          <p:nvPr/>
        </p:nvSpPr>
        <p:spPr>
          <a:xfrm>
            <a:off x="5463671" y="1198817"/>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4851400" y="552486"/>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105</a:t>
            </a:r>
            <a:endParaRPr lang="zh-TW" altLang="en-US" sz="3600" dirty="0">
              <a:solidFill>
                <a:schemeClr val="bg1">
                  <a:lumMod val="50000"/>
                </a:schemeClr>
              </a:solidFill>
            </a:endParaRPr>
          </a:p>
        </p:txBody>
      </p:sp>
      <p:grpSp>
        <p:nvGrpSpPr>
          <p:cNvPr id="10" name="群組 9"/>
          <p:cNvGrpSpPr/>
          <p:nvPr/>
        </p:nvGrpSpPr>
        <p:grpSpPr>
          <a:xfrm>
            <a:off x="1589317" y="4097117"/>
            <a:ext cx="2327040" cy="738664"/>
            <a:chOff x="461880" y="4614883"/>
            <a:chExt cx="2327040" cy="738664"/>
          </a:xfrm>
        </p:grpSpPr>
        <p:sp>
          <p:nvSpPr>
            <p:cNvPr id="11" name="矩形 10"/>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2" name="群組 11"/>
            <p:cNvGrpSpPr/>
            <p:nvPr/>
          </p:nvGrpSpPr>
          <p:grpSpPr>
            <a:xfrm>
              <a:off x="461880" y="4773630"/>
              <a:ext cx="421170" cy="421170"/>
              <a:chOff x="5023476" y="1967700"/>
              <a:chExt cx="421170" cy="421170"/>
            </a:xfrm>
          </p:grpSpPr>
          <p:sp>
            <p:nvSpPr>
              <p:cNvPr id="13" name="橢圓 1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5" name="群組 14"/>
          <p:cNvGrpSpPr/>
          <p:nvPr/>
        </p:nvGrpSpPr>
        <p:grpSpPr>
          <a:xfrm>
            <a:off x="1589317" y="4977227"/>
            <a:ext cx="2327040" cy="738664"/>
            <a:chOff x="461880" y="4614883"/>
            <a:chExt cx="2327040" cy="738664"/>
          </a:xfrm>
        </p:grpSpPr>
        <p:sp>
          <p:nvSpPr>
            <p:cNvPr id="16" name="矩形 15"/>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7" name="群組 16"/>
            <p:cNvGrpSpPr/>
            <p:nvPr/>
          </p:nvGrpSpPr>
          <p:grpSpPr>
            <a:xfrm>
              <a:off x="461880" y="4773630"/>
              <a:ext cx="421170" cy="421170"/>
              <a:chOff x="5023476" y="1967700"/>
              <a:chExt cx="421170" cy="421170"/>
            </a:xfrm>
          </p:grpSpPr>
          <p:sp>
            <p:nvSpPr>
              <p:cNvPr id="18" name="橢圓 17"/>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0" name="群組 19"/>
          <p:cNvGrpSpPr/>
          <p:nvPr/>
        </p:nvGrpSpPr>
        <p:grpSpPr>
          <a:xfrm>
            <a:off x="5166907" y="1542496"/>
            <a:ext cx="2327040" cy="738664"/>
            <a:chOff x="461880" y="4614883"/>
            <a:chExt cx="2327040" cy="738664"/>
          </a:xfrm>
        </p:grpSpPr>
        <p:sp>
          <p:nvSpPr>
            <p:cNvPr id="21" name="矩形 20"/>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461880" y="4773630"/>
              <a:ext cx="421170" cy="421170"/>
              <a:chOff x="5023476" y="1967700"/>
              <a:chExt cx="421170" cy="421170"/>
            </a:xfrm>
          </p:grpSpPr>
          <p:sp>
            <p:nvSpPr>
              <p:cNvPr id="23" name="橢圓 2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5" name="群組 24"/>
          <p:cNvGrpSpPr/>
          <p:nvPr/>
        </p:nvGrpSpPr>
        <p:grpSpPr>
          <a:xfrm>
            <a:off x="5166907" y="2422606"/>
            <a:ext cx="2327040" cy="738664"/>
            <a:chOff x="461880" y="4614883"/>
            <a:chExt cx="2327040" cy="738664"/>
          </a:xfrm>
        </p:grpSpPr>
        <p:sp>
          <p:nvSpPr>
            <p:cNvPr id="26" name="矩形 25"/>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7" name="群組 26"/>
            <p:cNvGrpSpPr/>
            <p:nvPr/>
          </p:nvGrpSpPr>
          <p:grpSpPr>
            <a:xfrm>
              <a:off x="461880" y="4773630"/>
              <a:ext cx="421170" cy="421170"/>
              <a:chOff x="5023476" y="1967700"/>
              <a:chExt cx="421170" cy="421170"/>
            </a:xfrm>
          </p:grpSpPr>
          <p:sp>
            <p:nvSpPr>
              <p:cNvPr id="28" name="橢圓 27"/>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432253943"/>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215</a:t>
            </a:fld>
            <a:endParaRPr lang="zh-TW" altLang="en-US"/>
          </a:p>
        </p:txBody>
      </p:sp>
    </p:spTree>
    <p:extLst>
      <p:ext uri="{BB962C8B-B14F-4D97-AF65-F5344CB8AC3E}">
        <p14:creationId xmlns:p14="http://schemas.microsoft.com/office/powerpoint/2010/main" val="830229285"/>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216</a:t>
            </a:fld>
            <a:endParaRPr lang="zh-TW" altLang="en-US"/>
          </a:p>
        </p:txBody>
      </p:sp>
      <p:sp>
        <p:nvSpPr>
          <p:cNvPr id="10" name="矩形 9"/>
          <p:cNvSpPr/>
          <p:nvPr/>
        </p:nvSpPr>
        <p:spPr>
          <a:xfrm>
            <a:off x="3388493" y="1826361"/>
            <a:ext cx="2341614"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882484" y="800291"/>
            <a:ext cx="3353632"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106</a:t>
            </a:r>
            <a:endParaRPr lang="zh-TW" altLang="en-US" sz="2800" dirty="0">
              <a:solidFill>
                <a:schemeClr val="bg1">
                  <a:lumMod val="50000"/>
                </a:schemeClr>
              </a:solidFill>
            </a:endParaRPr>
          </a:p>
        </p:txBody>
      </p:sp>
      <p:sp>
        <p:nvSpPr>
          <p:cNvPr id="13" name="文字方塊 22"/>
          <p:cNvSpPr txBox="1"/>
          <p:nvPr/>
        </p:nvSpPr>
        <p:spPr>
          <a:xfrm>
            <a:off x="4085737" y="5298712"/>
            <a:ext cx="4165669" cy="92333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The quick brown fox jumps over the lazy dog. </a:t>
            </a:r>
          </a:p>
        </p:txBody>
      </p:sp>
      <p:sp>
        <p:nvSpPr>
          <p:cNvPr id="14" name="文字方塊 23"/>
          <p:cNvSpPr txBox="1"/>
          <p:nvPr/>
        </p:nvSpPr>
        <p:spPr>
          <a:xfrm>
            <a:off x="4085737" y="4099451"/>
            <a:ext cx="4165669" cy="923330"/>
          </a:xfrm>
          <a:prstGeom prst="rect">
            <a:avLst/>
          </a:prstGeom>
          <a:solidFill>
            <a:schemeClr val="accent1"/>
          </a:solid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solidFill>
                  <a:schemeClr val="bg1"/>
                </a:solidFill>
              </a:rPr>
              <a:t>The quick brown fox jumps over the lazy dog. The quick brown fox jumps over the lazy dog. </a:t>
            </a:r>
          </a:p>
        </p:txBody>
      </p:sp>
    </p:spTree>
    <p:extLst>
      <p:ext uri="{BB962C8B-B14F-4D97-AF65-F5344CB8AC3E}">
        <p14:creationId xmlns:p14="http://schemas.microsoft.com/office/powerpoint/2010/main" val="2946005378"/>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217</a:t>
            </a:fld>
            <a:endParaRPr lang="zh-TW" altLang="en-US"/>
          </a:p>
        </p:txBody>
      </p:sp>
    </p:spTree>
    <p:extLst>
      <p:ext uri="{BB962C8B-B14F-4D97-AF65-F5344CB8AC3E}">
        <p14:creationId xmlns:p14="http://schemas.microsoft.com/office/powerpoint/2010/main" val="3820928467"/>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8" name="圖片版面配置區 7"/>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218</a:t>
            </a:fld>
            <a:endParaRPr lang="zh-TW" altLang="en-US"/>
          </a:p>
        </p:txBody>
      </p:sp>
      <p:sp>
        <p:nvSpPr>
          <p:cNvPr id="6" name="矩形 5"/>
          <p:cNvSpPr/>
          <p:nvPr/>
        </p:nvSpPr>
        <p:spPr>
          <a:xfrm>
            <a:off x="5184271" y="1150049"/>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4572000" y="503718"/>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107</a:t>
            </a:r>
            <a:endParaRPr lang="zh-TW" altLang="en-US" sz="3600" dirty="0">
              <a:solidFill>
                <a:schemeClr val="bg1">
                  <a:lumMod val="50000"/>
                </a:schemeClr>
              </a:solidFill>
            </a:endParaRPr>
          </a:p>
        </p:txBody>
      </p:sp>
      <p:sp>
        <p:nvSpPr>
          <p:cNvPr id="10" name="文字方塊 12"/>
          <p:cNvSpPr txBox="1"/>
          <p:nvPr/>
        </p:nvSpPr>
        <p:spPr>
          <a:xfrm>
            <a:off x="5386032" y="163660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5386032" y="203907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4"/>
          <p:cNvSpPr txBox="1"/>
          <p:nvPr/>
        </p:nvSpPr>
        <p:spPr>
          <a:xfrm>
            <a:off x="5386032" y="253402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3" name="矩形 12"/>
          <p:cNvSpPr/>
          <p:nvPr/>
        </p:nvSpPr>
        <p:spPr>
          <a:xfrm>
            <a:off x="5386032" y="293649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6"/>
          <p:cNvSpPr txBox="1"/>
          <p:nvPr/>
        </p:nvSpPr>
        <p:spPr>
          <a:xfrm>
            <a:off x="1454081" y="440022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5" name="矩形 14"/>
          <p:cNvSpPr/>
          <p:nvPr/>
        </p:nvSpPr>
        <p:spPr>
          <a:xfrm>
            <a:off x="1454081" y="480268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8"/>
          <p:cNvSpPr txBox="1"/>
          <p:nvPr/>
        </p:nvSpPr>
        <p:spPr>
          <a:xfrm>
            <a:off x="1454081" y="5297644"/>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7" name="矩形 16"/>
          <p:cNvSpPr/>
          <p:nvPr/>
        </p:nvSpPr>
        <p:spPr>
          <a:xfrm>
            <a:off x="1454081" y="570010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4846351" y="2765826"/>
            <a:ext cx="523644" cy="523644"/>
            <a:chOff x="5731184" y="3068960"/>
            <a:chExt cx="816070" cy="816070"/>
          </a:xfrm>
        </p:grpSpPr>
        <p:sp>
          <p:nvSpPr>
            <p:cNvPr id="19" name="橢圓 18"/>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0" name="群組 19"/>
            <p:cNvGrpSpPr/>
            <p:nvPr/>
          </p:nvGrpSpPr>
          <p:grpSpPr>
            <a:xfrm>
              <a:off x="5935646" y="3308966"/>
              <a:ext cx="407146" cy="33605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4846351" y="1868403"/>
            <a:ext cx="523644" cy="523644"/>
            <a:chOff x="5731184" y="1981037"/>
            <a:chExt cx="816070" cy="816070"/>
          </a:xfrm>
        </p:grpSpPr>
        <p:sp>
          <p:nvSpPr>
            <p:cNvPr id="24" name="橢圓 2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6" name="群組 25"/>
          <p:cNvGrpSpPr/>
          <p:nvPr/>
        </p:nvGrpSpPr>
        <p:grpSpPr>
          <a:xfrm>
            <a:off x="914400" y="4632018"/>
            <a:ext cx="523644" cy="523644"/>
            <a:chOff x="5731184" y="4156883"/>
            <a:chExt cx="816070" cy="816070"/>
          </a:xfrm>
        </p:grpSpPr>
        <p:sp>
          <p:nvSpPr>
            <p:cNvPr id="27" name="橢圓 26"/>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8" name="群組 27"/>
            <p:cNvGrpSpPr/>
            <p:nvPr/>
          </p:nvGrpSpPr>
          <p:grpSpPr>
            <a:xfrm>
              <a:off x="5939596" y="4366125"/>
              <a:ext cx="399246" cy="397586"/>
              <a:chOff x="35309818" y="13261794"/>
              <a:chExt cx="2516828" cy="2506357"/>
            </a:xfrm>
            <a:solidFill>
              <a:schemeClr val="bg1"/>
            </a:solidFill>
          </p:grpSpPr>
          <p:sp>
            <p:nvSpPr>
              <p:cNvPr id="29" name="手繪多邊形 2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6" name="群組 35"/>
          <p:cNvGrpSpPr/>
          <p:nvPr/>
        </p:nvGrpSpPr>
        <p:grpSpPr>
          <a:xfrm>
            <a:off x="914400" y="5529441"/>
            <a:ext cx="523644" cy="523644"/>
            <a:chOff x="5731184" y="5244806"/>
            <a:chExt cx="816070" cy="816070"/>
          </a:xfrm>
        </p:grpSpPr>
        <p:sp>
          <p:nvSpPr>
            <p:cNvPr id="37" name="橢圓 36"/>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8" name="手繪多邊形 37"/>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73361052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圖片版面配置區 14"/>
          <p:cNvSpPr>
            <a:spLocks noGrp="1"/>
          </p:cNvSpPr>
          <p:nvPr>
            <p:ph type="pic" sz="quarter" idx="13"/>
          </p:nvPr>
        </p:nvSpPr>
        <p:spPr/>
      </p:sp>
      <p:sp>
        <p:nvSpPr>
          <p:cNvPr id="16" name="圖片版面配置區 15"/>
          <p:cNvSpPr>
            <a:spLocks noGrp="1"/>
          </p:cNvSpPr>
          <p:nvPr>
            <p:ph type="pic" sz="quarter" idx="14"/>
          </p:nvPr>
        </p:nvSpPr>
        <p:spPr/>
      </p:sp>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21</a:t>
            </a:fld>
            <a:endParaRPr lang="zh-TW" altLang="en-US"/>
          </a:p>
        </p:txBody>
      </p:sp>
    </p:spTree>
    <p:extLst>
      <p:ext uri="{BB962C8B-B14F-4D97-AF65-F5344CB8AC3E}">
        <p14:creationId xmlns:p14="http://schemas.microsoft.com/office/powerpoint/2010/main" val="2300884127"/>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219</a:t>
            </a:fld>
            <a:endParaRPr lang="zh-TW" altLang="en-US"/>
          </a:p>
        </p:txBody>
      </p:sp>
    </p:spTree>
    <p:extLst>
      <p:ext uri="{BB962C8B-B14F-4D97-AF65-F5344CB8AC3E}">
        <p14:creationId xmlns:p14="http://schemas.microsoft.com/office/powerpoint/2010/main" val="1649506505"/>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220</a:t>
            </a:fld>
            <a:endParaRPr lang="zh-TW" altLang="en-US"/>
          </a:p>
        </p:txBody>
      </p:sp>
      <p:sp>
        <p:nvSpPr>
          <p:cNvPr id="12" name="矩形 11"/>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108</a:t>
            </a:r>
            <a:endParaRPr lang="zh-TW" altLang="en-US" sz="3600" dirty="0">
              <a:solidFill>
                <a:schemeClr val="bg1">
                  <a:lumMod val="50000"/>
                </a:schemeClr>
              </a:solidFill>
            </a:endParaRPr>
          </a:p>
        </p:txBody>
      </p:sp>
      <p:grpSp>
        <p:nvGrpSpPr>
          <p:cNvPr id="50" name="群組 49"/>
          <p:cNvGrpSpPr/>
          <p:nvPr/>
        </p:nvGrpSpPr>
        <p:grpSpPr>
          <a:xfrm>
            <a:off x="4125255" y="2145643"/>
            <a:ext cx="2791674" cy="954107"/>
            <a:chOff x="6149127" y="1804267"/>
            <a:chExt cx="2791674" cy="954107"/>
          </a:xfrm>
        </p:grpSpPr>
        <p:sp>
          <p:nvSpPr>
            <p:cNvPr id="51" name="矩形 50"/>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52" name="群組 51"/>
            <p:cNvGrpSpPr/>
            <p:nvPr/>
          </p:nvGrpSpPr>
          <p:grpSpPr>
            <a:xfrm>
              <a:off x="6149127" y="1865227"/>
              <a:ext cx="364036" cy="364036"/>
              <a:chOff x="439901" y="1993616"/>
              <a:chExt cx="364036" cy="364036"/>
            </a:xfrm>
          </p:grpSpPr>
          <p:sp>
            <p:nvSpPr>
              <p:cNvPr id="53" name="圓角矩形 52"/>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4" name="手繪多邊形 53"/>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55" name="群組 54"/>
          <p:cNvGrpSpPr/>
          <p:nvPr/>
        </p:nvGrpSpPr>
        <p:grpSpPr>
          <a:xfrm>
            <a:off x="4125255" y="3262227"/>
            <a:ext cx="2791674" cy="954107"/>
            <a:chOff x="6149127" y="2941171"/>
            <a:chExt cx="2791674" cy="954107"/>
          </a:xfrm>
        </p:grpSpPr>
        <p:sp>
          <p:nvSpPr>
            <p:cNvPr id="56" name="矩形 55"/>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57" name="群組 56"/>
            <p:cNvGrpSpPr/>
            <p:nvPr/>
          </p:nvGrpSpPr>
          <p:grpSpPr>
            <a:xfrm>
              <a:off x="6149127" y="3002131"/>
              <a:ext cx="364036" cy="364036"/>
              <a:chOff x="439901" y="1993616"/>
              <a:chExt cx="364036" cy="364036"/>
            </a:xfrm>
          </p:grpSpPr>
          <p:sp>
            <p:nvSpPr>
              <p:cNvPr id="58" name="圓角矩形 57"/>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9" name="手繪多邊形 58"/>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60" name="群組 59"/>
          <p:cNvGrpSpPr/>
          <p:nvPr/>
        </p:nvGrpSpPr>
        <p:grpSpPr>
          <a:xfrm>
            <a:off x="4125255" y="4378811"/>
            <a:ext cx="2791674" cy="954107"/>
            <a:chOff x="6149127" y="3992731"/>
            <a:chExt cx="2791674" cy="954107"/>
          </a:xfrm>
        </p:grpSpPr>
        <p:sp>
          <p:nvSpPr>
            <p:cNvPr id="61" name="矩形 60"/>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62" name="群組 61"/>
            <p:cNvGrpSpPr/>
            <p:nvPr/>
          </p:nvGrpSpPr>
          <p:grpSpPr>
            <a:xfrm>
              <a:off x="6149127" y="4053691"/>
              <a:ext cx="364036" cy="364036"/>
              <a:chOff x="439901" y="1993616"/>
              <a:chExt cx="364036" cy="364036"/>
            </a:xfrm>
          </p:grpSpPr>
          <p:sp>
            <p:nvSpPr>
              <p:cNvPr id="63" name="圓角矩形 62"/>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64" name="手繪多邊形 63"/>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65" name="群組 64"/>
          <p:cNvGrpSpPr/>
          <p:nvPr/>
        </p:nvGrpSpPr>
        <p:grpSpPr>
          <a:xfrm>
            <a:off x="4125255" y="5495395"/>
            <a:ext cx="2791674" cy="954107"/>
            <a:chOff x="6149127" y="5044291"/>
            <a:chExt cx="2791674" cy="954107"/>
          </a:xfrm>
        </p:grpSpPr>
        <p:sp>
          <p:nvSpPr>
            <p:cNvPr id="66" name="矩形 65"/>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67" name="群組 66"/>
            <p:cNvGrpSpPr/>
            <p:nvPr/>
          </p:nvGrpSpPr>
          <p:grpSpPr>
            <a:xfrm>
              <a:off x="6149127" y="5105251"/>
              <a:ext cx="364036" cy="364036"/>
              <a:chOff x="439901" y="1993616"/>
              <a:chExt cx="364036" cy="364036"/>
            </a:xfrm>
          </p:grpSpPr>
          <p:sp>
            <p:nvSpPr>
              <p:cNvPr id="68" name="圓角矩形 67"/>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69" name="手繪多邊形 68"/>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2571088827"/>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221</a:t>
            </a:fld>
            <a:endParaRPr lang="zh-TW" altLang="en-US"/>
          </a:p>
        </p:txBody>
      </p:sp>
    </p:spTree>
    <p:extLst>
      <p:ext uri="{BB962C8B-B14F-4D97-AF65-F5344CB8AC3E}">
        <p14:creationId xmlns:p14="http://schemas.microsoft.com/office/powerpoint/2010/main" val="1901024724"/>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222</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109</a:t>
            </a:r>
            <a:endParaRPr lang="zh-TW" altLang="en-US" sz="3600" dirty="0">
              <a:solidFill>
                <a:schemeClr val="bg1">
                  <a:lumMod val="50000"/>
                </a:schemeClr>
              </a:solidFill>
            </a:endParaRPr>
          </a:p>
        </p:txBody>
      </p:sp>
      <p:grpSp>
        <p:nvGrpSpPr>
          <p:cNvPr id="9" name="群組 8"/>
          <p:cNvGrpSpPr/>
          <p:nvPr/>
        </p:nvGrpSpPr>
        <p:grpSpPr>
          <a:xfrm>
            <a:off x="5181680" y="2208486"/>
            <a:ext cx="3352566" cy="738664"/>
            <a:chOff x="560912" y="1927819"/>
            <a:chExt cx="3352566" cy="738664"/>
          </a:xfrm>
        </p:grpSpPr>
        <p:grpSp>
          <p:nvGrpSpPr>
            <p:cNvPr id="13" name="群組 12"/>
            <p:cNvGrpSpPr/>
            <p:nvPr/>
          </p:nvGrpSpPr>
          <p:grpSpPr>
            <a:xfrm>
              <a:off x="560912" y="2086566"/>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7" name="群組 16"/>
          <p:cNvGrpSpPr/>
          <p:nvPr/>
        </p:nvGrpSpPr>
        <p:grpSpPr>
          <a:xfrm>
            <a:off x="5181680" y="3183846"/>
            <a:ext cx="3352566" cy="738664"/>
            <a:chOff x="560912" y="1927819"/>
            <a:chExt cx="3352566" cy="738664"/>
          </a:xfrm>
        </p:grpSpPr>
        <p:grpSp>
          <p:nvGrpSpPr>
            <p:cNvPr id="18" name="群組 17"/>
            <p:cNvGrpSpPr/>
            <p:nvPr/>
          </p:nvGrpSpPr>
          <p:grpSpPr>
            <a:xfrm>
              <a:off x="560912" y="2086566"/>
              <a:ext cx="421170" cy="421170"/>
              <a:chOff x="1600200" y="2308860"/>
              <a:chExt cx="594360" cy="594360"/>
            </a:xfrm>
            <a:noFill/>
          </p:grpSpPr>
          <p:sp>
            <p:nvSpPr>
              <p:cNvPr id="20" name="橢圓 19"/>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1"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9" name="矩形 18"/>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2" name="群組 21"/>
          <p:cNvGrpSpPr/>
          <p:nvPr/>
        </p:nvGrpSpPr>
        <p:grpSpPr>
          <a:xfrm>
            <a:off x="5181680" y="4159206"/>
            <a:ext cx="3352566" cy="738664"/>
            <a:chOff x="560912" y="1927819"/>
            <a:chExt cx="3352566" cy="738664"/>
          </a:xfrm>
        </p:grpSpPr>
        <p:grpSp>
          <p:nvGrpSpPr>
            <p:cNvPr id="23" name="群組 22"/>
            <p:cNvGrpSpPr/>
            <p:nvPr/>
          </p:nvGrpSpPr>
          <p:grpSpPr>
            <a:xfrm>
              <a:off x="560912" y="2086566"/>
              <a:ext cx="421170" cy="421170"/>
              <a:chOff x="1600200" y="2308860"/>
              <a:chExt cx="594360" cy="594360"/>
            </a:xfrm>
            <a:noFill/>
          </p:grpSpPr>
          <p:sp>
            <p:nvSpPr>
              <p:cNvPr id="25" name="橢圓 2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7" name="群組 26"/>
          <p:cNvGrpSpPr/>
          <p:nvPr/>
        </p:nvGrpSpPr>
        <p:grpSpPr>
          <a:xfrm>
            <a:off x="5181680" y="5134566"/>
            <a:ext cx="3352566" cy="738664"/>
            <a:chOff x="560912" y="1927819"/>
            <a:chExt cx="3352566" cy="738664"/>
          </a:xfrm>
        </p:grpSpPr>
        <p:grpSp>
          <p:nvGrpSpPr>
            <p:cNvPr id="28" name="群組 27"/>
            <p:cNvGrpSpPr/>
            <p:nvPr/>
          </p:nvGrpSpPr>
          <p:grpSpPr>
            <a:xfrm>
              <a:off x="560912" y="2086566"/>
              <a:ext cx="421170" cy="421170"/>
              <a:chOff x="1600200" y="2308860"/>
              <a:chExt cx="594360" cy="594360"/>
            </a:xfrm>
            <a:noFill/>
          </p:grpSpPr>
          <p:sp>
            <p:nvSpPr>
              <p:cNvPr id="30" name="橢圓 29"/>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1"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9" name="矩形 28"/>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3918550599"/>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223</a:t>
            </a:fld>
            <a:endParaRPr lang="zh-TW" altLang="en-US"/>
          </a:p>
        </p:txBody>
      </p:sp>
    </p:spTree>
    <p:extLst>
      <p:ext uri="{BB962C8B-B14F-4D97-AF65-F5344CB8AC3E}">
        <p14:creationId xmlns:p14="http://schemas.microsoft.com/office/powerpoint/2010/main" val="580653290"/>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224</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110</a:t>
            </a:r>
            <a:endParaRPr lang="zh-TW" altLang="en-US" sz="3600" dirty="0">
              <a:solidFill>
                <a:schemeClr val="bg1">
                  <a:lumMod val="50000"/>
                </a:schemeClr>
              </a:solidFill>
            </a:endParaRPr>
          </a:p>
        </p:txBody>
      </p:sp>
      <p:sp>
        <p:nvSpPr>
          <p:cNvPr id="10" name="矩形 9"/>
          <p:cNvSpPr/>
          <p:nvPr/>
        </p:nvSpPr>
        <p:spPr>
          <a:xfrm>
            <a:off x="6113526" y="261681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1" name="橢圓 10"/>
          <p:cNvSpPr/>
          <p:nvPr/>
        </p:nvSpPr>
        <p:spPr>
          <a:xfrm>
            <a:off x="5279136" y="2121546"/>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2" name="直線接點 11"/>
          <p:cNvCxnSpPr/>
          <p:nvPr/>
        </p:nvCxnSpPr>
        <p:spPr>
          <a:xfrm>
            <a:off x="5702046" y="253874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3" name="文字方塊 88"/>
          <p:cNvSpPr txBox="1"/>
          <p:nvPr/>
        </p:nvSpPr>
        <p:spPr>
          <a:xfrm>
            <a:off x="6113526" y="207386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4" name="矩形 13"/>
          <p:cNvSpPr/>
          <p:nvPr/>
        </p:nvSpPr>
        <p:spPr>
          <a:xfrm>
            <a:off x="6113526" y="409128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5" name="橢圓 14"/>
          <p:cNvSpPr/>
          <p:nvPr/>
        </p:nvSpPr>
        <p:spPr>
          <a:xfrm>
            <a:off x="5279136" y="3596016"/>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6" name="直線接點 15"/>
          <p:cNvCxnSpPr/>
          <p:nvPr/>
        </p:nvCxnSpPr>
        <p:spPr>
          <a:xfrm>
            <a:off x="5702046" y="401321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7" name="文字方塊 88"/>
          <p:cNvSpPr txBox="1"/>
          <p:nvPr/>
        </p:nvSpPr>
        <p:spPr>
          <a:xfrm>
            <a:off x="6113526" y="354833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8" name="矩形 17"/>
          <p:cNvSpPr/>
          <p:nvPr/>
        </p:nvSpPr>
        <p:spPr>
          <a:xfrm>
            <a:off x="6113526" y="556575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9" name="橢圓 18"/>
          <p:cNvSpPr/>
          <p:nvPr/>
        </p:nvSpPr>
        <p:spPr>
          <a:xfrm>
            <a:off x="5279136" y="5070486"/>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0" name="直線接點 19"/>
          <p:cNvCxnSpPr/>
          <p:nvPr/>
        </p:nvCxnSpPr>
        <p:spPr>
          <a:xfrm>
            <a:off x="5702046" y="548768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6113526" y="502280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3674621314"/>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225</a:t>
            </a:fld>
            <a:endParaRPr lang="zh-TW" altLang="en-US"/>
          </a:p>
        </p:txBody>
      </p:sp>
    </p:spTree>
    <p:extLst>
      <p:ext uri="{BB962C8B-B14F-4D97-AF65-F5344CB8AC3E}">
        <p14:creationId xmlns:p14="http://schemas.microsoft.com/office/powerpoint/2010/main" val="325183817"/>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8" name="圖片版面配置區 7"/>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226</a:t>
            </a:fld>
            <a:endParaRPr lang="zh-TW" altLang="en-US"/>
          </a:p>
        </p:txBody>
      </p:sp>
      <p:sp>
        <p:nvSpPr>
          <p:cNvPr id="7" name="矩形 6"/>
          <p:cNvSpPr/>
          <p:nvPr/>
        </p:nvSpPr>
        <p:spPr>
          <a:xfrm>
            <a:off x="203765"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96063" y="209323"/>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111</a:t>
            </a:r>
            <a:endParaRPr lang="zh-TW" altLang="en-US" sz="2800" dirty="0">
              <a:solidFill>
                <a:schemeClr val="bg1">
                  <a:lumMod val="50000"/>
                </a:schemeClr>
              </a:solidFill>
            </a:endParaRPr>
          </a:p>
        </p:txBody>
      </p:sp>
      <p:sp>
        <p:nvSpPr>
          <p:cNvPr id="12" name="文字方塊 12"/>
          <p:cNvSpPr txBox="1"/>
          <p:nvPr/>
        </p:nvSpPr>
        <p:spPr>
          <a:xfrm>
            <a:off x="6646564" y="76153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3" name="矩形 12"/>
          <p:cNvSpPr/>
          <p:nvPr/>
        </p:nvSpPr>
        <p:spPr>
          <a:xfrm>
            <a:off x="6646564" y="116400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4"/>
          <p:cNvSpPr txBox="1"/>
          <p:nvPr/>
        </p:nvSpPr>
        <p:spPr>
          <a:xfrm>
            <a:off x="6646564" y="165895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5" name="矩形 14"/>
          <p:cNvSpPr/>
          <p:nvPr/>
        </p:nvSpPr>
        <p:spPr>
          <a:xfrm>
            <a:off x="6646564" y="206142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6"/>
          <p:cNvSpPr txBox="1"/>
          <p:nvPr/>
        </p:nvSpPr>
        <p:spPr>
          <a:xfrm>
            <a:off x="3741125" y="404252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7" name="矩形 16"/>
          <p:cNvSpPr/>
          <p:nvPr/>
        </p:nvSpPr>
        <p:spPr>
          <a:xfrm>
            <a:off x="3741125" y="444498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8"/>
          <p:cNvSpPr txBox="1"/>
          <p:nvPr/>
        </p:nvSpPr>
        <p:spPr>
          <a:xfrm>
            <a:off x="3741125" y="4939947"/>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9" name="矩形 18"/>
          <p:cNvSpPr/>
          <p:nvPr/>
        </p:nvSpPr>
        <p:spPr>
          <a:xfrm>
            <a:off x="3741125" y="534241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6106883" y="1890756"/>
            <a:ext cx="523644" cy="523644"/>
            <a:chOff x="5731184" y="3068960"/>
            <a:chExt cx="816070" cy="816070"/>
          </a:xfrm>
        </p:grpSpPr>
        <p:sp>
          <p:nvSpPr>
            <p:cNvPr id="21" name="橢圓 20"/>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2" name="群組 21"/>
            <p:cNvGrpSpPr/>
            <p:nvPr/>
          </p:nvGrpSpPr>
          <p:grpSpPr>
            <a:xfrm>
              <a:off x="5935646" y="3308966"/>
              <a:ext cx="407146" cy="336058"/>
              <a:chOff x="13079250" y="23448756"/>
              <a:chExt cx="2967819" cy="2449630"/>
            </a:xfrm>
            <a:solidFill>
              <a:schemeClr val="bg1"/>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5" name="群組 24"/>
          <p:cNvGrpSpPr/>
          <p:nvPr/>
        </p:nvGrpSpPr>
        <p:grpSpPr>
          <a:xfrm>
            <a:off x="6106883" y="993333"/>
            <a:ext cx="523644" cy="523644"/>
            <a:chOff x="5731184" y="1981037"/>
            <a:chExt cx="816070" cy="816070"/>
          </a:xfrm>
        </p:grpSpPr>
        <p:sp>
          <p:nvSpPr>
            <p:cNvPr id="26" name="橢圓 25"/>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a:off x="3201444" y="4274321"/>
            <a:ext cx="523644" cy="523644"/>
            <a:chOff x="5731184" y="4156883"/>
            <a:chExt cx="816070" cy="816070"/>
          </a:xfrm>
        </p:grpSpPr>
        <p:sp>
          <p:nvSpPr>
            <p:cNvPr id="29" name="橢圓 28"/>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0" name="群組 29"/>
            <p:cNvGrpSpPr/>
            <p:nvPr/>
          </p:nvGrpSpPr>
          <p:grpSpPr>
            <a:xfrm>
              <a:off x="5939596" y="4366125"/>
              <a:ext cx="399246" cy="397586"/>
              <a:chOff x="35309818" y="13261794"/>
              <a:chExt cx="2516828" cy="2506357"/>
            </a:xfrm>
            <a:solidFill>
              <a:schemeClr val="bg1"/>
            </a:solidFill>
          </p:grpSpPr>
          <p:sp>
            <p:nvSpPr>
              <p:cNvPr id="31" name="手繪多邊形 30"/>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3201444" y="5171744"/>
            <a:ext cx="523644" cy="523644"/>
            <a:chOff x="5731184" y="5244806"/>
            <a:chExt cx="816070" cy="816070"/>
          </a:xfrm>
        </p:grpSpPr>
        <p:sp>
          <p:nvSpPr>
            <p:cNvPr id="39" name="橢圓 38"/>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0" name="手繪多邊形 39"/>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777769508"/>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227</a:t>
            </a:fld>
            <a:endParaRPr lang="zh-TW" altLang="en-US"/>
          </a:p>
        </p:txBody>
      </p:sp>
    </p:spTree>
    <p:extLst>
      <p:ext uri="{BB962C8B-B14F-4D97-AF65-F5344CB8AC3E}">
        <p14:creationId xmlns:p14="http://schemas.microsoft.com/office/powerpoint/2010/main" val="1003675655"/>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a:stretch/>
        </p:blipFill>
        <p:spPr/>
      </p:pic>
      <p:pic>
        <p:nvPicPr>
          <p:cNvPr id="10" name="圖片版面配置區 9"/>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228</a:t>
            </a:fld>
            <a:endParaRPr lang="zh-TW" altLang="en-US"/>
          </a:p>
        </p:txBody>
      </p:sp>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1460636" y="3564065"/>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848365" y="2917734"/>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112</a:t>
            </a:r>
            <a:endParaRPr lang="zh-TW" altLang="en-US" sz="3600" dirty="0">
              <a:solidFill>
                <a:schemeClr val="bg1">
                  <a:lumMod val="50000"/>
                </a:schemeClr>
              </a:solidFill>
            </a:endParaRPr>
          </a:p>
        </p:txBody>
      </p:sp>
      <p:sp>
        <p:nvSpPr>
          <p:cNvPr id="9" name="文字方塊 51"/>
          <p:cNvSpPr txBox="1"/>
          <p:nvPr/>
        </p:nvSpPr>
        <p:spPr>
          <a:xfrm>
            <a:off x="481228" y="4091205"/>
            <a:ext cx="4792168"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150511755"/>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圖片版面配置區 6"/>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22</a:t>
            </a:fld>
            <a:endParaRPr lang="zh-TW" altLang="en-US"/>
          </a:p>
        </p:txBody>
      </p:sp>
      <p:pic>
        <p:nvPicPr>
          <p:cNvPr id="12" name="圖片版面配置區 11"/>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8" name="文字方塊 7"/>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009</a:t>
            </a:r>
            <a:endParaRPr lang="zh-TW" altLang="en-US" sz="3600" dirty="0">
              <a:solidFill>
                <a:schemeClr val="bg1"/>
              </a:solidFill>
            </a:endParaRPr>
          </a:p>
        </p:txBody>
      </p:sp>
    </p:spTree>
    <p:extLst>
      <p:ext uri="{BB962C8B-B14F-4D97-AF65-F5344CB8AC3E}">
        <p14:creationId xmlns:p14="http://schemas.microsoft.com/office/powerpoint/2010/main" val="762139805"/>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229</a:t>
            </a:fld>
            <a:endParaRPr lang="zh-TW" altLang="en-US"/>
          </a:p>
        </p:txBody>
      </p:sp>
    </p:spTree>
    <p:extLst>
      <p:ext uri="{BB962C8B-B14F-4D97-AF65-F5344CB8AC3E}">
        <p14:creationId xmlns:p14="http://schemas.microsoft.com/office/powerpoint/2010/main" val="4128322091"/>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230</a:t>
            </a:fld>
            <a:endParaRPr lang="zh-TW" altLang="en-US"/>
          </a:p>
        </p:txBody>
      </p:sp>
      <p:pic>
        <p:nvPicPr>
          <p:cNvPr id="14" name="圖片版面配置區 13"/>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950133"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337862"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113</a:t>
            </a:r>
            <a:endParaRPr lang="zh-TW" altLang="en-US" sz="3600" dirty="0">
              <a:solidFill>
                <a:schemeClr val="bg1">
                  <a:lumMod val="50000"/>
                </a:schemeClr>
              </a:solidFill>
            </a:endParaRPr>
          </a:p>
        </p:txBody>
      </p:sp>
      <p:grpSp>
        <p:nvGrpSpPr>
          <p:cNvPr id="2" name="群組 1"/>
          <p:cNvGrpSpPr/>
          <p:nvPr/>
        </p:nvGrpSpPr>
        <p:grpSpPr>
          <a:xfrm>
            <a:off x="540142" y="1724284"/>
            <a:ext cx="3285800" cy="523220"/>
            <a:chOff x="634690" y="2064984"/>
            <a:chExt cx="3285800" cy="523220"/>
          </a:xfrm>
        </p:grpSpPr>
        <p:sp>
          <p:nvSpPr>
            <p:cNvPr id="12" name="矩形 11"/>
            <p:cNvSpPr/>
            <p:nvPr/>
          </p:nvSpPr>
          <p:spPr>
            <a:xfrm>
              <a:off x="1120656" y="2064984"/>
              <a:ext cx="279983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3" name="群組 12"/>
            <p:cNvGrpSpPr/>
            <p:nvPr/>
          </p:nvGrpSpPr>
          <p:grpSpPr>
            <a:xfrm>
              <a:off x="634690" y="2116009"/>
              <a:ext cx="421170" cy="421170"/>
              <a:chOff x="5023476" y="1967700"/>
              <a:chExt cx="421170" cy="421170"/>
            </a:xfrm>
          </p:grpSpPr>
          <p:sp>
            <p:nvSpPr>
              <p:cNvPr id="15" name="橢圓 1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7" name="群組 16"/>
          <p:cNvGrpSpPr/>
          <p:nvPr/>
        </p:nvGrpSpPr>
        <p:grpSpPr>
          <a:xfrm>
            <a:off x="540142" y="2455804"/>
            <a:ext cx="3285800" cy="523220"/>
            <a:chOff x="634690" y="2064984"/>
            <a:chExt cx="3285800" cy="523220"/>
          </a:xfrm>
        </p:grpSpPr>
        <p:sp>
          <p:nvSpPr>
            <p:cNvPr id="18" name="矩形 17"/>
            <p:cNvSpPr/>
            <p:nvPr/>
          </p:nvSpPr>
          <p:spPr>
            <a:xfrm>
              <a:off x="1120656" y="2064984"/>
              <a:ext cx="279983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9" name="群組 18"/>
            <p:cNvGrpSpPr/>
            <p:nvPr/>
          </p:nvGrpSpPr>
          <p:grpSpPr>
            <a:xfrm>
              <a:off x="634690" y="2116009"/>
              <a:ext cx="421170" cy="421170"/>
              <a:chOff x="5023476" y="1967700"/>
              <a:chExt cx="421170" cy="421170"/>
            </a:xfrm>
          </p:grpSpPr>
          <p:sp>
            <p:nvSpPr>
              <p:cNvPr id="20" name="橢圓 1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2" name="群組 21"/>
          <p:cNvGrpSpPr/>
          <p:nvPr/>
        </p:nvGrpSpPr>
        <p:grpSpPr>
          <a:xfrm>
            <a:off x="540142" y="3187324"/>
            <a:ext cx="3285800" cy="523220"/>
            <a:chOff x="634690" y="2064984"/>
            <a:chExt cx="3285800" cy="523220"/>
          </a:xfrm>
        </p:grpSpPr>
        <p:sp>
          <p:nvSpPr>
            <p:cNvPr id="23" name="矩形 22"/>
            <p:cNvSpPr/>
            <p:nvPr/>
          </p:nvSpPr>
          <p:spPr>
            <a:xfrm>
              <a:off x="1120656" y="2064984"/>
              <a:ext cx="279983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634690" y="2116009"/>
              <a:ext cx="421170" cy="421170"/>
              <a:chOff x="5023476" y="1967700"/>
              <a:chExt cx="421170" cy="421170"/>
            </a:xfrm>
          </p:grpSpPr>
          <p:sp>
            <p:nvSpPr>
              <p:cNvPr id="25" name="橢圓 2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1097846382"/>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231</a:t>
            </a:fld>
            <a:endParaRPr lang="zh-TW" altLang="en-US"/>
          </a:p>
        </p:txBody>
      </p:sp>
    </p:spTree>
    <p:extLst>
      <p:ext uri="{BB962C8B-B14F-4D97-AF65-F5344CB8AC3E}">
        <p14:creationId xmlns:p14="http://schemas.microsoft.com/office/powerpoint/2010/main" val="3825255660"/>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7"/>
          </p:nvPr>
        </p:nvSpPr>
        <p:spPr/>
        <p:txBody>
          <a:bodyPr/>
          <a:lstStyle/>
          <a:p>
            <a:fld id="{E27FD744-A41C-4EAD-96D0-2F84A994B62C}" type="slidenum">
              <a:rPr lang="zh-TW" altLang="en-US" smtClean="0"/>
              <a:t>232</a:t>
            </a:fld>
            <a:endParaRPr lang="zh-TW" altLang="en-US"/>
          </a:p>
        </p:txBody>
      </p:sp>
      <p:pic>
        <p:nvPicPr>
          <p:cNvPr id="12" name="圖片版面配置區 11"/>
          <p:cNvPicPr>
            <a:picLocks noGrp="1" noChangeAspect="1"/>
          </p:cNvPicPr>
          <p:nvPr>
            <p:ph type="pic" sz="quarter" idx="14"/>
          </p:nvPr>
        </p:nvPicPr>
        <p:blipFill rotWithShape="1">
          <a:blip r:embed="rId3" cstate="email">
            <a:extLst>
              <a:ext uri="{28A0092B-C50C-407E-A947-70E740481C1C}">
                <a14:useLocalDpi xmlns:a14="http://schemas.microsoft.com/office/drawing/2010/main"/>
              </a:ext>
            </a:extLst>
          </a:blip>
          <a:src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114</a:t>
            </a:r>
            <a:endParaRPr lang="zh-TW" altLang="en-US" sz="3600" dirty="0">
              <a:solidFill>
                <a:schemeClr val="bg1">
                  <a:lumMod val="50000"/>
                </a:schemeClr>
              </a:solidFill>
            </a:endParaRPr>
          </a:p>
        </p:txBody>
      </p:sp>
      <p:sp>
        <p:nvSpPr>
          <p:cNvPr id="14" name="橢圓 13"/>
          <p:cNvSpPr/>
          <p:nvPr/>
        </p:nvSpPr>
        <p:spPr>
          <a:xfrm>
            <a:off x="627137" y="1439092"/>
            <a:ext cx="900115" cy="900115"/>
          </a:xfrm>
          <a:prstGeom prst="ellipse">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800" b="1" dirty="0" smtClean="0">
                <a:solidFill>
                  <a:schemeClr val="bg1"/>
                </a:solidFill>
                <a:latin typeface="微軟正黑體" panose="020B0604030504040204" pitchFamily="34" charset="-120"/>
                <a:ea typeface="微軟正黑體" panose="020B0604030504040204" pitchFamily="34" charset="-120"/>
              </a:rPr>
              <a:t>01</a:t>
            </a:r>
          </a:p>
        </p:txBody>
      </p:sp>
      <p:sp>
        <p:nvSpPr>
          <p:cNvPr id="15" name="文字方塊 22"/>
          <p:cNvSpPr txBox="1"/>
          <p:nvPr/>
        </p:nvSpPr>
        <p:spPr>
          <a:xfrm>
            <a:off x="1610789" y="156598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6" name="橢圓 15"/>
          <p:cNvSpPr/>
          <p:nvPr/>
        </p:nvSpPr>
        <p:spPr>
          <a:xfrm>
            <a:off x="627137" y="2558029"/>
            <a:ext cx="900115" cy="900115"/>
          </a:xfrm>
          <a:prstGeom prst="ellipse">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800" b="1" dirty="0" smtClean="0">
                <a:solidFill>
                  <a:schemeClr val="bg1"/>
                </a:solidFill>
                <a:latin typeface="微軟正黑體" panose="020B0604030504040204" pitchFamily="34" charset="-120"/>
                <a:ea typeface="微軟正黑體" panose="020B0604030504040204" pitchFamily="34" charset="-120"/>
              </a:rPr>
              <a:t>02</a:t>
            </a:r>
          </a:p>
        </p:txBody>
      </p:sp>
      <p:sp>
        <p:nvSpPr>
          <p:cNvPr id="17" name="文字方塊 24"/>
          <p:cNvSpPr txBox="1"/>
          <p:nvPr/>
        </p:nvSpPr>
        <p:spPr>
          <a:xfrm>
            <a:off x="1610789" y="268492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8" name="橢圓 17"/>
          <p:cNvSpPr/>
          <p:nvPr/>
        </p:nvSpPr>
        <p:spPr>
          <a:xfrm>
            <a:off x="627137" y="3676966"/>
            <a:ext cx="900115" cy="900115"/>
          </a:xfrm>
          <a:prstGeom prst="ellipse">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800" b="1" dirty="0" smtClean="0">
                <a:solidFill>
                  <a:schemeClr val="bg1"/>
                </a:solidFill>
                <a:latin typeface="微軟正黑體" panose="020B0604030504040204" pitchFamily="34" charset="-120"/>
                <a:ea typeface="微軟正黑體" panose="020B0604030504040204" pitchFamily="34" charset="-120"/>
              </a:rPr>
              <a:t>03</a:t>
            </a:r>
          </a:p>
        </p:txBody>
      </p:sp>
      <p:sp>
        <p:nvSpPr>
          <p:cNvPr id="19" name="文字方塊 26"/>
          <p:cNvSpPr txBox="1"/>
          <p:nvPr/>
        </p:nvSpPr>
        <p:spPr>
          <a:xfrm>
            <a:off x="1610789" y="3803858"/>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cxnSp>
        <p:nvCxnSpPr>
          <p:cNvPr id="20" name="直線接點 19"/>
          <p:cNvCxnSpPr/>
          <p:nvPr/>
        </p:nvCxnSpPr>
        <p:spPr>
          <a:xfrm>
            <a:off x="627137" y="2441054"/>
            <a:ext cx="393990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1" name="直線接點 20"/>
          <p:cNvCxnSpPr/>
          <p:nvPr/>
        </p:nvCxnSpPr>
        <p:spPr>
          <a:xfrm>
            <a:off x="627137" y="3555479"/>
            <a:ext cx="393990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40041261"/>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5"/>
          </p:nvPr>
        </p:nvSpPr>
        <p:spPr/>
      </p:sp>
      <p:sp>
        <p:nvSpPr>
          <p:cNvPr id="4" name="頁尾版面配置區 3"/>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7"/>
          </p:nvPr>
        </p:nvSpPr>
        <p:spPr/>
        <p:txBody>
          <a:bodyPr/>
          <a:lstStyle/>
          <a:p>
            <a:fld id="{E27FD744-A41C-4EAD-96D0-2F84A994B62C}" type="slidenum">
              <a:rPr lang="zh-TW" altLang="en-US" smtClean="0"/>
              <a:t>233</a:t>
            </a:fld>
            <a:endParaRPr lang="zh-TW" altLang="en-US"/>
          </a:p>
        </p:txBody>
      </p:sp>
    </p:spTree>
    <p:extLst>
      <p:ext uri="{BB962C8B-B14F-4D97-AF65-F5344CB8AC3E}">
        <p14:creationId xmlns:p14="http://schemas.microsoft.com/office/powerpoint/2010/main" val="2887632297"/>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8"/>
          </p:nvPr>
        </p:nvSpPr>
        <p:spPr/>
        <p:txBody>
          <a:bodyPr/>
          <a:lstStyle/>
          <a:p>
            <a:fld id="{E27FD744-A41C-4EAD-96D0-2F84A994B62C}" type="slidenum">
              <a:rPr lang="zh-TW" altLang="en-US" smtClean="0"/>
              <a:t>234</a:t>
            </a:fld>
            <a:endParaRPr lang="zh-TW" altLang="en-US"/>
          </a:p>
        </p:txBody>
      </p:sp>
      <p:pic>
        <p:nvPicPr>
          <p:cNvPr id="13" name="圖片版面配置區 12"/>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115</a:t>
            </a:r>
            <a:endParaRPr lang="zh-TW" altLang="en-US" sz="3600" dirty="0">
              <a:solidFill>
                <a:schemeClr val="bg1">
                  <a:lumMod val="50000"/>
                </a:schemeClr>
              </a:solidFill>
            </a:endParaRPr>
          </a:p>
        </p:txBody>
      </p:sp>
      <p:sp>
        <p:nvSpPr>
          <p:cNvPr id="10" name="文字方塊 12"/>
          <p:cNvSpPr txBox="1"/>
          <p:nvPr/>
        </p:nvSpPr>
        <p:spPr>
          <a:xfrm>
            <a:off x="6284069" y="170904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6284069" y="211150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4"/>
          <p:cNvSpPr txBox="1"/>
          <p:nvPr/>
        </p:nvSpPr>
        <p:spPr>
          <a:xfrm>
            <a:off x="6284069" y="260646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4" name="矩形 13"/>
          <p:cNvSpPr/>
          <p:nvPr/>
        </p:nvSpPr>
        <p:spPr>
          <a:xfrm>
            <a:off x="6284069" y="300892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5744388" y="2838260"/>
            <a:ext cx="523644" cy="523644"/>
            <a:chOff x="5731184" y="3068960"/>
            <a:chExt cx="816070" cy="816070"/>
          </a:xfrm>
        </p:grpSpPr>
        <p:sp>
          <p:nvSpPr>
            <p:cNvPr id="21" name="橢圓 20"/>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2" name="群組 21"/>
            <p:cNvGrpSpPr/>
            <p:nvPr/>
          </p:nvGrpSpPr>
          <p:grpSpPr>
            <a:xfrm>
              <a:off x="5935646" y="3308966"/>
              <a:ext cx="407146" cy="336058"/>
              <a:chOff x="13079250" y="23448756"/>
              <a:chExt cx="2967819" cy="2449630"/>
            </a:xfrm>
            <a:solidFill>
              <a:schemeClr val="bg1"/>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5" name="群組 24"/>
          <p:cNvGrpSpPr/>
          <p:nvPr/>
        </p:nvGrpSpPr>
        <p:grpSpPr>
          <a:xfrm>
            <a:off x="5744388" y="1940837"/>
            <a:ext cx="523644" cy="523644"/>
            <a:chOff x="5731184" y="1981037"/>
            <a:chExt cx="816070" cy="816070"/>
          </a:xfrm>
        </p:grpSpPr>
        <p:sp>
          <p:nvSpPr>
            <p:cNvPr id="26" name="橢圓 25"/>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107454623"/>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5"/>
          </p:nvPr>
        </p:nvSpPr>
        <p:spPr/>
      </p:sp>
      <p:sp>
        <p:nvSpPr>
          <p:cNvPr id="4" name="圖片版面配置區 3"/>
          <p:cNvSpPr>
            <a:spLocks noGrp="1"/>
          </p:cNvSpPr>
          <p:nvPr>
            <p:ph type="pic" sz="quarter" idx="16"/>
          </p:nvPr>
        </p:nvSpPr>
        <p:spPr/>
      </p:sp>
      <p:sp>
        <p:nvSpPr>
          <p:cNvPr id="5" name="頁尾版面配置區 4"/>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8"/>
          </p:nvPr>
        </p:nvSpPr>
        <p:spPr/>
        <p:txBody>
          <a:bodyPr/>
          <a:lstStyle/>
          <a:p>
            <a:fld id="{E27FD744-A41C-4EAD-96D0-2F84A994B62C}" type="slidenum">
              <a:rPr lang="zh-TW" altLang="en-US" smtClean="0"/>
              <a:t>235</a:t>
            </a:fld>
            <a:endParaRPr lang="zh-TW" altLang="en-US"/>
          </a:p>
        </p:txBody>
      </p:sp>
    </p:spTree>
    <p:extLst>
      <p:ext uri="{BB962C8B-B14F-4D97-AF65-F5344CB8AC3E}">
        <p14:creationId xmlns:p14="http://schemas.microsoft.com/office/powerpoint/2010/main" val="2009077471"/>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0"/>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236</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116</a:t>
            </a:r>
            <a:endParaRPr lang="zh-TW" altLang="en-US" sz="3600" dirty="0">
              <a:solidFill>
                <a:schemeClr val="bg1">
                  <a:lumMod val="50000"/>
                </a:schemeClr>
              </a:solidFill>
            </a:endParaRPr>
          </a:p>
        </p:txBody>
      </p:sp>
      <p:grpSp>
        <p:nvGrpSpPr>
          <p:cNvPr id="4" name="群組 3"/>
          <p:cNvGrpSpPr/>
          <p:nvPr/>
        </p:nvGrpSpPr>
        <p:grpSpPr>
          <a:xfrm>
            <a:off x="6563886" y="1726115"/>
            <a:ext cx="1821289" cy="1847265"/>
            <a:chOff x="6563886" y="1726115"/>
            <a:chExt cx="1821289" cy="1847265"/>
          </a:xfrm>
        </p:grpSpPr>
        <p:sp>
          <p:nvSpPr>
            <p:cNvPr id="16"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7"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8" name="直線接點 17"/>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群組 6"/>
          <p:cNvGrpSpPr/>
          <p:nvPr/>
        </p:nvGrpSpPr>
        <p:grpSpPr>
          <a:xfrm>
            <a:off x="2377732" y="4025798"/>
            <a:ext cx="1821289" cy="1842383"/>
            <a:chOff x="2466757" y="4025798"/>
            <a:chExt cx="1821289" cy="1842383"/>
          </a:xfrm>
        </p:grpSpPr>
        <p:sp>
          <p:nvSpPr>
            <p:cNvPr id="20"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1"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2" name="直線接點 21"/>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 name="群組 2"/>
          <p:cNvGrpSpPr/>
          <p:nvPr/>
        </p:nvGrpSpPr>
        <p:grpSpPr>
          <a:xfrm>
            <a:off x="2377732" y="1726115"/>
            <a:ext cx="1821289" cy="1847265"/>
            <a:chOff x="2377732" y="1726115"/>
            <a:chExt cx="1821289" cy="1847265"/>
          </a:xfrm>
        </p:grpSpPr>
        <p:sp>
          <p:nvSpPr>
            <p:cNvPr id="24" name="文字方塊 18"/>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5" name="文字方塊 19"/>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6" name="直線接點 25"/>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文字方塊 20"/>
          <p:cNvSpPr txBox="1"/>
          <p:nvPr/>
        </p:nvSpPr>
        <p:spPr>
          <a:xfrm>
            <a:off x="6563886"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9" name="文字方塊 21"/>
          <p:cNvSpPr txBox="1"/>
          <p:nvPr/>
        </p:nvSpPr>
        <p:spPr>
          <a:xfrm>
            <a:off x="6563886"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30" name="直線接點 29"/>
          <p:cNvCxnSpPr/>
          <p:nvPr/>
        </p:nvCxnSpPr>
        <p:spPr>
          <a:xfrm>
            <a:off x="6563886"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61806690"/>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1"/>
          </p:nvPr>
        </p:nvSpPr>
        <p:spPr/>
      </p:sp>
      <p:sp>
        <p:nvSpPr>
          <p:cNvPr id="5" name="圖片版面配置區 4"/>
          <p:cNvSpPr>
            <a:spLocks noGrp="1"/>
          </p:cNvSpPr>
          <p:nvPr>
            <p:ph type="pic" sz="quarter" idx="10"/>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237</a:t>
            </a:fld>
            <a:endParaRPr lang="zh-TW" altLang="en-US"/>
          </a:p>
        </p:txBody>
      </p:sp>
    </p:spTree>
    <p:extLst>
      <p:ext uri="{BB962C8B-B14F-4D97-AF65-F5344CB8AC3E}">
        <p14:creationId xmlns:p14="http://schemas.microsoft.com/office/powerpoint/2010/main" val="1185346327"/>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238</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117</a:t>
            </a:r>
            <a:endParaRPr lang="zh-TW" altLang="en-US" sz="3600" dirty="0">
              <a:solidFill>
                <a:schemeClr val="bg1">
                  <a:lumMod val="50000"/>
                </a:schemeClr>
              </a:solidFill>
            </a:endParaRPr>
          </a:p>
        </p:txBody>
      </p:sp>
      <p:sp>
        <p:nvSpPr>
          <p:cNvPr id="11" name="文字方塊 51"/>
          <p:cNvSpPr txBox="1"/>
          <p:nvPr/>
        </p:nvSpPr>
        <p:spPr>
          <a:xfrm>
            <a:off x="679528" y="178080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grpSp>
        <p:nvGrpSpPr>
          <p:cNvPr id="12" name="群組 11"/>
          <p:cNvGrpSpPr/>
          <p:nvPr/>
        </p:nvGrpSpPr>
        <p:grpSpPr>
          <a:xfrm>
            <a:off x="314936" y="959866"/>
            <a:ext cx="927930" cy="656394"/>
            <a:chOff x="4402674" y="3309223"/>
            <a:chExt cx="338651" cy="239554"/>
          </a:xfrm>
          <a:solidFill>
            <a:schemeClr val="accent1"/>
          </a:solidFill>
        </p:grpSpPr>
        <p:sp>
          <p:nvSpPr>
            <p:cNvPr id="21" name="文字方塊 202"/>
            <p:cNvSpPr txBox="1"/>
            <p:nvPr/>
          </p:nvSpPr>
          <p:spPr>
            <a:xfrm>
              <a:off x="4402674" y="3309223"/>
              <a:ext cx="161825" cy="239554"/>
            </a:xfrm>
            <a:custGeom>
              <a:avLst/>
              <a:gdLst>
                <a:gd name="connsiteX0" fmla="*/ 89594 w 161825"/>
                <a:gd name="connsiteY0" fmla="*/ 0 h 239554"/>
                <a:gd name="connsiteX1" fmla="*/ 143172 w 161825"/>
                <a:gd name="connsiteY1" fmla="*/ 35719 h 239554"/>
                <a:gd name="connsiteX2" fmla="*/ 111025 w 161825"/>
                <a:gd name="connsiteY2" fmla="*/ 85725 h 239554"/>
                <a:gd name="connsiteX3" fmla="*/ 161031 w 161825"/>
                <a:gd name="connsiteY3" fmla="*/ 167878 h 239554"/>
                <a:gd name="connsiteX4" fmla="*/ 82450 w 161825"/>
                <a:gd name="connsiteY4" fmla="*/ 239316 h 239554"/>
                <a:gd name="connsiteX5" fmla="*/ 7441 w 161825"/>
                <a:gd name="connsiteY5" fmla="*/ 192881 h 239554"/>
                <a:gd name="connsiteX6" fmla="*/ 14584 w 161825"/>
                <a:gd name="connsiteY6" fmla="*/ 107156 h 239554"/>
                <a:gd name="connsiteX7" fmla="*/ 89594 w 161825"/>
                <a:gd name="connsiteY7" fmla="*/ 0 h 23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825" h="239554">
                  <a:moveTo>
                    <a:pt x="89594" y="0"/>
                  </a:moveTo>
                  <a:lnTo>
                    <a:pt x="143172" y="35719"/>
                  </a:lnTo>
                  <a:lnTo>
                    <a:pt x="111025" y="85725"/>
                  </a:lnTo>
                  <a:cubicBezTo>
                    <a:pt x="149125" y="104775"/>
                    <a:pt x="165794" y="132160"/>
                    <a:pt x="161031" y="167878"/>
                  </a:cubicBezTo>
                  <a:cubicBezTo>
                    <a:pt x="153888" y="213122"/>
                    <a:pt x="127694" y="236935"/>
                    <a:pt x="82450" y="239316"/>
                  </a:cubicBezTo>
                  <a:cubicBezTo>
                    <a:pt x="46731" y="241697"/>
                    <a:pt x="21728" y="226219"/>
                    <a:pt x="7441" y="192881"/>
                  </a:cubicBezTo>
                  <a:cubicBezTo>
                    <a:pt x="-4466" y="161925"/>
                    <a:pt x="-2084" y="133350"/>
                    <a:pt x="14584" y="107156"/>
                  </a:cubicBezTo>
                  <a:lnTo>
                    <a:pt x="89594"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22" name="文字方塊 201"/>
            <p:cNvSpPr txBox="1"/>
            <p:nvPr/>
          </p:nvSpPr>
          <p:spPr>
            <a:xfrm>
              <a:off x="4575850" y="3309223"/>
              <a:ext cx="165475" cy="239316"/>
            </a:xfrm>
            <a:custGeom>
              <a:avLst/>
              <a:gdLst>
                <a:gd name="connsiteX0" fmla="*/ 91440 w 165475"/>
                <a:gd name="connsiteY0" fmla="*/ 0 h 239316"/>
                <a:gd name="connsiteX1" fmla="*/ 145018 w 165475"/>
                <a:gd name="connsiteY1" fmla="*/ 35719 h 239316"/>
                <a:gd name="connsiteX2" fmla="*/ 112871 w 165475"/>
                <a:gd name="connsiteY2" fmla="*/ 85725 h 239316"/>
                <a:gd name="connsiteX3" fmla="*/ 162877 w 165475"/>
                <a:gd name="connsiteY3" fmla="*/ 175022 h 239316"/>
                <a:gd name="connsiteX4" fmla="*/ 84296 w 165475"/>
                <a:gd name="connsiteY4" fmla="*/ 239316 h 239316"/>
                <a:gd name="connsiteX5" fmla="*/ 5715 w 165475"/>
                <a:gd name="connsiteY5" fmla="*/ 189310 h 239316"/>
                <a:gd name="connsiteX6" fmla="*/ 12859 w 165475"/>
                <a:gd name="connsiteY6" fmla="*/ 114300 h 239316"/>
                <a:gd name="connsiteX7" fmla="*/ 91440 w 165475"/>
                <a:gd name="connsiteY7" fmla="*/ 0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475" h="239316">
                  <a:moveTo>
                    <a:pt x="91440" y="0"/>
                  </a:moveTo>
                  <a:lnTo>
                    <a:pt x="145018" y="35719"/>
                  </a:lnTo>
                  <a:lnTo>
                    <a:pt x="112871" y="85725"/>
                  </a:lnTo>
                  <a:cubicBezTo>
                    <a:pt x="155734" y="104775"/>
                    <a:pt x="172402" y="134541"/>
                    <a:pt x="162877" y="175022"/>
                  </a:cubicBezTo>
                  <a:cubicBezTo>
                    <a:pt x="155734" y="215503"/>
                    <a:pt x="129540" y="236935"/>
                    <a:pt x="84296" y="239316"/>
                  </a:cubicBezTo>
                  <a:cubicBezTo>
                    <a:pt x="46196" y="239316"/>
                    <a:pt x="20002" y="222647"/>
                    <a:pt x="5715" y="189310"/>
                  </a:cubicBezTo>
                  <a:cubicBezTo>
                    <a:pt x="-3810" y="163116"/>
                    <a:pt x="-1429" y="138113"/>
                    <a:pt x="12859" y="114300"/>
                  </a:cubicBezTo>
                  <a:lnTo>
                    <a:pt x="91440"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grpSp>
        <p:nvGrpSpPr>
          <p:cNvPr id="18" name="群組 17"/>
          <p:cNvGrpSpPr/>
          <p:nvPr/>
        </p:nvGrpSpPr>
        <p:grpSpPr>
          <a:xfrm rot="10800000">
            <a:off x="3758876" y="2513002"/>
            <a:ext cx="927930" cy="656394"/>
            <a:chOff x="4402674" y="3309223"/>
            <a:chExt cx="338651" cy="239554"/>
          </a:xfrm>
          <a:solidFill>
            <a:schemeClr val="accent1"/>
          </a:solidFill>
        </p:grpSpPr>
        <p:sp>
          <p:nvSpPr>
            <p:cNvPr id="19" name="文字方塊 202"/>
            <p:cNvSpPr txBox="1"/>
            <p:nvPr/>
          </p:nvSpPr>
          <p:spPr>
            <a:xfrm>
              <a:off x="4402674" y="3309223"/>
              <a:ext cx="161825" cy="239554"/>
            </a:xfrm>
            <a:custGeom>
              <a:avLst/>
              <a:gdLst>
                <a:gd name="connsiteX0" fmla="*/ 89594 w 161825"/>
                <a:gd name="connsiteY0" fmla="*/ 0 h 239554"/>
                <a:gd name="connsiteX1" fmla="*/ 143172 w 161825"/>
                <a:gd name="connsiteY1" fmla="*/ 35719 h 239554"/>
                <a:gd name="connsiteX2" fmla="*/ 111025 w 161825"/>
                <a:gd name="connsiteY2" fmla="*/ 85725 h 239554"/>
                <a:gd name="connsiteX3" fmla="*/ 161031 w 161825"/>
                <a:gd name="connsiteY3" fmla="*/ 167878 h 239554"/>
                <a:gd name="connsiteX4" fmla="*/ 82450 w 161825"/>
                <a:gd name="connsiteY4" fmla="*/ 239316 h 239554"/>
                <a:gd name="connsiteX5" fmla="*/ 7441 w 161825"/>
                <a:gd name="connsiteY5" fmla="*/ 192881 h 239554"/>
                <a:gd name="connsiteX6" fmla="*/ 14584 w 161825"/>
                <a:gd name="connsiteY6" fmla="*/ 107156 h 239554"/>
                <a:gd name="connsiteX7" fmla="*/ 89594 w 161825"/>
                <a:gd name="connsiteY7" fmla="*/ 0 h 23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825" h="239554">
                  <a:moveTo>
                    <a:pt x="89594" y="0"/>
                  </a:moveTo>
                  <a:lnTo>
                    <a:pt x="143172" y="35719"/>
                  </a:lnTo>
                  <a:lnTo>
                    <a:pt x="111025" y="85725"/>
                  </a:lnTo>
                  <a:cubicBezTo>
                    <a:pt x="149125" y="104775"/>
                    <a:pt x="165794" y="132160"/>
                    <a:pt x="161031" y="167878"/>
                  </a:cubicBezTo>
                  <a:cubicBezTo>
                    <a:pt x="153888" y="213122"/>
                    <a:pt x="127694" y="236935"/>
                    <a:pt x="82450" y="239316"/>
                  </a:cubicBezTo>
                  <a:cubicBezTo>
                    <a:pt x="46731" y="241697"/>
                    <a:pt x="21728" y="226219"/>
                    <a:pt x="7441" y="192881"/>
                  </a:cubicBezTo>
                  <a:cubicBezTo>
                    <a:pt x="-4466" y="161925"/>
                    <a:pt x="-2084" y="133350"/>
                    <a:pt x="14584" y="107156"/>
                  </a:cubicBezTo>
                  <a:lnTo>
                    <a:pt x="89594"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20" name="文字方塊 201"/>
            <p:cNvSpPr txBox="1"/>
            <p:nvPr/>
          </p:nvSpPr>
          <p:spPr>
            <a:xfrm>
              <a:off x="4575850" y="3309223"/>
              <a:ext cx="165475" cy="239316"/>
            </a:xfrm>
            <a:custGeom>
              <a:avLst/>
              <a:gdLst>
                <a:gd name="connsiteX0" fmla="*/ 91440 w 165475"/>
                <a:gd name="connsiteY0" fmla="*/ 0 h 239316"/>
                <a:gd name="connsiteX1" fmla="*/ 145018 w 165475"/>
                <a:gd name="connsiteY1" fmla="*/ 35719 h 239316"/>
                <a:gd name="connsiteX2" fmla="*/ 112871 w 165475"/>
                <a:gd name="connsiteY2" fmla="*/ 85725 h 239316"/>
                <a:gd name="connsiteX3" fmla="*/ 162877 w 165475"/>
                <a:gd name="connsiteY3" fmla="*/ 175022 h 239316"/>
                <a:gd name="connsiteX4" fmla="*/ 84296 w 165475"/>
                <a:gd name="connsiteY4" fmla="*/ 239316 h 239316"/>
                <a:gd name="connsiteX5" fmla="*/ 5715 w 165475"/>
                <a:gd name="connsiteY5" fmla="*/ 189310 h 239316"/>
                <a:gd name="connsiteX6" fmla="*/ 12859 w 165475"/>
                <a:gd name="connsiteY6" fmla="*/ 114300 h 239316"/>
                <a:gd name="connsiteX7" fmla="*/ 91440 w 165475"/>
                <a:gd name="connsiteY7" fmla="*/ 0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475" h="239316">
                  <a:moveTo>
                    <a:pt x="91440" y="0"/>
                  </a:moveTo>
                  <a:lnTo>
                    <a:pt x="145018" y="35719"/>
                  </a:lnTo>
                  <a:lnTo>
                    <a:pt x="112871" y="85725"/>
                  </a:lnTo>
                  <a:cubicBezTo>
                    <a:pt x="155734" y="104775"/>
                    <a:pt x="172402" y="134541"/>
                    <a:pt x="162877" y="175022"/>
                  </a:cubicBezTo>
                  <a:cubicBezTo>
                    <a:pt x="155734" y="215503"/>
                    <a:pt x="129540" y="236935"/>
                    <a:pt x="84296" y="239316"/>
                  </a:cubicBezTo>
                  <a:cubicBezTo>
                    <a:pt x="46196" y="239316"/>
                    <a:pt x="20002" y="222647"/>
                    <a:pt x="5715" y="189310"/>
                  </a:cubicBezTo>
                  <a:cubicBezTo>
                    <a:pt x="-3810" y="163116"/>
                    <a:pt x="-1429" y="138113"/>
                    <a:pt x="12859" y="114300"/>
                  </a:cubicBezTo>
                  <a:lnTo>
                    <a:pt x="91440"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spTree>
    <p:extLst>
      <p:ext uri="{BB962C8B-B14F-4D97-AF65-F5344CB8AC3E}">
        <p14:creationId xmlns:p14="http://schemas.microsoft.com/office/powerpoint/2010/main" val="300650783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5" name="圖片版面配置區 4"/>
          <p:cNvSpPr>
            <a:spLocks noGrp="1"/>
          </p:cNvSpPr>
          <p:nvPr>
            <p:ph type="pic" sz="quarter" idx="11"/>
          </p:nvPr>
        </p:nvSpPr>
        <p:spPr/>
      </p:sp>
      <p:sp>
        <p:nvSpPr>
          <p:cNvPr id="6" name="圖片版面配置區 5"/>
          <p:cNvSpPr>
            <a:spLocks noGrp="1"/>
          </p:cNvSpPr>
          <p:nvPr>
            <p:ph type="pic" sz="quarter" idx="12"/>
          </p:nvPr>
        </p:nvSpPr>
        <p:spPr/>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23</a:t>
            </a:fld>
            <a:endParaRPr lang="zh-TW" altLang="en-US"/>
          </a:p>
        </p:txBody>
      </p:sp>
    </p:spTree>
    <p:extLst>
      <p:ext uri="{BB962C8B-B14F-4D97-AF65-F5344CB8AC3E}">
        <p14:creationId xmlns:p14="http://schemas.microsoft.com/office/powerpoint/2010/main" val="1615311195"/>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239</a:t>
            </a:fld>
            <a:endParaRPr lang="zh-TW" altLang="en-US"/>
          </a:p>
        </p:txBody>
      </p:sp>
    </p:spTree>
    <p:extLst>
      <p:ext uri="{BB962C8B-B14F-4D97-AF65-F5344CB8AC3E}">
        <p14:creationId xmlns:p14="http://schemas.microsoft.com/office/powerpoint/2010/main" val="1349502647"/>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240</a:t>
            </a:fld>
            <a:endParaRPr lang="zh-TW" altLang="en-US"/>
          </a:p>
        </p:txBody>
      </p:sp>
      <p:pic>
        <p:nvPicPr>
          <p:cNvPr id="20" name="圖片版面配置區 19"/>
          <p:cNvPicPr>
            <a:picLocks noGrp="1" noChangeAspect="1"/>
          </p:cNvPicPr>
          <p:nvPr>
            <p:ph type="pic" sz="quarter" idx="10"/>
          </p:nvPr>
        </p:nvPicPr>
        <p:blipFill>
          <a:blip r:embed="rId5"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3"/>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118</a:t>
            </a:r>
            <a:endParaRPr lang="zh-TW" altLang="en-US" sz="3600" dirty="0">
              <a:solidFill>
                <a:schemeClr val="bg1">
                  <a:lumMod val="50000"/>
                </a:schemeClr>
              </a:solidFill>
            </a:endParaRPr>
          </a:p>
        </p:txBody>
      </p:sp>
      <p:sp>
        <p:nvSpPr>
          <p:cNvPr id="11" name="文字方塊 51"/>
          <p:cNvSpPr txBox="1"/>
          <p:nvPr/>
        </p:nvSpPr>
        <p:spPr>
          <a:xfrm>
            <a:off x="5099812" y="4823620"/>
            <a:ext cx="3434588"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a:t>
            </a:r>
            <a:r>
              <a:rPr lang="en-US" altLang="zh-TW" sz="1600" dirty="0" smtClean="0"/>
              <a:t>.. </a:t>
            </a:r>
            <a:endParaRPr lang="en-US" altLang="zh-TW" sz="1600" dirty="0"/>
          </a:p>
        </p:txBody>
      </p:sp>
    </p:spTree>
    <p:extLst>
      <p:ext uri="{BB962C8B-B14F-4D97-AF65-F5344CB8AC3E}">
        <p14:creationId xmlns:p14="http://schemas.microsoft.com/office/powerpoint/2010/main" val="3846300349"/>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0"/>
          </p:nvPr>
        </p:nvSpPr>
        <p:spPr/>
      </p:sp>
      <p:sp>
        <p:nvSpPr>
          <p:cNvPr id="4" name="圖片版面配置區 3"/>
          <p:cNvSpPr>
            <a:spLocks noGrp="1"/>
          </p:cNvSpPr>
          <p:nvPr>
            <p:ph type="pic" sz="quarter" idx="11"/>
          </p:nvPr>
        </p:nvSpPr>
        <p:spPr/>
      </p:sp>
      <p:sp>
        <p:nvSpPr>
          <p:cNvPr id="5" name="圖片版面配置區 4"/>
          <p:cNvSpPr>
            <a:spLocks noGrp="1"/>
          </p:cNvSpPr>
          <p:nvPr>
            <p:ph type="pic" sz="quarter" idx="12"/>
          </p:nvPr>
        </p:nvSpPr>
        <p:spPr/>
      </p:sp>
      <p:sp>
        <p:nvSpPr>
          <p:cNvPr id="6" name="圖片版面配置區 5"/>
          <p:cNvSpPr>
            <a:spLocks noGrp="1"/>
          </p:cNvSpPr>
          <p:nvPr>
            <p:ph type="pic" sz="quarter" idx="14"/>
          </p:nvPr>
        </p:nvSpPr>
        <p:spPr/>
      </p:sp>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241</a:t>
            </a:fld>
            <a:endParaRPr lang="zh-TW" altLang="en-US"/>
          </a:p>
        </p:txBody>
      </p:sp>
    </p:spTree>
    <p:extLst>
      <p:ext uri="{BB962C8B-B14F-4D97-AF65-F5344CB8AC3E}">
        <p14:creationId xmlns:p14="http://schemas.microsoft.com/office/powerpoint/2010/main" val="2762794855"/>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242</a:t>
            </a:fld>
            <a:endParaRPr lang="zh-TW" altLang="en-US"/>
          </a:p>
        </p:txBody>
      </p:sp>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119</a:t>
            </a:r>
            <a:endParaRPr lang="zh-TW" altLang="en-US" sz="3600" dirty="0">
              <a:solidFill>
                <a:schemeClr val="bg1">
                  <a:lumMod val="50000"/>
                </a:schemeClr>
              </a:solidFill>
            </a:endParaRPr>
          </a:p>
        </p:txBody>
      </p:sp>
      <p:sp>
        <p:nvSpPr>
          <p:cNvPr id="10" name="文字方塊 51"/>
          <p:cNvSpPr txBox="1"/>
          <p:nvPr/>
        </p:nvSpPr>
        <p:spPr>
          <a:xfrm>
            <a:off x="5099812" y="4823620"/>
            <a:ext cx="3434588"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a:t>
            </a:r>
            <a:r>
              <a:rPr lang="en-US" altLang="zh-TW" sz="1600" dirty="0" smtClean="0"/>
              <a:t>.. </a:t>
            </a:r>
            <a:endParaRPr lang="en-US" altLang="zh-TW" sz="1600" dirty="0"/>
          </a:p>
        </p:txBody>
      </p:sp>
    </p:spTree>
    <p:extLst>
      <p:ext uri="{BB962C8B-B14F-4D97-AF65-F5344CB8AC3E}">
        <p14:creationId xmlns:p14="http://schemas.microsoft.com/office/powerpoint/2010/main" val="3409226490"/>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4"/>
          </p:nvPr>
        </p:nvSpPr>
        <p:spPr/>
      </p:sp>
      <p:sp>
        <p:nvSpPr>
          <p:cNvPr id="4" name="頁尾版面配置區 3"/>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6"/>
          </p:nvPr>
        </p:nvSpPr>
        <p:spPr/>
        <p:txBody>
          <a:bodyPr/>
          <a:lstStyle/>
          <a:p>
            <a:fld id="{E27FD744-A41C-4EAD-96D0-2F84A994B62C}" type="slidenum">
              <a:rPr lang="zh-TW" altLang="en-US" smtClean="0"/>
              <a:t>243</a:t>
            </a:fld>
            <a:endParaRPr lang="zh-TW" altLang="en-US"/>
          </a:p>
        </p:txBody>
      </p:sp>
    </p:spTree>
    <p:extLst>
      <p:ext uri="{BB962C8B-B14F-4D97-AF65-F5344CB8AC3E}">
        <p14:creationId xmlns:p14="http://schemas.microsoft.com/office/powerpoint/2010/main" val="3858785438"/>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5"/>
          </p:nvPr>
        </p:nvSpPr>
        <p:spPr/>
        <p:txBody>
          <a:bodyPr/>
          <a:lstStyle/>
          <a:p>
            <a:fld id="{E27FD744-A41C-4EAD-96D0-2F84A994B62C}" type="slidenum">
              <a:rPr lang="zh-TW" altLang="en-US" smtClean="0"/>
              <a:t>244</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120</a:t>
            </a:r>
            <a:endParaRPr lang="zh-TW" altLang="en-US" sz="3600" dirty="0">
              <a:solidFill>
                <a:schemeClr val="bg1">
                  <a:lumMod val="50000"/>
                </a:schemeClr>
              </a:solidFill>
            </a:endParaRPr>
          </a:p>
        </p:txBody>
      </p:sp>
      <p:sp>
        <p:nvSpPr>
          <p:cNvPr id="12" name="矩形 11"/>
          <p:cNvSpPr/>
          <p:nvPr/>
        </p:nvSpPr>
        <p:spPr>
          <a:xfrm>
            <a:off x="5172452"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172452"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5172452"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5172452"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4686486" y="2136293"/>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9" name="群組 18"/>
          <p:cNvGrpSpPr/>
          <p:nvPr/>
        </p:nvGrpSpPr>
        <p:grpSpPr>
          <a:xfrm>
            <a:off x="4686486" y="3187853"/>
            <a:ext cx="421170" cy="421170"/>
            <a:chOff x="5023476" y="3019260"/>
            <a:chExt cx="421170" cy="421170"/>
          </a:xfrm>
        </p:grpSpPr>
        <p:sp>
          <p:nvSpPr>
            <p:cNvPr id="20" name="橢圓 19"/>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4686486" y="4239413"/>
            <a:ext cx="421170" cy="421170"/>
            <a:chOff x="5023476" y="4070820"/>
            <a:chExt cx="421170" cy="421170"/>
          </a:xfrm>
        </p:grpSpPr>
        <p:sp>
          <p:nvSpPr>
            <p:cNvPr id="23" name="橢圓 22"/>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5" name="群組 24"/>
          <p:cNvGrpSpPr/>
          <p:nvPr/>
        </p:nvGrpSpPr>
        <p:grpSpPr>
          <a:xfrm>
            <a:off x="4686486" y="5290973"/>
            <a:ext cx="421170" cy="421170"/>
            <a:chOff x="5023476" y="5122380"/>
            <a:chExt cx="421170" cy="421170"/>
          </a:xfrm>
        </p:grpSpPr>
        <p:sp>
          <p:nvSpPr>
            <p:cNvPr id="26" name="橢圓 25"/>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722239495"/>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245</a:t>
            </a:fld>
            <a:endParaRPr lang="zh-TW" altLang="en-US"/>
          </a:p>
        </p:txBody>
      </p:sp>
    </p:spTree>
    <p:extLst>
      <p:ext uri="{BB962C8B-B14F-4D97-AF65-F5344CB8AC3E}">
        <p14:creationId xmlns:p14="http://schemas.microsoft.com/office/powerpoint/2010/main" val="2939237308"/>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246</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121</a:t>
            </a:r>
            <a:endParaRPr lang="zh-TW" altLang="en-US" sz="3600" dirty="0">
              <a:solidFill>
                <a:schemeClr val="bg1">
                  <a:lumMod val="50000"/>
                </a:schemeClr>
              </a:solidFill>
            </a:endParaRPr>
          </a:p>
        </p:txBody>
      </p:sp>
      <p:grpSp>
        <p:nvGrpSpPr>
          <p:cNvPr id="11" name="群組 10"/>
          <p:cNvGrpSpPr/>
          <p:nvPr/>
        </p:nvGrpSpPr>
        <p:grpSpPr>
          <a:xfrm>
            <a:off x="4791536" y="2151621"/>
            <a:ext cx="3352566" cy="738664"/>
            <a:chOff x="560912" y="1927819"/>
            <a:chExt cx="3352566" cy="738664"/>
          </a:xfrm>
        </p:grpSpPr>
        <p:grpSp>
          <p:nvGrpSpPr>
            <p:cNvPr id="12" name="群組 11"/>
            <p:cNvGrpSpPr/>
            <p:nvPr/>
          </p:nvGrpSpPr>
          <p:grpSpPr>
            <a:xfrm>
              <a:off x="560912" y="2086566"/>
              <a:ext cx="421170" cy="421170"/>
              <a:chOff x="1600200" y="2308860"/>
              <a:chExt cx="594360" cy="594360"/>
            </a:xfrm>
            <a:noFill/>
          </p:grpSpPr>
          <p:sp>
            <p:nvSpPr>
              <p:cNvPr id="14" name="橢圓 1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3" name="矩形 1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6" name="群組 15"/>
          <p:cNvGrpSpPr/>
          <p:nvPr/>
        </p:nvGrpSpPr>
        <p:grpSpPr>
          <a:xfrm>
            <a:off x="4791536" y="3126981"/>
            <a:ext cx="3352566" cy="738664"/>
            <a:chOff x="560912" y="1927819"/>
            <a:chExt cx="3352566" cy="738664"/>
          </a:xfrm>
        </p:grpSpPr>
        <p:grpSp>
          <p:nvGrpSpPr>
            <p:cNvPr id="17" name="群組 16"/>
            <p:cNvGrpSpPr/>
            <p:nvPr/>
          </p:nvGrpSpPr>
          <p:grpSpPr>
            <a:xfrm>
              <a:off x="560912" y="2086566"/>
              <a:ext cx="421170" cy="421170"/>
              <a:chOff x="1600200" y="2308860"/>
              <a:chExt cx="594360" cy="594360"/>
            </a:xfrm>
            <a:noFill/>
          </p:grpSpPr>
          <p:sp>
            <p:nvSpPr>
              <p:cNvPr id="19" name="橢圓 1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1" name="群組 20"/>
          <p:cNvGrpSpPr/>
          <p:nvPr/>
        </p:nvGrpSpPr>
        <p:grpSpPr>
          <a:xfrm>
            <a:off x="4791536" y="4102341"/>
            <a:ext cx="3352566" cy="738664"/>
            <a:chOff x="560912" y="1927819"/>
            <a:chExt cx="3352566" cy="738664"/>
          </a:xfrm>
        </p:grpSpPr>
        <p:grpSp>
          <p:nvGrpSpPr>
            <p:cNvPr id="22" name="群組 21"/>
            <p:cNvGrpSpPr/>
            <p:nvPr/>
          </p:nvGrpSpPr>
          <p:grpSpPr>
            <a:xfrm>
              <a:off x="560912" y="2086566"/>
              <a:ext cx="421170" cy="421170"/>
              <a:chOff x="1600200" y="2308860"/>
              <a:chExt cx="594360" cy="594360"/>
            </a:xfrm>
            <a:noFill/>
          </p:grpSpPr>
          <p:sp>
            <p:nvSpPr>
              <p:cNvPr id="24" name="橢圓 2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6" name="群組 25"/>
          <p:cNvGrpSpPr/>
          <p:nvPr/>
        </p:nvGrpSpPr>
        <p:grpSpPr>
          <a:xfrm>
            <a:off x="4791536" y="5077701"/>
            <a:ext cx="3352566" cy="738664"/>
            <a:chOff x="560912" y="1927819"/>
            <a:chExt cx="3352566" cy="738664"/>
          </a:xfrm>
        </p:grpSpPr>
        <p:grpSp>
          <p:nvGrpSpPr>
            <p:cNvPr id="27" name="群組 26"/>
            <p:cNvGrpSpPr/>
            <p:nvPr/>
          </p:nvGrpSpPr>
          <p:grpSpPr>
            <a:xfrm>
              <a:off x="560912" y="2086566"/>
              <a:ext cx="421170" cy="421170"/>
              <a:chOff x="1600200" y="2308860"/>
              <a:chExt cx="594360" cy="594360"/>
            </a:xfrm>
            <a:noFill/>
          </p:grpSpPr>
          <p:sp>
            <p:nvSpPr>
              <p:cNvPr id="29" name="橢圓 2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3359766544"/>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頁尾版面配置區 3"/>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247</a:t>
            </a:fld>
            <a:endParaRPr lang="zh-TW" altLang="en-US"/>
          </a:p>
        </p:txBody>
      </p:sp>
    </p:spTree>
    <p:extLst>
      <p:ext uri="{BB962C8B-B14F-4D97-AF65-F5344CB8AC3E}">
        <p14:creationId xmlns:p14="http://schemas.microsoft.com/office/powerpoint/2010/main" val="1583422804"/>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圖片版面配置區 6"/>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248</a:t>
            </a:fld>
            <a:endParaRPr lang="zh-TW" altLang="en-US"/>
          </a:p>
        </p:txBody>
      </p:sp>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122</a:t>
            </a:r>
            <a:endParaRPr lang="zh-TW" altLang="en-US" sz="3600" dirty="0">
              <a:solidFill>
                <a:schemeClr val="bg1">
                  <a:lumMod val="50000"/>
                </a:schemeClr>
              </a:solidFill>
            </a:endParaRPr>
          </a:p>
        </p:txBody>
      </p:sp>
      <p:sp>
        <p:nvSpPr>
          <p:cNvPr id="9" name="矩形 8"/>
          <p:cNvSpPr/>
          <p:nvPr/>
        </p:nvSpPr>
        <p:spPr>
          <a:xfrm>
            <a:off x="553411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0" name="群組 9"/>
          <p:cNvGrpSpPr/>
          <p:nvPr/>
        </p:nvGrpSpPr>
        <p:grpSpPr>
          <a:xfrm>
            <a:off x="4951186" y="2181225"/>
            <a:ext cx="582930" cy="422910"/>
            <a:chOff x="2068830" y="3314700"/>
            <a:chExt cx="582930" cy="422910"/>
          </a:xfrm>
        </p:grpSpPr>
        <p:sp>
          <p:nvSpPr>
            <p:cNvPr id="11" name="矩形 10"/>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2"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3" name="矩形 12"/>
          <p:cNvSpPr/>
          <p:nvPr/>
        </p:nvSpPr>
        <p:spPr>
          <a:xfrm>
            <a:off x="553411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4951186" y="3229737"/>
            <a:ext cx="582930" cy="422910"/>
            <a:chOff x="2068830" y="3314700"/>
            <a:chExt cx="582930" cy="422910"/>
          </a:xfrm>
        </p:grpSpPr>
        <p:sp>
          <p:nvSpPr>
            <p:cNvPr id="15" name="矩形 14"/>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7" name="矩形 16"/>
          <p:cNvSpPr/>
          <p:nvPr/>
        </p:nvSpPr>
        <p:spPr>
          <a:xfrm>
            <a:off x="553411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4951186" y="4278249"/>
            <a:ext cx="582930" cy="422910"/>
            <a:chOff x="2068830" y="3314700"/>
            <a:chExt cx="582930" cy="422910"/>
          </a:xfrm>
        </p:grpSpPr>
        <p:sp>
          <p:nvSpPr>
            <p:cNvPr id="19" name="矩形 18"/>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553411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2" name="群組 21"/>
          <p:cNvGrpSpPr/>
          <p:nvPr/>
        </p:nvGrpSpPr>
        <p:grpSpPr>
          <a:xfrm>
            <a:off x="4951186" y="5326761"/>
            <a:ext cx="582930" cy="422910"/>
            <a:chOff x="2068830" y="3314700"/>
            <a:chExt cx="582930" cy="422910"/>
          </a:xfrm>
        </p:grpSpPr>
        <p:sp>
          <p:nvSpPr>
            <p:cNvPr id="23" name="矩形 22"/>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24321265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1"/>
          </p:nvPr>
        </p:nvPicPr>
        <p:blipFill rotWithShape="1">
          <a:blip r:embed="rId2"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24</a:t>
            </a:fld>
            <a:endParaRPr lang="zh-TW" altLang="en-US"/>
          </a:p>
        </p:txBody>
      </p:sp>
      <p:pic>
        <p:nvPicPr>
          <p:cNvPr id="16" name="圖片版面配置區 15"/>
          <p:cNvPicPr>
            <a:picLocks noGrp="1" noChangeAspect="1"/>
          </p:cNvPicPr>
          <p:nvPr>
            <p:ph type="pic" sz="quarter" idx="12"/>
          </p:nvPr>
        </p:nvPicPr>
        <p:blipFill rotWithShape="1">
          <a:blip r:embed="rId5" cstate="email">
            <a:extLst>
              <a:ext uri="{28A0092B-C50C-407E-A947-70E740481C1C}">
                <a14:useLocalDpi xmlns:a14="http://schemas.microsoft.com/office/drawing/2010/main"/>
              </a:ext>
            </a:extLst>
          </a:blip>
          <a:srcRect/>
          <a:stretch/>
        </p:blipFill>
        <p:spPr/>
      </p:pic>
      <p:sp>
        <p:nvSpPr>
          <p:cNvPr id="17" name="矩形 1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010</a:t>
            </a:r>
            <a:endParaRPr lang="zh-TW" altLang="en-US" sz="3600" dirty="0">
              <a:solidFill>
                <a:schemeClr val="bg1">
                  <a:lumMod val="50000"/>
                </a:schemeClr>
              </a:solidFill>
            </a:endParaRPr>
          </a:p>
        </p:txBody>
      </p:sp>
      <p:sp>
        <p:nvSpPr>
          <p:cNvPr id="10" name="矩形 9"/>
          <p:cNvSpPr/>
          <p:nvPr/>
        </p:nvSpPr>
        <p:spPr>
          <a:xfrm>
            <a:off x="840074" y="1889611"/>
            <a:ext cx="27884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840074" y="2941171"/>
            <a:ext cx="27884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840074" y="3992731"/>
            <a:ext cx="27884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8" name="矩形 17"/>
          <p:cNvSpPr/>
          <p:nvPr/>
        </p:nvSpPr>
        <p:spPr>
          <a:xfrm>
            <a:off x="840074" y="5044291"/>
            <a:ext cx="27884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9" name="群組 18"/>
          <p:cNvGrpSpPr/>
          <p:nvPr/>
        </p:nvGrpSpPr>
        <p:grpSpPr>
          <a:xfrm>
            <a:off x="388253" y="2074274"/>
            <a:ext cx="364036" cy="364036"/>
            <a:chOff x="439901" y="1993616"/>
            <a:chExt cx="364036" cy="364036"/>
          </a:xfrm>
        </p:grpSpPr>
        <p:sp>
          <p:nvSpPr>
            <p:cNvPr id="29" name="圓角矩形 28"/>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0" name="手繪多邊形 29"/>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nvGrpSpPr>
          <p:cNvPr id="20" name="群組 19"/>
          <p:cNvGrpSpPr/>
          <p:nvPr/>
        </p:nvGrpSpPr>
        <p:grpSpPr>
          <a:xfrm>
            <a:off x="388253" y="3128486"/>
            <a:ext cx="364036" cy="364036"/>
            <a:chOff x="439901" y="1993616"/>
            <a:chExt cx="364036" cy="364036"/>
          </a:xfrm>
        </p:grpSpPr>
        <p:sp>
          <p:nvSpPr>
            <p:cNvPr id="27" name="圓角矩形 26"/>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手繪多邊形 2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nvGrpSpPr>
          <p:cNvPr id="21" name="群組 20"/>
          <p:cNvGrpSpPr/>
          <p:nvPr/>
        </p:nvGrpSpPr>
        <p:grpSpPr>
          <a:xfrm>
            <a:off x="388253" y="4182698"/>
            <a:ext cx="364036" cy="364036"/>
            <a:chOff x="439901" y="1993616"/>
            <a:chExt cx="364036" cy="364036"/>
          </a:xfrm>
        </p:grpSpPr>
        <p:sp>
          <p:nvSpPr>
            <p:cNvPr id="25" name="圓角矩形 24"/>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手繪多邊形 25"/>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nvGrpSpPr>
          <p:cNvPr id="22" name="群組 21"/>
          <p:cNvGrpSpPr/>
          <p:nvPr/>
        </p:nvGrpSpPr>
        <p:grpSpPr>
          <a:xfrm>
            <a:off x="388253" y="5236910"/>
            <a:ext cx="364036" cy="364036"/>
            <a:chOff x="439901" y="1993616"/>
            <a:chExt cx="364036" cy="364036"/>
          </a:xfrm>
        </p:grpSpPr>
        <p:sp>
          <p:nvSpPr>
            <p:cNvPr id="23" name="圓角矩形 22"/>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手繪多邊形 23"/>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spTree>
    <p:extLst>
      <p:ext uri="{BB962C8B-B14F-4D97-AF65-F5344CB8AC3E}">
        <p14:creationId xmlns:p14="http://schemas.microsoft.com/office/powerpoint/2010/main" val="2308886804"/>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249</a:t>
            </a:fld>
            <a:endParaRPr lang="zh-TW" altLang="en-US"/>
          </a:p>
        </p:txBody>
      </p:sp>
    </p:spTree>
    <p:extLst>
      <p:ext uri="{BB962C8B-B14F-4D97-AF65-F5344CB8AC3E}">
        <p14:creationId xmlns:p14="http://schemas.microsoft.com/office/powerpoint/2010/main" val="857138835"/>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250</a:t>
            </a:fld>
            <a:endParaRPr lang="zh-TW" altLang="en-US"/>
          </a:p>
        </p:txBody>
      </p:sp>
      <p:pic>
        <p:nvPicPr>
          <p:cNvPr id="12" name="圖片版面配置區 11"/>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123</a:t>
            </a:r>
            <a:endParaRPr lang="zh-TW" altLang="en-US" sz="3600" dirty="0">
              <a:solidFill>
                <a:schemeClr val="bg1">
                  <a:lumMod val="50000"/>
                </a:schemeClr>
              </a:solidFill>
            </a:endParaRPr>
          </a:p>
        </p:txBody>
      </p:sp>
      <p:sp>
        <p:nvSpPr>
          <p:cNvPr id="10" name="矩形 9"/>
          <p:cNvSpPr/>
          <p:nvPr/>
        </p:nvSpPr>
        <p:spPr>
          <a:xfrm>
            <a:off x="1749063" y="418883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1" name="橢圓 10"/>
          <p:cNvSpPr/>
          <p:nvPr/>
        </p:nvSpPr>
        <p:spPr>
          <a:xfrm>
            <a:off x="914673" y="3693571"/>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3" name="直線接點 12"/>
          <p:cNvCxnSpPr/>
          <p:nvPr/>
        </p:nvCxnSpPr>
        <p:spPr>
          <a:xfrm>
            <a:off x="1337583" y="411076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1749063" y="364589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6" name="矩形 15"/>
          <p:cNvSpPr/>
          <p:nvPr/>
        </p:nvSpPr>
        <p:spPr>
          <a:xfrm>
            <a:off x="1749063" y="566330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914673" y="5168041"/>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1337583" y="558523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1749063" y="512036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0" name="矩形 19"/>
          <p:cNvSpPr/>
          <p:nvPr/>
        </p:nvSpPr>
        <p:spPr>
          <a:xfrm>
            <a:off x="5875293" y="418566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1" name="橢圓 20"/>
          <p:cNvSpPr/>
          <p:nvPr/>
        </p:nvSpPr>
        <p:spPr>
          <a:xfrm>
            <a:off x="5040903" y="3690396"/>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2" name="直線接點 21"/>
          <p:cNvCxnSpPr/>
          <p:nvPr/>
        </p:nvCxnSpPr>
        <p:spPr>
          <a:xfrm>
            <a:off x="5463813" y="410759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3" name="文字方塊 88"/>
          <p:cNvSpPr txBox="1"/>
          <p:nvPr/>
        </p:nvSpPr>
        <p:spPr>
          <a:xfrm>
            <a:off x="5875293" y="364271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
        <p:nvSpPr>
          <p:cNvPr id="24" name="矩形 23"/>
          <p:cNvSpPr/>
          <p:nvPr/>
        </p:nvSpPr>
        <p:spPr>
          <a:xfrm>
            <a:off x="6046743" y="5741374"/>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5" name="橢圓 24"/>
          <p:cNvSpPr/>
          <p:nvPr/>
        </p:nvSpPr>
        <p:spPr>
          <a:xfrm>
            <a:off x="5040903" y="5246110"/>
            <a:ext cx="834390" cy="83439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6" name="直線接點 25"/>
          <p:cNvCxnSpPr/>
          <p:nvPr/>
        </p:nvCxnSpPr>
        <p:spPr>
          <a:xfrm>
            <a:off x="5463813" y="5663305"/>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7" name="文字方塊 88"/>
          <p:cNvSpPr txBox="1"/>
          <p:nvPr/>
        </p:nvSpPr>
        <p:spPr>
          <a:xfrm>
            <a:off x="5875293" y="5198433"/>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4"/>
                </a:solidFill>
              </a:rPr>
              <a:t>Business</a:t>
            </a:r>
            <a:endParaRPr lang="zh-TW" altLang="en-US" sz="2400" b="1" dirty="0">
              <a:solidFill>
                <a:schemeClr val="accent4"/>
              </a:solidFill>
            </a:endParaRPr>
          </a:p>
        </p:txBody>
      </p:sp>
    </p:spTree>
    <p:extLst>
      <p:ext uri="{BB962C8B-B14F-4D97-AF65-F5344CB8AC3E}">
        <p14:creationId xmlns:p14="http://schemas.microsoft.com/office/powerpoint/2010/main" val="1032922162"/>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251</a:t>
            </a:fld>
            <a:endParaRPr lang="zh-TW" altLang="en-US"/>
          </a:p>
        </p:txBody>
      </p:sp>
    </p:spTree>
    <p:extLst>
      <p:ext uri="{BB962C8B-B14F-4D97-AF65-F5344CB8AC3E}">
        <p14:creationId xmlns:p14="http://schemas.microsoft.com/office/powerpoint/2010/main" val="1369413263"/>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252</a:t>
            </a:fld>
            <a:endParaRPr lang="zh-TW" altLang="en-US"/>
          </a:p>
        </p:txBody>
      </p:sp>
      <p:pic>
        <p:nvPicPr>
          <p:cNvPr id="16" name="圖片版面配置區 15"/>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124</a:t>
            </a:r>
            <a:endParaRPr lang="zh-TW" altLang="en-US" sz="3600" dirty="0">
              <a:solidFill>
                <a:schemeClr val="bg1">
                  <a:lumMod val="50000"/>
                </a:schemeClr>
              </a:solidFill>
            </a:endParaRPr>
          </a:p>
        </p:txBody>
      </p:sp>
      <p:sp>
        <p:nvSpPr>
          <p:cNvPr id="9" name="矩形 8"/>
          <p:cNvSpPr/>
          <p:nvPr/>
        </p:nvSpPr>
        <p:spPr>
          <a:xfrm>
            <a:off x="654944" y="4125990"/>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10" name="文字方塊 11"/>
          <p:cNvSpPr txBox="1"/>
          <p:nvPr/>
        </p:nvSpPr>
        <p:spPr>
          <a:xfrm>
            <a:off x="1638596" y="4252882"/>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1" name="矩形 10"/>
          <p:cNvSpPr/>
          <p:nvPr/>
        </p:nvSpPr>
        <p:spPr>
          <a:xfrm>
            <a:off x="654944" y="5244927"/>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2" name="文字方塊 13"/>
          <p:cNvSpPr txBox="1"/>
          <p:nvPr/>
        </p:nvSpPr>
        <p:spPr>
          <a:xfrm>
            <a:off x="1638596" y="5371819"/>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3" name="矩形 12"/>
          <p:cNvSpPr/>
          <p:nvPr/>
        </p:nvSpPr>
        <p:spPr>
          <a:xfrm>
            <a:off x="4854489" y="4126719"/>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4" name="文字方塊 15"/>
          <p:cNvSpPr txBox="1"/>
          <p:nvPr/>
        </p:nvSpPr>
        <p:spPr>
          <a:xfrm>
            <a:off x="5838141" y="425361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5" name="矩形 14"/>
          <p:cNvSpPr/>
          <p:nvPr/>
        </p:nvSpPr>
        <p:spPr>
          <a:xfrm>
            <a:off x="4854489" y="5245656"/>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17" name="文字方塊 17"/>
          <p:cNvSpPr txBox="1"/>
          <p:nvPr/>
        </p:nvSpPr>
        <p:spPr>
          <a:xfrm>
            <a:off x="5838141" y="5372548"/>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Tree>
    <p:extLst>
      <p:ext uri="{BB962C8B-B14F-4D97-AF65-F5344CB8AC3E}">
        <p14:creationId xmlns:p14="http://schemas.microsoft.com/office/powerpoint/2010/main" val="603475370"/>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253</a:t>
            </a:fld>
            <a:endParaRPr lang="zh-TW" altLang="en-US"/>
          </a:p>
        </p:txBody>
      </p:sp>
    </p:spTree>
    <p:extLst>
      <p:ext uri="{BB962C8B-B14F-4D97-AF65-F5344CB8AC3E}">
        <p14:creationId xmlns:p14="http://schemas.microsoft.com/office/powerpoint/2010/main" val="1696219342"/>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254</a:t>
            </a:fld>
            <a:endParaRPr lang="zh-TW" altLang="en-US"/>
          </a:p>
        </p:txBody>
      </p:sp>
      <p:pic>
        <p:nvPicPr>
          <p:cNvPr id="14" name="圖片版面配置區 13"/>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125</a:t>
            </a:r>
            <a:endParaRPr lang="zh-TW" altLang="en-US" sz="3600" dirty="0">
              <a:solidFill>
                <a:schemeClr val="bg1">
                  <a:lumMod val="50000"/>
                </a:schemeClr>
              </a:solidFill>
            </a:endParaRPr>
          </a:p>
        </p:txBody>
      </p:sp>
      <p:sp>
        <p:nvSpPr>
          <p:cNvPr id="7" name="文字方塊 51"/>
          <p:cNvSpPr txBox="1"/>
          <p:nvPr/>
        </p:nvSpPr>
        <p:spPr>
          <a:xfrm>
            <a:off x="679528" y="4926336"/>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305015024"/>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255</a:t>
            </a:fld>
            <a:endParaRPr lang="zh-TW" altLang="en-US"/>
          </a:p>
        </p:txBody>
      </p:sp>
    </p:spTree>
    <p:extLst>
      <p:ext uri="{BB962C8B-B14F-4D97-AF65-F5344CB8AC3E}">
        <p14:creationId xmlns:p14="http://schemas.microsoft.com/office/powerpoint/2010/main" val="2000553703"/>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256</a:t>
            </a:fld>
            <a:endParaRPr lang="zh-TW" altLang="en-US"/>
          </a:p>
        </p:txBody>
      </p:sp>
      <p:pic>
        <p:nvPicPr>
          <p:cNvPr id="20" name="圖片版面配置區 19"/>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5020700"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4408429"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126</a:t>
            </a:r>
            <a:endParaRPr lang="zh-TW" altLang="en-US" sz="3600" dirty="0">
              <a:solidFill>
                <a:schemeClr val="bg1">
                  <a:lumMod val="50000"/>
                </a:schemeClr>
              </a:solidFill>
            </a:endParaRPr>
          </a:p>
        </p:txBody>
      </p:sp>
      <p:sp>
        <p:nvSpPr>
          <p:cNvPr id="13" name="矩形 12"/>
          <p:cNvSpPr/>
          <p:nvPr/>
        </p:nvSpPr>
        <p:spPr>
          <a:xfrm>
            <a:off x="6008874" y="2256266"/>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4" name="橢圓 13"/>
          <p:cNvSpPr/>
          <p:nvPr/>
        </p:nvSpPr>
        <p:spPr>
          <a:xfrm>
            <a:off x="5174484" y="1761002"/>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5" name="直線接點 14"/>
          <p:cNvCxnSpPr/>
          <p:nvPr/>
        </p:nvCxnSpPr>
        <p:spPr>
          <a:xfrm>
            <a:off x="5597394" y="2178197"/>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6" name="文字方塊 88"/>
          <p:cNvSpPr txBox="1"/>
          <p:nvPr/>
        </p:nvSpPr>
        <p:spPr>
          <a:xfrm>
            <a:off x="6008874" y="171332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7" name="矩形 16"/>
          <p:cNvSpPr/>
          <p:nvPr/>
        </p:nvSpPr>
        <p:spPr>
          <a:xfrm>
            <a:off x="6008874" y="3730736"/>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8" name="橢圓 17"/>
          <p:cNvSpPr/>
          <p:nvPr/>
        </p:nvSpPr>
        <p:spPr>
          <a:xfrm>
            <a:off x="5174484" y="3235472"/>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9" name="直線接點 18"/>
          <p:cNvCxnSpPr/>
          <p:nvPr/>
        </p:nvCxnSpPr>
        <p:spPr>
          <a:xfrm>
            <a:off x="5597394" y="3652667"/>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6008874" y="318779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2" name="矩形 21"/>
          <p:cNvSpPr/>
          <p:nvPr/>
        </p:nvSpPr>
        <p:spPr>
          <a:xfrm>
            <a:off x="6008874" y="5205206"/>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3" name="橢圓 22"/>
          <p:cNvSpPr/>
          <p:nvPr/>
        </p:nvSpPr>
        <p:spPr>
          <a:xfrm>
            <a:off x="5174484" y="4709942"/>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4" name="直線接點 23"/>
          <p:cNvCxnSpPr/>
          <p:nvPr/>
        </p:nvCxnSpPr>
        <p:spPr>
          <a:xfrm>
            <a:off x="5597394" y="5127137"/>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5" name="文字方塊 88"/>
          <p:cNvSpPr txBox="1"/>
          <p:nvPr/>
        </p:nvSpPr>
        <p:spPr>
          <a:xfrm>
            <a:off x="6008874" y="466226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3530117614"/>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257</a:t>
            </a:fld>
            <a:endParaRPr lang="zh-TW" altLang="en-US"/>
          </a:p>
        </p:txBody>
      </p:sp>
    </p:spTree>
    <p:extLst>
      <p:ext uri="{BB962C8B-B14F-4D97-AF65-F5344CB8AC3E}">
        <p14:creationId xmlns:p14="http://schemas.microsoft.com/office/powerpoint/2010/main" val="2293065100"/>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0"/>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4"/>
          </p:nvPr>
        </p:nvSpPr>
        <p:spPr/>
        <p:txBody>
          <a:bodyPr/>
          <a:lstStyle/>
          <a:p>
            <a:fld id="{E27FD744-A41C-4EAD-96D0-2F84A994B62C}" type="slidenum">
              <a:rPr lang="zh-TW" altLang="en-US" smtClean="0"/>
              <a:t>258</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127</a:t>
            </a:r>
            <a:endParaRPr lang="zh-TW" altLang="en-US" sz="3600" dirty="0">
              <a:solidFill>
                <a:schemeClr val="bg1">
                  <a:lumMod val="50000"/>
                </a:schemeClr>
              </a:solidFill>
            </a:endParaRPr>
          </a:p>
        </p:txBody>
      </p:sp>
      <p:grpSp>
        <p:nvGrpSpPr>
          <p:cNvPr id="10" name="群組 9"/>
          <p:cNvGrpSpPr/>
          <p:nvPr/>
        </p:nvGrpSpPr>
        <p:grpSpPr>
          <a:xfrm>
            <a:off x="1240027" y="1755499"/>
            <a:ext cx="2791674" cy="954107"/>
            <a:chOff x="6149127" y="1804267"/>
            <a:chExt cx="2791674" cy="954107"/>
          </a:xfrm>
        </p:grpSpPr>
        <p:sp>
          <p:nvSpPr>
            <p:cNvPr id="14" name="矩形 13"/>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6149127" y="1865227"/>
              <a:ext cx="364036" cy="364036"/>
              <a:chOff x="439901" y="1993616"/>
              <a:chExt cx="364036" cy="364036"/>
            </a:xfrm>
          </p:grpSpPr>
          <p:sp>
            <p:nvSpPr>
              <p:cNvPr id="16" name="圓角矩形 15"/>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手繪多邊形 1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8" name="群組 17"/>
          <p:cNvGrpSpPr/>
          <p:nvPr/>
        </p:nvGrpSpPr>
        <p:grpSpPr>
          <a:xfrm>
            <a:off x="1240027" y="2872083"/>
            <a:ext cx="2791674" cy="954107"/>
            <a:chOff x="6149127" y="2941171"/>
            <a:chExt cx="2791674" cy="954107"/>
          </a:xfrm>
        </p:grpSpPr>
        <p:sp>
          <p:nvSpPr>
            <p:cNvPr id="19" name="矩形 18"/>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0" name="群組 19"/>
            <p:cNvGrpSpPr/>
            <p:nvPr/>
          </p:nvGrpSpPr>
          <p:grpSpPr>
            <a:xfrm>
              <a:off x="6149127" y="3002131"/>
              <a:ext cx="364036" cy="364036"/>
              <a:chOff x="439901" y="1993616"/>
              <a:chExt cx="364036" cy="364036"/>
            </a:xfrm>
          </p:grpSpPr>
          <p:sp>
            <p:nvSpPr>
              <p:cNvPr id="21" name="圓角矩形 20"/>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手繪多邊形 2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3" name="群組 22"/>
          <p:cNvGrpSpPr/>
          <p:nvPr/>
        </p:nvGrpSpPr>
        <p:grpSpPr>
          <a:xfrm>
            <a:off x="1240027" y="3988667"/>
            <a:ext cx="2791674" cy="954107"/>
            <a:chOff x="6149127" y="3992731"/>
            <a:chExt cx="2791674" cy="954107"/>
          </a:xfrm>
        </p:grpSpPr>
        <p:sp>
          <p:nvSpPr>
            <p:cNvPr id="24" name="矩形 23"/>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6149127" y="4053691"/>
              <a:ext cx="364036" cy="364036"/>
              <a:chOff x="439901" y="1993616"/>
              <a:chExt cx="364036" cy="364036"/>
            </a:xfrm>
          </p:grpSpPr>
          <p:sp>
            <p:nvSpPr>
              <p:cNvPr id="26" name="圓角矩形 25"/>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8" name="群組 27"/>
          <p:cNvGrpSpPr/>
          <p:nvPr/>
        </p:nvGrpSpPr>
        <p:grpSpPr>
          <a:xfrm>
            <a:off x="1240027" y="5105251"/>
            <a:ext cx="2791674" cy="954107"/>
            <a:chOff x="6149127" y="5044291"/>
            <a:chExt cx="2791674" cy="954107"/>
          </a:xfrm>
        </p:grpSpPr>
        <p:sp>
          <p:nvSpPr>
            <p:cNvPr id="29" name="矩形 28"/>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0" name="群組 29"/>
            <p:cNvGrpSpPr/>
            <p:nvPr/>
          </p:nvGrpSpPr>
          <p:grpSpPr>
            <a:xfrm>
              <a:off x="6149127" y="5105251"/>
              <a:ext cx="364036" cy="364036"/>
              <a:chOff x="439901" y="1993616"/>
              <a:chExt cx="364036" cy="364036"/>
            </a:xfrm>
          </p:grpSpPr>
          <p:sp>
            <p:nvSpPr>
              <p:cNvPr id="31" name="圓角矩形 30"/>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手繪多邊形 3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40639005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圖片版面配置區 7"/>
          <p:cNvSpPr>
            <a:spLocks noGrp="1"/>
          </p:cNvSpPr>
          <p:nvPr>
            <p:ph type="pic" sz="quarter" idx="11"/>
          </p:nvPr>
        </p:nvSpPr>
        <p:spPr/>
      </p:sp>
      <p:sp>
        <p:nvSpPr>
          <p:cNvPr id="7" name="圖片版面配置區 6"/>
          <p:cNvSpPr>
            <a:spLocks noGrp="1"/>
          </p:cNvSpPr>
          <p:nvPr>
            <p:ph type="pic" sz="quarter" idx="10"/>
          </p:nvPr>
        </p:nvSpPr>
        <p:spPr/>
      </p:sp>
      <p:sp>
        <p:nvSpPr>
          <p:cNvPr id="9" name="圖片版面配置區 8"/>
          <p:cNvSpPr>
            <a:spLocks noGrp="1"/>
          </p:cNvSpPr>
          <p:nvPr>
            <p:ph type="pic" sz="quarter" idx="12"/>
          </p:nvPr>
        </p:nvSpPr>
        <p:spPr/>
      </p:sp>
      <p:sp>
        <p:nvSpPr>
          <p:cNvPr id="10" name="圖片版面配置區 9"/>
          <p:cNvSpPr>
            <a:spLocks noGrp="1"/>
          </p:cNvSpPr>
          <p:nvPr>
            <p:ph type="pic" sz="quarter" idx="13"/>
          </p:nvPr>
        </p:nvSpPr>
        <p:spPr/>
      </p:sp>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25</a:t>
            </a:fld>
            <a:endParaRPr lang="zh-TW" altLang="en-US"/>
          </a:p>
        </p:txBody>
      </p:sp>
    </p:spTree>
    <p:extLst>
      <p:ext uri="{BB962C8B-B14F-4D97-AF65-F5344CB8AC3E}">
        <p14:creationId xmlns:p14="http://schemas.microsoft.com/office/powerpoint/2010/main" val="2323603417"/>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0"/>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259</a:t>
            </a:fld>
            <a:endParaRPr lang="zh-TW" altLang="en-US"/>
          </a:p>
        </p:txBody>
      </p:sp>
    </p:spTree>
    <p:extLst>
      <p:ext uri="{BB962C8B-B14F-4D97-AF65-F5344CB8AC3E}">
        <p14:creationId xmlns:p14="http://schemas.microsoft.com/office/powerpoint/2010/main" val="2479408442"/>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260</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128</a:t>
            </a:r>
            <a:endParaRPr lang="zh-TW" altLang="en-US" sz="3600" dirty="0">
              <a:solidFill>
                <a:schemeClr val="bg1">
                  <a:lumMod val="50000"/>
                </a:schemeClr>
              </a:solidFill>
            </a:endParaRPr>
          </a:p>
        </p:txBody>
      </p:sp>
      <p:grpSp>
        <p:nvGrpSpPr>
          <p:cNvPr id="10" name="群組 9"/>
          <p:cNvGrpSpPr/>
          <p:nvPr/>
        </p:nvGrpSpPr>
        <p:grpSpPr>
          <a:xfrm>
            <a:off x="560912" y="2049739"/>
            <a:ext cx="3352566" cy="738664"/>
            <a:chOff x="560912" y="1927819"/>
            <a:chExt cx="3352566" cy="738664"/>
          </a:xfrm>
        </p:grpSpPr>
        <p:grpSp>
          <p:nvGrpSpPr>
            <p:cNvPr id="15" name="群組 14"/>
            <p:cNvGrpSpPr/>
            <p:nvPr/>
          </p:nvGrpSpPr>
          <p:grpSpPr>
            <a:xfrm>
              <a:off x="560912" y="2086566"/>
              <a:ext cx="421170" cy="421170"/>
              <a:chOff x="1600200" y="2308860"/>
              <a:chExt cx="594360" cy="594360"/>
            </a:xfrm>
            <a:noFill/>
          </p:grpSpPr>
          <p:sp>
            <p:nvSpPr>
              <p:cNvPr id="17" name="橢圓 1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9" name="群組 18"/>
          <p:cNvGrpSpPr/>
          <p:nvPr/>
        </p:nvGrpSpPr>
        <p:grpSpPr>
          <a:xfrm>
            <a:off x="560912" y="3025099"/>
            <a:ext cx="3352566" cy="738664"/>
            <a:chOff x="560912" y="1927819"/>
            <a:chExt cx="3352566" cy="738664"/>
          </a:xfrm>
        </p:grpSpPr>
        <p:grpSp>
          <p:nvGrpSpPr>
            <p:cNvPr id="20" name="群組 19"/>
            <p:cNvGrpSpPr/>
            <p:nvPr/>
          </p:nvGrpSpPr>
          <p:grpSpPr>
            <a:xfrm>
              <a:off x="560912" y="2086566"/>
              <a:ext cx="421170" cy="421170"/>
              <a:chOff x="1600200" y="2308860"/>
              <a:chExt cx="594360" cy="594360"/>
            </a:xfrm>
            <a:noFill/>
          </p:grpSpPr>
          <p:sp>
            <p:nvSpPr>
              <p:cNvPr id="22" name="橢圓 2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4" name="群組 23"/>
          <p:cNvGrpSpPr/>
          <p:nvPr/>
        </p:nvGrpSpPr>
        <p:grpSpPr>
          <a:xfrm>
            <a:off x="560912" y="4000459"/>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9" name="群組 28"/>
          <p:cNvGrpSpPr/>
          <p:nvPr/>
        </p:nvGrpSpPr>
        <p:grpSpPr>
          <a:xfrm>
            <a:off x="560912" y="4975819"/>
            <a:ext cx="3352566" cy="738664"/>
            <a:chOff x="560912" y="1927819"/>
            <a:chExt cx="3352566" cy="738664"/>
          </a:xfrm>
        </p:grpSpPr>
        <p:grpSp>
          <p:nvGrpSpPr>
            <p:cNvPr id="30" name="群組 29"/>
            <p:cNvGrpSpPr/>
            <p:nvPr/>
          </p:nvGrpSpPr>
          <p:grpSpPr>
            <a:xfrm>
              <a:off x="560912" y="2086566"/>
              <a:ext cx="421170" cy="421170"/>
              <a:chOff x="1600200" y="2308860"/>
              <a:chExt cx="594360" cy="594360"/>
            </a:xfrm>
            <a:noFill/>
          </p:grpSpPr>
          <p:sp>
            <p:nvSpPr>
              <p:cNvPr id="32" name="橢圓 3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矩形 3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1178382164"/>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0"/>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261</a:t>
            </a:fld>
            <a:endParaRPr lang="zh-TW" altLang="en-US"/>
          </a:p>
        </p:txBody>
      </p:sp>
    </p:spTree>
    <p:extLst>
      <p:ext uri="{BB962C8B-B14F-4D97-AF65-F5344CB8AC3E}">
        <p14:creationId xmlns:p14="http://schemas.microsoft.com/office/powerpoint/2010/main" val="703208431"/>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262</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129</a:t>
            </a:r>
            <a:endParaRPr lang="zh-TW" altLang="en-US" sz="3600" dirty="0">
              <a:solidFill>
                <a:schemeClr val="bg1">
                  <a:lumMod val="50000"/>
                </a:schemeClr>
              </a:solidFill>
            </a:endParaRPr>
          </a:p>
        </p:txBody>
      </p:sp>
      <p:sp>
        <p:nvSpPr>
          <p:cNvPr id="12" name="矩形 11"/>
          <p:cNvSpPr/>
          <p:nvPr/>
        </p:nvSpPr>
        <p:spPr>
          <a:xfrm>
            <a:off x="1981152" y="407953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8" name="群組 17"/>
          <p:cNvGrpSpPr/>
          <p:nvPr/>
        </p:nvGrpSpPr>
        <p:grpSpPr>
          <a:xfrm>
            <a:off x="1504076" y="4108671"/>
            <a:ext cx="403390" cy="403390"/>
            <a:chOff x="5023476" y="1967700"/>
            <a:chExt cx="421170" cy="421170"/>
          </a:xfrm>
        </p:grpSpPr>
        <p:sp>
          <p:nvSpPr>
            <p:cNvPr id="19" name="橢圓 1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1981152" y="480343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22" name="群組 21"/>
          <p:cNvGrpSpPr/>
          <p:nvPr/>
        </p:nvGrpSpPr>
        <p:grpSpPr>
          <a:xfrm>
            <a:off x="1504076" y="4832571"/>
            <a:ext cx="403390" cy="403390"/>
            <a:chOff x="5023476" y="1967700"/>
            <a:chExt cx="421170" cy="421170"/>
          </a:xfrm>
        </p:grpSpPr>
        <p:sp>
          <p:nvSpPr>
            <p:cNvPr id="23" name="橢圓 22"/>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5" name="群組 24"/>
          <p:cNvGrpSpPr/>
          <p:nvPr/>
        </p:nvGrpSpPr>
        <p:grpSpPr>
          <a:xfrm>
            <a:off x="1504076" y="5556471"/>
            <a:ext cx="403390" cy="403390"/>
            <a:chOff x="5023476" y="1967700"/>
            <a:chExt cx="421170" cy="421170"/>
          </a:xfrm>
        </p:grpSpPr>
        <p:sp>
          <p:nvSpPr>
            <p:cNvPr id="26" name="橢圓 25"/>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1981152" y="549655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4044128540"/>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頁尾版面配置區 6"/>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8"/>
          </p:nvPr>
        </p:nvSpPr>
        <p:spPr/>
        <p:txBody>
          <a:bodyPr/>
          <a:lstStyle/>
          <a:p>
            <a:fld id="{E27FD744-A41C-4EAD-96D0-2F84A994B62C}" type="slidenum">
              <a:rPr lang="zh-TW" altLang="en-US" smtClean="0"/>
              <a:t>263</a:t>
            </a:fld>
            <a:endParaRPr lang="zh-TW" altLang="en-US"/>
          </a:p>
        </p:txBody>
      </p:sp>
    </p:spTree>
    <p:extLst>
      <p:ext uri="{BB962C8B-B14F-4D97-AF65-F5344CB8AC3E}">
        <p14:creationId xmlns:p14="http://schemas.microsoft.com/office/powerpoint/2010/main" val="2186533474"/>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264</a:t>
            </a:fld>
            <a:endParaRPr lang="zh-TW" altLang="en-US"/>
          </a:p>
        </p:txBody>
      </p:sp>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130</a:t>
            </a:r>
            <a:endParaRPr lang="zh-TW" altLang="en-US" sz="3600" dirty="0">
              <a:solidFill>
                <a:schemeClr val="bg1">
                  <a:lumMod val="50000"/>
                </a:schemeClr>
              </a:solidFill>
            </a:endParaRPr>
          </a:p>
        </p:txBody>
      </p:sp>
      <p:sp>
        <p:nvSpPr>
          <p:cNvPr id="10" name="矩形 9"/>
          <p:cNvSpPr/>
          <p:nvPr/>
        </p:nvSpPr>
        <p:spPr>
          <a:xfrm>
            <a:off x="5559776" y="2549166"/>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4725386" y="2053902"/>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5148296" y="2471097"/>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5559776" y="200622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6" name="矩形 15"/>
          <p:cNvSpPr/>
          <p:nvPr/>
        </p:nvSpPr>
        <p:spPr>
          <a:xfrm>
            <a:off x="5559776" y="4023636"/>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4725386" y="3528372"/>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5148296" y="3945567"/>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5559776" y="348069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0" name="矩形 19"/>
          <p:cNvSpPr/>
          <p:nvPr/>
        </p:nvSpPr>
        <p:spPr>
          <a:xfrm>
            <a:off x="5559776" y="5498106"/>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1" name="橢圓 20"/>
          <p:cNvSpPr/>
          <p:nvPr/>
        </p:nvSpPr>
        <p:spPr>
          <a:xfrm>
            <a:off x="4725386" y="5002842"/>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2" name="直線接點 21"/>
          <p:cNvCxnSpPr/>
          <p:nvPr/>
        </p:nvCxnSpPr>
        <p:spPr>
          <a:xfrm>
            <a:off x="5148296" y="5420037"/>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3" name="文字方塊 88"/>
          <p:cNvSpPr txBox="1"/>
          <p:nvPr/>
        </p:nvSpPr>
        <p:spPr>
          <a:xfrm>
            <a:off x="5559776" y="495516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1413538482"/>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4"/>
          </p:nvPr>
        </p:nvSpPr>
        <p:spPr/>
      </p:sp>
      <p:sp>
        <p:nvSpPr>
          <p:cNvPr id="4" name="頁尾版面配置區 3"/>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6"/>
          </p:nvPr>
        </p:nvSpPr>
        <p:spPr/>
        <p:txBody>
          <a:bodyPr/>
          <a:lstStyle/>
          <a:p>
            <a:fld id="{E27FD744-A41C-4EAD-96D0-2F84A994B62C}" type="slidenum">
              <a:rPr lang="zh-TW" altLang="en-US" smtClean="0"/>
              <a:t>265</a:t>
            </a:fld>
            <a:endParaRPr lang="zh-TW" altLang="en-US"/>
          </a:p>
        </p:txBody>
      </p:sp>
    </p:spTree>
    <p:extLst>
      <p:ext uri="{BB962C8B-B14F-4D97-AF65-F5344CB8AC3E}">
        <p14:creationId xmlns:p14="http://schemas.microsoft.com/office/powerpoint/2010/main" val="4204108418"/>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5"/>
          </p:nvPr>
        </p:nvSpPr>
        <p:spPr/>
        <p:txBody>
          <a:bodyPr/>
          <a:lstStyle/>
          <a:p>
            <a:fld id="{E27FD744-A41C-4EAD-96D0-2F84A994B62C}" type="slidenum">
              <a:rPr lang="zh-TW" altLang="en-US" smtClean="0"/>
              <a:t>266</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131</a:t>
            </a:r>
            <a:endParaRPr lang="zh-TW" altLang="en-US" sz="3600" dirty="0">
              <a:solidFill>
                <a:schemeClr val="bg1">
                  <a:lumMod val="50000"/>
                </a:schemeClr>
              </a:solidFill>
            </a:endParaRPr>
          </a:p>
        </p:txBody>
      </p:sp>
      <p:sp>
        <p:nvSpPr>
          <p:cNvPr id="14" name="矩形 13"/>
          <p:cNvSpPr/>
          <p:nvPr/>
        </p:nvSpPr>
        <p:spPr>
          <a:xfrm>
            <a:off x="4724538" y="3415708"/>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4724538" y="4467268"/>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6" name="矩形 15"/>
          <p:cNvSpPr/>
          <p:nvPr/>
        </p:nvSpPr>
        <p:spPr>
          <a:xfrm>
            <a:off x="4724538" y="5518828"/>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4238572" y="4626015"/>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1" name="群組 20"/>
          <p:cNvGrpSpPr/>
          <p:nvPr/>
        </p:nvGrpSpPr>
        <p:grpSpPr>
          <a:xfrm>
            <a:off x="4238572" y="3574455"/>
            <a:ext cx="421170" cy="421170"/>
            <a:chOff x="5023476" y="3019260"/>
            <a:chExt cx="421170" cy="421170"/>
          </a:xfrm>
        </p:grpSpPr>
        <p:sp>
          <p:nvSpPr>
            <p:cNvPr id="22" name="橢圓 21"/>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加號 22"/>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4" name="群組 23"/>
          <p:cNvGrpSpPr/>
          <p:nvPr/>
        </p:nvGrpSpPr>
        <p:grpSpPr>
          <a:xfrm>
            <a:off x="4238572" y="5677575"/>
            <a:ext cx="421170" cy="421170"/>
            <a:chOff x="5023476" y="3019260"/>
            <a:chExt cx="421170" cy="421170"/>
          </a:xfrm>
        </p:grpSpPr>
        <p:sp>
          <p:nvSpPr>
            <p:cNvPr id="25" name="橢圓 24"/>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加號 2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490442412"/>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267</a:t>
            </a:fld>
            <a:endParaRPr lang="zh-TW" altLang="en-US"/>
          </a:p>
        </p:txBody>
      </p:sp>
    </p:spTree>
    <p:extLst>
      <p:ext uri="{BB962C8B-B14F-4D97-AF65-F5344CB8AC3E}">
        <p14:creationId xmlns:p14="http://schemas.microsoft.com/office/powerpoint/2010/main" val="2770774315"/>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268</a:t>
            </a:fld>
            <a:endParaRPr lang="zh-TW" altLang="en-US"/>
          </a:p>
        </p:txBody>
      </p:sp>
      <p:sp>
        <p:nvSpPr>
          <p:cNvPr id="8" name="文字方塊 7"/>
          <p:cNvSpPr txBox="1"/>
          <p:nvPr/>
        </p:nvSpPr>
        <p:spPr>
          <a:xfrm>
            <a:off x="4829052" y="128846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132</a:t>
            </a:r>
            <a:endParaRPr lang="zh-TW" altLang="en-US" sz="3600" dirty="0">
              <a:solidFill>
                <a:schemeClr val="bg1"/>
              </a:solidFill>
            </a:endParaRPr>
          </a:p>
        </p:txBody>
      </p:sp>
      <p:grpSp>
        <p:nvGrpSpPr>
          <p:cNvPr id="2" name="群組 1"/>
          <p:cNvGrpSpPr/>
          <p:nvPr/>
        </p:nvGrpSpPr>
        <p:grpSpPr>
          <a:xfrm>
            <a:off x="213360" y="3796109"/>
            <a:ext cx="1981200" cy="738664"/>
            <a:chOff x="213360" y="3796109"/>
            <a:chExt cx="1981200" cy="738664"/>
          </a:xfrm>
        </p:grpSpPr>
        <p:sp>
          <p:nvSpPr>
            <p:cNvPr id="10" name="矩形 9"/>
            <p:cNvSpPr/>
            <p:nvPr/>
          </p:nvSpPr>
          <p:spPr>
            <a:xfrm>
              <a:off x="699326" y="3796109"/>
              <a:ext cx="149523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1" name="群組 10"/>
            <p:cNvGrpSpPr/>
            <p:nvPr/>
          </p:nvGrpSpPr>
          <p:grpSpPr>
            <a:xfrm>
              <a:off x="213360" y="3954856"/>
              <a:ext cx="421170" cy="42117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8" name="群組 17"/>
          <p:cNvGrpSpPr/>
          <p:nvPr/>
        </p:nvGrpSpPr>
        <p:grpSpPr>
          <a:xfrm>
            <a:off x="4724400" y="3796109"/>
            <a:ext cx="1981200" cy="738664"/>
            <a:chOff x="213360" y="3796109"/>
            <a:chExt cx="1981200" cy="738664"/>
          </a:xfrm>
        </p:grpSpPr>
        <p:sp>
          <p:nvSpPr>
            <p:cNvPr id="19" name="矩形 18"/>
            <p:cNvSpPr/>
            <p:nvPr/>
          </p:nvSpPr>
          <p:spPr>
            <a:xfrm>
              <a:off x="699326" y="3796109"/>
              <a:ext cx="149523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213360" y="3954856"/>
              <a:ext cx="421170" cy="421170"/>
              <a:chOff x="5023476" y="1967700"/>
              <a:chExt cx="421170" cy="421170"/>
            </a:xfrm>
          </p:grpSpPr>
          <p:sp>
            <p:nvSpPr>
              <p:cNvPr id="21" name="橢圓 2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2438400" y="2151965"/>
            <a:ext cx="1981200" cy="738664"/>
            <a:chOff x="213360" y="3796109"/>
            <a:chExt cx="1981200" cy="738664"/>
          </a:xfrm>
        </p:grpSpPr>
        <p:sp>
          <p:nvSpPr>
            <p:cNvPr id="24" name="矩形 23"/>
            <p:cNvSpPr/>
            <p:nvPr/>
          </p:nvSpPr>
          <p:spPr>
            <a:xfrm>
              <a:off x="699326" y="3796109"/>
              <a:ext cx="149523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5" name="群組 24"/>
            <p:cNvGrpSpPr/>
            <p:nvPr/>
          </p:nvGrpSpPr>
          <p:grpSpPr>
            <a:xfrm>
              <a:off x="213360" y="3954856"/>
              <a:ext cx="421170" cy="421170"/>
              <a:chOff x="5023476" y="1967700"/>
              <a:chExt cx="421170" cy="421170"/>
            </a:xfrm>
          </p:grpSpPr>
          <p:sp>
            <p:nvSpPr>
              <p:cNvPr id="26" name="橢圓 2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8" name="群組 27"/>
          <p:cNvGrpSpPr/>
          <p:nvPr/>
        </p:nvGrpSpPr>
        <p:grpSpPr>
          <a:xfrm>
            <a:off x="7010400" y="2151965"/>
            <a:ext cx="1981200" cy="738664"/>
            <a:chOff x="213360" y="3796109"/>
            <a:chExt cx="1981200" cy="738664"/>
          </a:xfrm>
        </p:grpSpPr>
        <p:sp>
          <p:nvSpPr>
            <p:cNvPr id="29" name="矩形 28"/>
            <p:cNvSpPr/>
            <p:nvPr/>
          </p:nvSpPr>
          <p:spPr>
            <a:xfrm>
              <a:off x="699326" y="3796109"/>
              <a:ext cx="149523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0" name="群組 29"/>
            <p:cNvGrpSpPr/>
            <p:nvPr/>
          </p:nvGrpSpPr>
          <p:grpSpPr>
            <a:xfrm>
              <a:off x="213360" y="3954856"/>
              <a:ext cx="421170" cy="421170"/>
              <a:chOff x="5023476" y="1967700"/>
              <a:chExt cx="421170" cy="421170"/>
            </a:xfrm>
          </p:grpSpPr>
          <p:sp>
            <p:nvSpPr>
              <p:cNvPr id="31" name="橢圓 3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3" name="群組 32"/>
          <p:cNvGrpSpPr/>
          <p:nvPr/>
        </p:nvGrpSpPr>
        <p:grpSpPr>
          <a:xfrm>
            <a:off x="213360" y="4732525"/>
            <a:ext cx="1981200" cy="738664"/>
            <a:chOff x="213360" y="3796109"/>
            <a:chExt cx="1981200" cy="738664"/>
          </a:xfrm>
        </p:grpSpPr>
        <p:sp>
          <p:nvSpPr>
            <p:cNvPr id="34" name="矩形 33"/>
            <p:cNvSpPr/>
            <p:nvPr/>
          </p:nvSpPr>
          <p:spPr>
            <a:xfrm>
              <a:off x="699326" y="3796109"/>
              <a:ext cx="149523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5" name="群組 34"/>
            <p:cNvGrpSpPr/>
            <p:nvPr/>
          </p:nvGrpSpPr>
          <p:grpSpPr>
            <a:xfrm>
              <a:off x="213360" y="3954856"/>
              <a:ext cx="421170" cy="421170"/>
              <a:chOff x="5023476" y="1967700"/>
              <a:chExt cx="421170" cy="421170"/>
            </a:xfrm>
          </p:grpSpPr>
          <p:sp>
            <p:nvSpPr>
              <p:cNvPr id="36" name="橢圓 3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4724400" y="4732525"/>
            <a:ext cx="1981200" cy="738664"/>
            <a:chOff x="213360" y="3796109"/>
            <a:chExt cx="1981200" cy="738664"/>
          </a:xfrm>
        </p:grpSpPr>
        <p:sp>
          <p:nvSpPr>
            <p:cNvPr id="39" name="矩形 38"/>
            <p:cNvSpPr/>
            <p:nvPr/>
          </p:nvSpPr>
          <p:spPr>
            <a:xfrm>
              <a:off x="699326" y="3796109"/>
              <a:ext cx="149523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0" name="群組 39"/>
            <p:cNvGrpSpPr/>
            <p:nvPr/>
          </p:nvGrpSpPr>
          <p:grpSpPr>
            <a:xfrm>
              <a:off x="213360" y="3954856"/>
              <a:ext cx="421170" cy="421170"/>
              <a:chOff x="5023476" y="1967700"/>
              <a:chExt cx="421170" cy="421170"/>
            </a:xfrm>
          </p:grpSpPr>
          <p:sp>
            <p:nvSpPr>
              <p:cNvPr id="41" name="橢圓 4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3" name="群組 42"/>
          <p:cNvGrpSpPr/>
          <p:nvPr/>
        </p:nvGrpSpPr>
        <p:grpSpPr>
          <a:xfrm>
            <a:off x="2438400" y="1200893"/>
            <a:ext cx="1981200" cy="738664"/>
            <a:chOff x="213360" y="3796109"/>
            <a:chExt cx="1981200" cy="738664"/>
          </a:xfrm>
        </p:grpSpPr>
        <p:sp>
          <p:nvSpPr>
            <p:cNvPr id="44" name="矩形 43"/>
            <p:cNvSpPr/>
            <p:nvPr/>
          </p:nvSpPr>
          <p:spPr>
            <a:xfrm>
              <a:off x="699326" y="3796109"/>
              <a:ext cx="149523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5" name="群組 44"/>
            <p:cNvGrpSpPr/>
            <p:nvPr/>
          </p:nvGrpSpPr>
          <p:grpSpPr>
            <a:xfrm>
              <a:off x="213360" y="3954856"/>
              <a:ext cx="421170" cy="421170"/>
              <a:chOff x="5023476" y="1967700"/>
              <a:chExt cx="421170" cy="421170"/>
            </a:xfrm>
          </p:grpSpPr>
          <p:sp>
            <p:nvSpPr>
              <p:cNvPr id="46" name="橢圓 4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336519729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3"/>
          </p:nvPr>
        </p:nvSpPr>
        <p:spPr/>
        <p:txBody>
          <a:bodyPr/>
          <a:lstStyle/>
          <a:p>
            <a:fld id="{E27FD744-A41C-4EAD-96D0-2F84A994B62C}" type="slidenum">
              <a:rPr lang="zh-TW" altLang="en-US" smtClean="0"/>
              <a:t>26</a:t>
            </a:fld>
            <a:endParaRPr lang="zh-TW" altLang="en-US"/>
          </a:p>
        </p:txBody>
      </p:sp>
      <p:sp>
        <p:nvSpPr>
          <p:cNvPr id="14" name="矩形 13"/>
          <p:cNvSpPr/>
          <p:nvPr/>
        </p:nvSpPr>
        <p:spPr>
          <a:xfrm>
            <a:off x="5441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4847341"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011</a:t>
            </a:r>
            <a:endParaRPr lang="zh-TW" altLang="en-US" sz="3600" dirty="0">
              <a:solidFill>
                <a:schemeClr val="bg1">
                  <a:lumMod val="50000"/>
                </a:schemeClr>
              </a:solidFill>
            </a:endParaRPr>
          </a:p>
        </p:txBody>
      </p:sp>
      <p:sp>
        <p:nvSpPr>
          <p:cNvPr id="8" name="矩形 7"/>
          <p:cNvSpPr/>
          <p:nvPr/>
        </p:nvSpPr>
        <p:spPr>
          <a:xfrm>
            <a:off x="553411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9" name="群組 8"/>
          <p:cNvGrpSpPr/>
          <p:nvPr/>
        </p:nvGrpSpPr>
        <p:grpSpPr>
          <a:xfrm>
            <a:off x="4951186" y="2181225"/>
            <a:ext cx="582930" cy="422910"/>
            <a:chOff x="2068830" y="3314700"/>
            <a:chExt cx="582930" cy="422910"/>
          </a:xfrm>
        </p:grpSpPr>
        <p:sp>
          <p:nvSpPr>
            <p:cNvPr id="10" name="矩形 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553411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4951186" y="3229737"/>
            <a:ext cx="582930" cy="422910"/>
            <a:chOff x="2068830" y="3314700"/>
            <a:chExt cx="582930" cy="422910"/>
          </a:xfrm>
        </p:grpSpPr>
        <p:sp>
          <p:nvSpPr>
            <p:cNvPr id="17" name="矩形 16"/>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9" name="矩形 18"/>
          <p:cNvSpPr/>
          <p:nvPr/>
        </p:nvSpPr>
        <p:spPr>
          <a:xfrm>
            <a:off x="553411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0" name="群組 19"/>
          <p:cNvGrpSpPr/>
          <p:nvPr/>
        </p:nvGrpSpPr>
        <p:grpSpPr>
          <a:xfrm>
            <a:off x="4951186" y="4278249"/>
            <a:ext cx="582930" cy="422910"/>
            <a:chOff x="2068830" y="3314700"/>
            <a:chExt cx="582930" cy="422910"/>
          </a:xfrm>
        </p:grpSpPr>
        <p:sp>
          <p:nvSpPr>
            <p:cNvPr id="21" name="矩形 20"/>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553411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4" name="群組 23"/>
          <p:cNvGrpSpPr/>
          <p:nvPr/>
        </p:nvGrpSpPr>
        <p:grpSpPr>
          <a:xfrm>
            <a:off x="4951186" y="5326761"/>
            <a:ext cx="582930" cy="422910"/>
            <a:chOff x="2068830" y="3314700"/>
            <a:chExt cx="582930" cy="422910"/>
          </a:xfrm>
        </p:grpSpPr>
        <p:sp>
          <p:nvSpPr>
            <p:cNvPr id="25" name="矩形 24"/>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740373843"/>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269</a:t>
            </a:fld>
            <a:endParaRPr lang="zh-TW" altLang="en-US"/>
          </a:p>
        </p:txBody>
      </p:sp>
    </p:spTree>
    <p:extLst>
      <p:ext uri="{BB962C8B-B14F-4D97-AF65-F5344CB8AC3E}">
        <p14:creationId xmlns:p14="http://schemas.microsoft.com/office/powerpoint/2010/main" val="3808410237"/>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270</a:t>
            </a:fld>
            <a:endParaRPr lang="zh-TW" altLang="en-US"/>
          </a:p>
        </p:txBody>
      </p:sp>
      <p:sp>
        <p:nvSpPr>
          <p:cNvPr id="8" name="矩形 7"/>
          <p:cNvSpPr/>
          <p:nvPr/>
        </p:nvSpPr>
        <p:spPr>
          <a:xfrm>
            <a:off x="5544956" y="887654"/>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4932685" y="241323"/>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133</a:t>
            </a:r>
            <a:endParaRPr lang="zh-TW" altLang="en-US" sz="3600" dirty="0">
              <a:solidFill>
                <a:schemeClr val="bg1">
                  <a:lumMod val="50000"/>
                </a:schemeClr>
              </a:solidFill>
            </a:endParaRPr>
          </a:p>
        </p:txBody>
      </p:sp>
      <p:sp>
        <p:nvSpPr>
          <p:cNvPr id="10" name="文字方塊 12"/>
          <p:cNvSpPr txBox="1"/>
          <p:nvPr/>
        </p:nvSpPr>
        <p:spPr>
          <a:xfrm>
            <a:off x="1298811" y="440650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4" name="矩形 13"/>
          <p:cNvSpPr/>
          <p:nvPr/>
        </p:nvSpPr>
        <p:spPr>
          <a:xfrm>
            <a:off x="1298811" y="480896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文字方塊 14"/>
          <p:cNvSpPr txBox="1"/>
          <p:nvPr/>
        </p:nvSpPr>
        <p:spPr>
          <a:xfrm>
            <a:off x="1298811" y="530392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6" name="矩形 15"/>
          <p:cNvSpPr/>
          <p:nvPr/>
        </p:nvSpPr>
        <p:spPr>
          <a:xfrm>
            <a:off x="1298811" y="570639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1" name="群組 20"/>
          <p:cNvGrpSpPr/>
          <p:nvPr/>
        </p:nvGrpSpPr>
        <p:grpSpPr>
          <a:xfrm>
            <a:off x="759130" y="5535724"/>
            <a:ext cx="523644" cy="523644"/>
            <a:chOff x="5731184" y="3068960"/>
            <a:chExt cx="816070" cy="816070"/>
          </a:xfrm>
        </p:grpSpPr>
        <p:sp>
          <p:nvSpPr>
            <p:cNvPr id="22" name="橢圓 21"/>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3" name="群組 22"/>
            <p:cNvGrpSpPr/>
            <p:nvPr/>
          </p:nvGrpSpPr>
          <p:grpSpPr>
            <a:xfrm>
              <a:off x="5935646" y="3308966"/>
              <a:ext cx="407146" cy="336058"/>
              <a:chOff x="13079250" y="23448756"/>
              <a:chExt cx="2967819" cy="2449630"/>
            </a:xfrm>
            <a:solidFill>
              <a:schemeClr val="bg1"/>
            </a:solidFill>
          </p:grpSpPr>
          <p:sp>
            <p:nvSpPr>
              <p:cNvPr id="24" name="手繪多邊形 23"/>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手繪多邊形 24"/>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6" name="群組 25"/>
          <p:cNvGrpSpPr/>
          <p:nvPr/>
        </p:nvGrpSpPr>
        <p:grpSpPr>
          <a:xfrm>
            <a:off x="759130" y="4638301"/>
            <a:ext cx="523644" cy="523644"/>
            <a:chOff x="5731184" y="1981037"/>
            <a:chExt cx="816070" cy="816070"/>
          </a:xfrm>
        </p:grpSpPr>
        <p:sp>
          <p:nvSpPr>
            <p:cNvPr id="27" name="橢圓 26"/>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手繪多邊形 27"/>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9" name="文字方塊 17"/>
          <p:cNvSpPr txBox="1"/>
          <p:nvPr/>
        </p:nvSpPr>
        <p:spPr>
          <a:xfrm>
            <a:off x="5363616" y="1236285"/>
            <a:ext cx="3196032"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a:t>
            </a:r>
            <a:r>
              <a:rPr lang="en-US" sz="1600" dirty="0"/>
              <a:t>dog. The quick brown fox jumps over the lazy dog. </a:t>
            </a:r>
          </a:p>
        </p:txBody>
      </p:sp>
    </p:spTree>
    <p:extLst>
      <p:ext uri="{BB962C8B-B14F-4D97-AF65-F5344CB8AC3E}">
        <p14:creationId xmlns:p14="http://schemas.microsoft.com/office/powerpoint/2010/main" val="3306815538"/>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271</a:t>
            </a:fld>
            <a:endParaRPr lang="zh-TW" altLang="en-US"/>
          </a:p>
        </p:txBody>
      </p:sp>
    </p:spTree>
    <p:extLst>
      <p:ext uri="{BB962C8B-B14F-4D97-AF65-F5344CB8AC3E}">
        <p14:creationId xmlns:p14="http://schemas.microsoft.com/office/powerpoint/2010/main" val="1175784649"/>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p:pic>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272</a:t>
            </a:fld>
            <a:endParaRPr lang="zh-TW" altLang="en-US"/>
          </a:p>
        </p:txBody>
      </p:sp>
      <p:sp>
        <p:nvSpPr>
          <p:cNvPr id="7" name="矩形 6"/>
          <p:cNvSpPr/>
          <p:nvPr/>
        </p:nvSpPr>
        <p:spPr>
          <a:xfrm>
            <a:off x="3155324" y="453086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388453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134</a:t>
            </a:r>
            <a:endParaRPr lang="zh-TW" altLang="en-US" sz="3600" dirty="0">
              <a:solidFill>
                <a:schemeClr val="bg1">
                  <a:lumMod val="50000"/>
                </a:schemeClr>
              </a:solidFill>
            </a:endParaRPr>
          </a:p>
        </p:txBody>
      </p:sp>
      <p:sp>
        <p:nvSpPr>
          <p:cNvPr id="9" name="文字方塊 51"/>
          <p:cNvSpPr txBox="1"/>
          <p:nvPr/>
        </p:nvSpPr>
        <p:spPr>
          <a:xfrm>
            <a:off x="679528" y="4878055"/>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882186422"/>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273</a:t>
            </a:fld>
            <a:endParaRPr lang="zh-TW" altLang="en-US"/>
          </a:p>
        </p:txBody>
      </p:sp>
    </p:spTree>
    <p:extLst>
      <p:ext uri="{BB962C8B-B14F-4D97-AF65-F5344CB8AC3E}">
        <p14:creationId xmlns:p14="http://schemas.microsoft.com/office/powerpoint/2010/main" val="110592949"/>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3"/>
          </p:nvPr>
        </p:nvSpPr>
        <p:spPr/>
        <p:txBody>
          <a:bodyPr/>
          <a:lstStyle/>
          <a:p>
            <a:fld id="{E27FD744-A41C-4EAD-96D0-2F84A994B62C}" type="slidenum">
              <a:rPr lang="zh-TW" altLang="en-US" smtClean="0"/>
              <a:t>274</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135</a:t>
            </a:r>
            <a:endParaRPr lang="zh-TW" altLang="en-US" sz="3600" dirty="0">
              <a:solidFill>
                <a:schemeClr val="bg1">
                  <a:lumMod val="50000"/>
                </a:schemeClr>
              </a:solidFill>
            </a:endParaRPr>
          </a:p>
        </p:txBody>
      </p:sp>
      <p:sp>
        <p:nvSpPr>
          <p:cNvPr id="11" name="文字方塊 51"/>
          <p:cNvSpPr txBox="1"/>
          <p:nvPr/>
        </p:nvSpPr>
        <p:spPr>
          <a:xfrm>
            <a:off x="679528" y="159030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2" name="矩形 11"/>
          <p:cNvSpPr/>
          <p:nvPr/>
        </p:nvSpPr>
        <p:spPr>
          <a:xfrm>
            <a:off x="6217920" y="295056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5383530" y="2455301"/>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5806440" y="287249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6217920" y="240762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6" name="矩形 15"/>
          <p:cNvSpPr/>
          <p:nvPr/>
        </p:nvSpPr>
        <p:spPr>
          <a:xfrm>
            <a:off x="6217920" y="442503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5383530" y="3929771"/>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5806440" y="434696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6217920" y="388209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0" name="矩形 19"/>
          <p:cNvSpPr/>
          <p:nvPr/>
        </p:nvSpPr>
        <p:spPr>
          <a:xfrm>
            <a:off x="6217920" y="589950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1" name="橢圓 20"/>
          <p:cNvSpPr/>
          <p:nvPr/>
        </p:nvSpPr>
        <p:spPr>
          <a:xfrm>
            <a:off x="5383530" y="5404241"/>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2" name="直線接點 21"/>
          <p:cNvCxnSpPr/>
          <p:nvPr/>
        </p:nvCxnSpPr>
        <p:spPr>
          <a:xfrm>
            <a:off x="5806440" y="582143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3" name="文字方塊 88"/>
          <p:cNvSpPr txBox="1"/>
          <p:nvPr/>
        </p:nvSpPr>
        <p:spPr>
          <a:xfrm>
            <a:off x="6217920" y="535656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1579392409"/>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275</a:t>
            </a:fld>
            <a:endParaRPr lang="zh-TW" altLang="en-US"/>
          </a:p>
        </p:txBody>
      </p:sp>
    </p:spTree>
    <p:extLst>
      <p:ext uri="{BB962C8B-B14F-4D97-AF65-F5344CB8AC3E}">
        <p14:creationId xmlns:p14="http://schemas.microsoft.com/office/powerpoint/2010/main" val="2974196768"/>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276</a:t>
            </a:fld>
            <a:endParaRPr lang="zh-TW" altLang="en-US"/>
          </a:p>
        </p:txBody>
      </p:sp>
      <p:sp>
        <p:nvSpPr>
          <p:cNvPr id="6" name="矩形 5"/>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136</a:t>
            </a:r>
            <a:endParaRPr lang="zh-TW" altLang="en-US" sz="3600" dirty="0">
              <a:solidFill>
                <a:schemeClr val="bg1">
                  <a:lumMod val="50000"/>
                </a:schemeClr>
              </a:solidFill>
            </a:endParaRPr>
          </a:p>
        </p:txBody>
      </p:sp>
      <p:sp>
        <p:nvSpPr>
          <p:cNvPr id="10" name="矩形 9"/>
          <p:cNvSpPr/>
          <p:nvPr/>
        </p:nvSpPr>
        <p:spPr>
          <a:xfrm>
            <a:off x="553411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1" name="群組 10"/>
          <p:cNvGrpSpPr/>
          <p:nvPr/>
        </p:nvGrpSpPr>
        <p:grpSpPr>
          <a:xfrm>
            <a:off x="4951186" y="2181225"/>
            <a:ext cx="582930" cy="422910"/>
            <a:chOff x="2068830" y="3314700"/>
            <a:chExt cx="582930" cy="422910"/>
          </a:xfrm>
        </p:grpSpPr>
        <p:sp>
          <p:nvSpPr>
            <p:cNvPr id="12" name="矩形 1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553411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4951186" y="3229737"/>
            <a:ext cx="582930" cy="422910"/>
            <a:chOff x="2068830" y="3314700"/>
            <a:chExt cx="582930" cy="422910"/>
          </a:xfrm>
        </p:grpSpPr>
        <p:sp>
          <p:nvSpPr>
            <p:cNvPr id="16" name="矩形 15"/>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553411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9" name="群組 18"/>
          <p:cNvGrpSpPr/>
          <p:nvPr/>
        </p:nvGrpSpPr>
        <p:grpSpPr>
          <a:xfrm>
            <a:off x="4951186" y="4278249"/>
            <a:ext cx="582930" cy="422910"/>
            <a:chOff x="2068830" y="3314700"/>
            <a:chExt cx="582930" cy="422910"/>
          </a:xfrm>
        </p:grpSpPr>
        <p:sp>
          <p:nvSpPr>
            <p:cNvPr id="20" name="矩形 1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553411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3" name="群組 22"/>
          <p:cNvGrpSpPr/>
          <p:nvPr/>
        </p:nvGrpSpPr>
        <p:grpSpPr>
          <a:xfrm>
            <a:off x="4951186" y="5326761"/>
            <a:ext cx="582930" cy="422910"/>
            <a:chOff x="2068830" y="3314700"/>
            <a:chExt cx="582930" cy="422910"/>
          </a:xfrm>
        </p:grpSpPr>
        <p:sp>
          <p:nvSpPr>
            <p:cNvPr id="24" name="矩形 2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700057312"/>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277</a:t>
            </a:fld>
            <a:endParaRPr lang="zh-TW" altLang="en-US"/>
          </a:p>
        </p:txBody>
      </p:sp>
    </p:spTree>
    <p:extLst>
      <p:ext uri="{BB962C8B-B14F-4D97-AF65-F5344CB8AC3E}">
        <p14:creationId xmlns:p14="http://schemas.microsoft.com/office/powerpoint/2010/main" val="3579872317"/>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5"/>
          </p:nvPr>
        </p:nvSpPr>
        <p:spPr/>
        <p:txBody>
          <a:bodyPr/>
          <a:lstStyle/>
          <a:p>
            <a:fld id="{E27FD744-A41C-4EAD-96D0-2F84A994B62C}" type="slidenum">
              <a:rPr lang="zh-TW" altLang="en-US" smtClean="0"/>
              <a:t>278</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137</a:t>
            </a:r>
            <a:endParaRPr lang="zh-TW" altLang="en-US" sz="3600" dirty="0">
              <a:solidFill>
                <a:schemeClr val="bg1">
                  <a:lumMod val="50000"/>
                </a:schemeClr>
              </a:solidFill>
            </a:endParaRPr>
          </a:p>
        </p:txBody>
      </p:sp>
      <p:sp>
        <p:nvSpPr>
          <p:cNvPr id="35" name="文字方塊 12"/>
          <p:cNvSpPr txBox="1"/>
          <p:nvPr/>
        </p:nvSpPr>
        <p:spPr>
          <a:xfrm>
            <a:off x="1887399" y="421848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36" name="矩形 35"/>
          <p:cNvSpPr/>
          <p:nvPr/>
        </p:nvSpPr>
        <p:spPr>
          <a:xfrm>
            <a:off x="1887399" y="462094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7" name="文字方塊 14"/>
          <p:cNvSpPr txBox="1"/>
          <p:nvPr/>
        </p:nvSpPr>
        <p:spPr>
          <a:xfrm>
            <a:off x="1887399" y="511590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38" name="矩形 37"/>
          <p:cNvSpPr/>
          <p:nvPr/>
        </p:nvSpPr>
        <p:spPr>
          <a:xfrm>
            <a:off x="1887399" y="551836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9" name="文字方塊 16"/>
          <p:cNvSpPr txBox="1"/>
          <p:nvPr/>
        </p:nvSpPr>
        <p:spPr>
          <a:xfrm>
            <a:off x="6045662" y="421848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40" name="矩形 39"/>
          <p:cNvSpPr/>
          <p:nvPr/>
        </p:nvSpPr>
        <p:spPr>
          <a:xfrm>
            <a:off x="6045662" y="462094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1" name="文字方塊 18"/>
          <p:cNvSpPr txBox="1"/>
          <p:nvPr/>
        </p:nvSpPr>
        <p:spPr>
          <a:xfrm>
            <a:off x="6045662" y="5115905"/>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42" name="矩形 41"/>
          <p:cNvSpPr/>
          <p:nvPr/>
        </p:nvSpPr>
        <p:spPr>
          <a:xfrm>
            <a:off x="6045662" y="551836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3" name="群組 42"/>
          <p:cNvGrpSpPr/>
          <p:nvPr/>
        </p:nvGrpSpPr>
        <p:grpSpPr>
          <a:xfrm>
            <a:off x="1347718" y="5347702"/>
            <a:ext cx="523644" cy="523644"/>
            <a:chOff x="5731184" y="3068960"/>
            <a:chExt cx="816070" cy="816070"/>
          </a:xfrm>
        </p:grpSpPr>
        <p:sp>
          <p:nvSpPr>
            <p:cNvPr id="44" name="橢圓 43"/>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45" name="群組 44"/>
            <p:cNvGrpSpPr/>
            <p:nvPr/>
          </p:nvGrpSpPr>
          <p:grpSpPr>
            <a:xfrm>
              <a:off x="5935646" y="3308966"/>
              <a:ext cx="407146" cy="336058"/>
              <a:chOff x="13079250" y="23448756"/>
              <a:chExt cx="2967819" cy="2449630"/>
            </a:xfrm>
            <a:solidFill>
              <a:schemeClr val="bg1"/>
            </a:solidFill>
          </p:grpSpPr>
          <p:sp>
            <p:nvSpPr>
              <p:cNvPr id="46" name="手繪多邊形 45"/>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7" name="手繪多邊形 46"/>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8" name="群組 47"/>
          <p:cNvGrpSpPr/>
          <p:nvPr/>
        </p:nvGrpSpPr>
        <p:grpSpPr>
          <a:xfrm>
            <a:off x="1347718" y="4450279"/>
            <a:ext cx="523644" cy="523644"/>
            <a:chOff x="5731184" y="1981037"/>
            <a:chExt cx="816070" cy="816070"/>
          </a:xfrm>
        </p:grpSpPr>
        <p:sp>
          <p:nvSpPr>
            <p:cNvPr id="49" name="橢圓 48"/>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0" name="手繪多邊形 49"/>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51" name="群組 50"/>
          <p:cNvGrpSpPr/>
          <p:nvPr/>
        </p:nvGrpSpPr>
        <p:grpSpPr>
          <a:xfrm>
            <a:off x="5505981" y="4450279"/>
            <a:ext cx="523644" cy="523644"/>
            <a:chOff x="5731184" y="4156883"/>
            <a:chExt cx="816070" cy="816070"/>
          </a:xfrm>
        </p:grpSpPr>
        <p:sp>
          <p:nvSpPr>
            <p:cNvPr id="52" name="橢圓 51"/>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53" name="群組 52"/>
            <p:cNvGrpSpPr/>
            <p:nvPr/>
          </p:nvGrpSpPr>
          <p:grpSpPr>
            <a:xfrm>
              <a:off x="5939596" y="4366125"/>
              <a:ext cx="399246" cy="397586"/>
              <a:chOff x="35309818" y="13261794"/>
              <a:chExt cx="2516828" cy="2506357"/>
            </a:xfrm>
            <a:solidFill>
              <a:schemeClr val="bg1"/>
            </a:solidFill>
          </p:grpSpPr>
          <p:sp>
            <p:nvSpPr>
              <p:cNvPr id="54" name="手繪多邊形 53"/>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5"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6"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7"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8"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9"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0"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61" name="群組 60"/>
          <p:cNvGrpSpPr/>
          <p:nvPr/>
        </p:nvGrpSpPr>
        <p:grpSpPr>
          <a:xfrm>
            <a:off x="5505981" y="5347702"/>
            <a:ext cx="523644" cy="523644"/>
            <a:chOff x="5731184" y="5244806"/>
            <a:chExt cx="816070" cy="816070"/>
          </a:xfrm>
        </p:grpSpPr>
        <p:sp>
          <p:nvSpPr>
            <p:cNvPr id="62" name="橢圓 61"/>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63" name="手繪多邊形 62"/>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86983187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圖片版面配置區 5"/>
          <p:cNvSpPr>
            <a:spLocks noGrp="1"/>
          </p:cNvSpPr>
          <p:nvPr>
            <p:ph type="pic" sz="quarter" idx="10"/>
          </p:nvPr>
        </p:nvSpPr>
        <p:spPr/>
      </p:sp>
      <p:sp>
        <p:nvSpPr>
          <p:cNvPr id="11" name="圖片版面配置區 10"/>
          <p:cNvSpPr>
            <a:spLocks noGrp="1"/>
          </p:cNvSpPr>
          <p:nvPr>
            <p:ph type="pic" sz="quarter" idx="11"/>
          </p:nvPr>
        </p:nvSpPr>
        <p:spPr/>
      </p:sp>
      <p:sp>
        <p:nvSpPr>
          <p:cNvPr id="3" name="頁尾版面配置區 2"/>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3"/>
          </p:nvPr>
        </p:nvSpPr>
        <p:spPr/>
        <p:txBody>
          <a:bodyPr/>
          <a:lstStyle/>
          <a:p>
            <a:fld id="{E27FD744-A41C-4EAD-96D0-2F84A994B62C}" type="slidenum">
              <a:rPr lang="zh-TW" altLang="en-US" smtClean="0"/>
              <a:t>27</a:t>
            </a:fld>
            <a:endParaRPr lang="zh-TW" altLang="en-US"/>
          </a:p>
        </p:txBody>
      </p:sp>
    </p:spTree>
    <p:extLst>
      <p:ext uri="{BB962C8B-B14F-4D97-AF65-F5344CB8AC3E}">
        <p14:creationId xmlns:p14="http://schemas.microsoft.com/office/powerpoint/2010/main" val="2224085720"/>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279</a:t>
            </a:fld>
            <a:endParaRPr lang="zh-TW" altLang="en-US"/>
          </a:p>
        </p:txBody>
      </p:sp>
    </p:spTree>
    <p:extLst>
      <p:ext uri="{BB962C8B-B14F-4D97-AF65-F5344CB8AC3E}">
        <p14:creationId xmlns:p14="http://schemas.microsoft.com/office/powerpoint/2010/main" val="880220090"/>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280</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138</a:t>
            </a:r>
            <a:endParaRPr lang="zh-TW" altLang="en-US" sz="3600" dirty="0">
              <a:solidFill>
                <a:schemeClr val="bg1">
                  <a:lumMod val="50000"/>
                </a:schemeClr>
              </a:solidFill>
            </a:endParaRPr>
          </a:p>
        </p:txBody>
      </p:sp>
      <p:grpSp>
        <p:nvGrpSpPr>
          <p:cNvPr id="10" name="群組 9"/>
          <p:cNvGrpSpPr/>
          <p:nvPr/>
        </p:nvGrpSpPr>
        <p:grpSpPr>
          <a:xfrm>
            <a:off x="2284843" y="2446248"/>
            <a:ext cx="2327040" cy="738664"/>
            <a:chOff x="461880" y="4614883"/>
            <a:chExt cx="2327040" cy="738664"/>
          </a:xfrm>
        </p:grpSpPr>
        <p:sp>
          <p:nvSpPr>
            <p:cNvPr id="11" name="矩形 10"/>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461880" y="4773630"/>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9" name="群組 18"/>
          <p:cNvGrpSpPr/>
          <p:nvPr/>
        </p:nvGrpSpPr>
        <p:grpSpPr>
          <a:xfrm>
            <a:off x="6600948" y="2446248"/>
            <a:ext cx="2327040" cy="738664"/>
            <a:chOff x="461880" y="4614883"/>
            <a:chExt cx="2327040" cy="738664"/>
          </a:xfrm>
        </p:grpSpPr>
        <p:sp>
          <p:nvSpPr>
            <p:cNvPr id="20" name="矩形 19"/>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1" name="群組 20"/>
            <p:cNvGrpSpPr/>
            <p:nvPr/>
          </p:nvGrpSpPr>
          <p:grpSpPr>
            <a:xfrm>
              <a:off x="461880" y="4773630"/>
              <a:ext cx="421170" cy="421170"/>
              <a:chOff x="5023476" y="1967700"/>
              <a:chExt cx="421170" cy="421170"/>
            </a:xfrm>
          </p:grpSpPr>
          <p:sp>
            <p:nvSpPr>
              <p:cNvPr id="22" name="橢圓 2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4" name="群組 23"/>
          <p:cNvGrpSpPr/>
          <p:nvPr/>
        </p:nvGrpSpPr>
        <p:grpSpPr>
          <a:xfrm>
            <a:off x="2284843" y="4373041"/>
            <a:ext cx="2327040" cy="738664"/>
            <a:chOff x="461880" y="4614883"/>
            <a:chExt cx="2327040" cy="738664"/>
          </a:xfrm>
        </p:grpSpPr>
        <p:sp>
          <p:nvSpPr>
            <p:cNvPr id="25" name="矩形 24"/>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6" name="群組 25"/>
            <p:cNvGrpSpPr/>
            <p:nvPr/>
          </p:nvGrpSpPr>
          <p:grpSpPr>
            <a:xfrm>
              <a:off x="461880" y="4773630"/>
              <a:ext cx="421170" cy="421170"/>
              <a:chOff x="5023476" y="1967700"/>
              <a:chExt cx="421170" cy="421170"/>
            </a:xfrm>
          </p:grpSpPr>
          <p:sp>
            <p:nvSpPr>
              <p:cNvPr id="27" name="橢圓 2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9" name="群組 28"/>
          <p:cNvGrpSpPr/>
          <p:nvPr/>
        </p:nvGrpSpPr>
        <p:grpSpPr>
          <a:xfrm>
            <a:off x="6600948" y="4373041"/>
            <a:ext cx="2327040" cy="738664"/>
            <a:chOff x="461880" y="4614883"/>
            <a:chExt cx="2327040" cy="738664"/>
          </a:xfrm>
        </p:grpSpPr>
        <p:sp>
          <p:nvSpPr>
            <p:cNvPr id="30" name="矩形 29"/>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1" name="群組 30"/>
            <p:cNvGrpSpPr/>
            <p:nvPr/>
          </p:nvGrpSpPr>
          <p:grpSpPr>
            <a:xfrm>
              <a:off x="461880" y="4773630"/>
              <a:ext cx="421170" cy="421170"/>
              <a:chOff x="5023476" y="1967700"/>
              <a:chExt cx="421170" cy="421170"/>
            </a:xfrm>
          </p:grpSpPr>
          <p:sp>
            <p:nvSpPr>
              <p:cNvPr id="32" name="橢圓 3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3028133942"/>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281</a:t>
            </a:fld>
            <a:endParaRPr lang="zh-TW" altLang="en-US"/>
          </a:p>
        </p:txBody>
      </p:sp>
    </p:spTree>
    <p:extLst>
      <p:ext uri="{BB962C8B-B14F-4D97-AF65-F5344CB8AC3E}">
        <p14:creationId xmlns:p14="http://schemas.microsoft.com/office/powerpoint/2010/main" val="2751733659"/>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4"/>
          </p:nvPr>
        </p:nvSpPr>
        <p:spPr/>
        <p:txBody>
          <a:bodyPr/>
          <a:lstStyle/>
          <a:p>
            <a:fld id="{E27FD744-A41C-4EAD-96D0-2F84A994B62C}" type="slidenum">
              <a:rPr lang="zh-TW" altLang="en-US" smtClean="0"/>
              <a:t>282</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139</a:t>
            </a:r>
            <a:endParaRPr lang="zh-TW" altLang="en-US" sz="3600" dirty="0">
              <a:solidFill>
                <a:schemeClr val="bg1">
                  <a:lumMod val="50000"/>
                </a:schemeClr>
              </a:solidFill>
            </a:endParaRPr>
          </a:p>
        </p:txBody>
      </p:sp>
      <p:sp>
        <p:nvSpPr>
          <p:cNvPr id="10" name="文字方塊 51"/>
          <p:cNvSpPr txBox="1"/>
          <p:nvPr/>
        </p:nvSpPr>
        <p:spPr>
          <a:xfrm>
            <a:off x="679528" y="1533014"/>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4214354868"/>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283</a:t>
            </a:fld>
            <a:endParaRPr lang="zh-TW" altLang="en-US"/>
          </a:p>
        </p:txBody>
      </p:sp>
    </p:spTree>
    <p:extLst>
      <p:ext uri="{BB962C8B-B14F-4D97-AF65-F5344CB8AC3E}">
        <p14:creationId xmlns:p14="http://schemas.microsoft.com/office/powerpoint/2010/main" val="2105355387"/>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8"/>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0"/>
          </p:nvPr>
        </p:nvSpPr>
        <p:spPr/>
        <p:txBody>
          <a:bodyPr/>
          <a:lstStyle/>
          <a:p>
            <a:fld id="{E27FD744-A41C-4EAD-96D0-2F84A994B62C}" type="slidenum">
              <a:rPr lang="zh-TW" altLang="en-US" smtClean="0"/>
              <a:t>284</a:t>
            </a:fld>
            <a:endParaRPr lang="zh-TW" altLang="en-US"/>
          </a:p>
        </p:txBody>
      </p:sp>
      <p:sp>
        <p:nvSpPr>
          <p:cNvPr id="8" name="矩形 7"/>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140</a:t>
            </a:r>
            <a:endParaRPr lang="zh-TW" altLang="en-US" sz="3600" dirty="0">
              <a:solidFill>
                <a:schemeClr val="bg1">
                  <a:lumMod val="50000"/>
                </a:schemeClr>
              </a:solidFill>
            </a:endParaRPr>
          </a:p>
        </p:txBody>
      </p:sp>
      <p:grpSp>
        <p:nvGrpSpPr>
          <p:cNvPr id="10" name="群組 9"/>
          <p:cNvGrpSpPr/>
          <p:nvPr/>
        </p:nvGrpSpPr>
        <p:grpSpPr>
          <a:xfrm>
            <a:off x="560912" y="2049739"/>
            <a:ext cx="3352566" cy="738664"/>
            <a:chOff x="560912" y="1927819"/>
            <a:chExt cx="3352566" cy="738664"/>
          </a:xfrm>
        </p:grpSpPr>
        <p:grpSp>
          <p:nvGrpSpPr>
            <p:cNvPr id="15" name="群組 14"/>
            <p:cNvGrpSpPr/>
            <p:nvPr/>
          </p:nvGrpSpPr>
          <p:grpSpPr>
            <a:xfrm>
              <a:off x="560912" y="2086566"/>
              <a:ext cx="421170" cy="421170"/>
              <a:chOff x="1600200" y="2308860"/>
              <a:chExt cx="594360" cy="594360"/>
            </a:xfrm>
            <a:noFill/>
          </p:grpSpPr>
          <p:sp>
            <p:nvSpPr>
              <p:cNvPr id="17" name="橢圓 1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9" name="群組 18"/>
          <p:cNvGrpSpPr/>
          <p:nvPr/>
        </p:nvGrpSpPr>
        <p:grpSpPr>
          <a:xfrm>
            <a:off x="560912" y="3025099"/>
            <a:ext cx="3352566" cy="738664"/>
            <a:chOff x="560912" y="1927819"/>
            <a:chExt cx="3352566" cy="738664"/>
          </a:xfrm>
        </p:grpSpPr>
        <p:grpSp>
          <p:nvGrpSpPr>
            <p:cNvPr id="20" name="群組 19"/>
            <p:cNvGrpSpPr/>
            <p:nvPr/>
          </p:nvGrpSpPr>
          <p:grpSpPr>
            <a:xfrm>
              <a:off x="560912" y="2086566"/>
              <a:ext cx="421170" cy="421170"/>
              <a:chOff x="1600200" y="2308860"/>
              <a:chExt cx="594360" cy="594360"/>
            </a:xfrm>
            <a:noFill/>
          </p:grpSpPr>
          <p:sp>
            <p:nvSpPr>
              <p:cNvPr id="22" name="橢圓 2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4" name="群組 23"/>
          <p:cNvGrpSpPr/>
          <p:nvPr/>
        </p:nvGrpSpPr>
        <p:grpSpPr>
          <a:xfrm>
            <a:off x="560912" y="4000459"/>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9" name="群組 28"/>
          <p:cNvGrpSpPr/>
          <p:nvPr/>
        </p:nvGrpSpPr>
        <p:grpSpPr>
          <a:xfrm>
            <a:off x="560912" y="4975819"/>
            <a:ext cx="3352566" cy="738664"/>
            <a:chOff x="560912" y="1927819"/>
            <a:chExt cx="3352566" cy="738664"/>
          </a:xfrm>
        </p:grpSpPr>
        <p:grpSp>
          <p:nvGrpSpPr>
            <p:cNvPr id="30" name="群組 29"/>
            <p:cNvGrpSpPr/>
            <p:nvPr/>
          </p:nvGrpSpPr>
          <p:grpSpPr>
            <a:xfrm>
              <a:off x="560912" y="2086566"/>
              <a:ext cx="421170" cy="421170"/>
              <a:chOff x="1600200" y="2308860"/>
              <a:chExt cx="594360" cy="594360"/>
            </a:xfrm>
            <a:noFill/>
          </p:grpSpPr>
          <p:sp>
            <p:nvSpPr>
              <p:cNvPr id="32" name="橢圓 3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矩形 3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449719758"/>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5"/>
          </p:nvPr>
        </p:nvSpPr>
        <p:spPr/>
      </p:sp>
      <p:sp>
        <p:nvSpPr>
          <p:cNvPr id="4" name="圖片版面配置區 3"/>
          <p:cNvSpPr>
            <a:spLocks noGrp="1"/>
          </p:cNvSpPr>
          <p:nvPr>
            <p:ph type="pic" sz="quarter" idx="17"/>
          </p:nvPr>
        </p:nvSpPr>
        <p:spPr/>
      </p:sp>
      <p:sp>
        <p:nvSpPr>
          <p:cNvPr id="5" name="圖片版面配置區 4"/>
          <p:cNvSpPr>
            <a:spLocks noGrp="1"/>
          </p:cNvSpPr>
          <p:nvPr>
            <p:ph type="pic" sz="quarter" idx="18"/>
          </p:nvPr>
        </p:nvSpPr>
        <p:spPr/>
      </p:sp>
      <p:sp>
        <p:nvSpPr>
          <p:cNvPr id="6" name="頁尾版面配置區 5"/>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0"/>
          </p:nvPr>
        </p:nvSpPr>
        <p:spPr/>
        <p:txBody>
          <a:bodyPr/>
          <a:lstStyle/>
          <a:p>
            <a:fld id="{E27FD744-A41C-4EAD-96D0-2F84A994B62C}" type="slidenum">
              <a:rPr lang="zh-TW" altLang="en-US" smtClean="0"/>
              <a:t>285</a:t>
            </a:fld>
            <a:endParaRPr lang="zh-TW" altLang="en-US"/>
          </a:p>
        </p:txBody>
      </p:sp>
    </p:spTree>
    <p:extLst>
      <p:ext uri="{BB962C8B-B14F-4D97-AF65-F5344CB8AC3E}">
        <p14:creationId xmlns:p14="http://schemas.microsoft.com/office/powerpoint/2010/main" val="2068200585"/>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286</a:t>
            </a:fld>
            <a:endParaRPr lang="zh-TW" altLang="en-US"/>
          </a:p>
        </p:txBody>
      </p:sp>
      <p:sp>
        <p:nvSpPr>
          <p:cNvPr id="8" name="矩形 7"/>
          <p:cNvSpPr/>
          <p:nvPr/>
        </p:nvSpPr>
        <p:spPr>
          <a:xfrm>
            <a:off x="3155324" y="4527079"/>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3880748"/>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141</a:t>
            </a:r>
            <a:endParaRPr lang="zh-TW" altLang="en-US" sz="3600" dirty="0">
              <a:solidFill>
                <a:schemeClr val="bg1">
                  <a:lumMod val="50000"/>
                </a:schemeClr>
              </a:solidFill>
            </a:endParaRPr>
          </a:p>
        </p:txBody>
      </p:sp>
      <p:sp>
        <p:nvSpPr>
          <p:cNvPr id="10" name="文字方塊 51"/>
          <p:cNvSpPr txBox="1"/>
          <p:nvPr/>
        </p:nvSpPr>
        <p:spPr>
          <a:xfrm>
            <a:off x="679528" y="4874273"/>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1" name="Freeform 5"/>
          <p:cNvSpPr>
            <a:spLocks noEditPoints="1"/>
          </p:cNvSpPr>
          <p:nvPr/>
        </p:nvSpPr>
        <p:spPr bwMode="auto">
          <a:xfrm>
            <a:off x="568805" y="4067592"/>
            <a:ext cx="852552" cy="654428"/>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6" name="Freeform 5"/>
          <p:cNvSpPr>
            <a:spLocks noEditPoints="1"/>
          </p:cNvSpPr>
          <p:nvPr/>
        </p:nvSpPr>
        <p:spPr bwMode="auto">
          <a:xfrm rot="10800000">
            <a:off x="7193724" y="5530309"/>
            <a:ext cx="852552" cy="654428"/>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4157427860"/>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287</a:t>
            </a:fld>
            <a:endParaRPr lang="zh-TW" altLang="en-US"/>
          </a:p>
        </p:txBody>
      </p:sp>
    </p:spTree>
    <p:extLst>
      <p:ext uri="{BB962C8B-B14F-4D97-AF65-F5344CB8AC3E}">
        <p14:creationId xmlns:p14="http://schemas.microsoft.com/office/powerpoint/2010/main" val="1105463312"/>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rotWithShape="1">
          <a:blip r:embed="rId5"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288</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142</a:t>
            </a:r>
            <a:endParaRPr lang="zh-TW" altLang="en-US" sz="3600" dirty="0">
              <a:solidFill>
                <a:schemeClr val="bg1">
                  <a:lumMod val="50000"/>
                </a:schemeClr>
              </a:solidFill>
            </a:endParaRPr>
          </a:p>
        </p:txBody>
      </p:sp>
    </p:spTree>
    <p:extLst>
      <p:ext uri="{BB962C8B-B14F-4D97-AF65-F5344CB8AC3E}">
        <p14:creationId xmlns:p14="http://schemas.microsoft.com/office/powerpoint/2010/main" val="526777071"/>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圖片版面配置區 4"/>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28</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012</a:t>
            </a:r>
            <a:endParaRPr lang="zh-TW" altLang="en-US" sz="3600" dirty="0">
              <a:solidFill>
                <a:schemeClr val="bg1">
                  <a:lumMod val="50000"/>
                </a:schemeClr>
              </a:solidFill>
            </a:endParaRPr>
          </a:p>
        </p:txBody>
      </p:sp>
      <p:grpSp>
        <p:nvGrpSpPr>
          <p:cNvPr id="7" name="群組 6"/>
          <p:cNvGrpSpPr/>
          <p:nvPr/>
        </p:nvGrpSpPr>
        <p:grpSpPr>
          <a:xfrm>
            <a:off x="560912" y="2049739"/>
            <a:ext cx="3352566" cy="738664"/>
            <a:chOff x="560912" y="1927819"/>
            <a:chExt cx="3352566" cy="738664"/>
          </a:xfrm>
        </p:grpSpPr>
        <p:grpSp>
          <p:nvGrpSpPr>
            <p:cNvPr id="8" name="群組 7"/>
            <p:cNvGrpSpPr/>
            <p:nvPr/>
          </p:nvGrpSpPr>
          <p:grpSpPr>
            <a:xfrm>
              <a:off x="560912" y="2086566"/>
              <a:ext cx="421170" cy="421170"/>
              <a:chOff x="1600200" y="2308860"/>
              <a:chExt cx="594360" cy="594360"/>
            </a:xfrm>
            <a:noFill/>
          </p:grpSpPr>
          <p:sp>
            <p:nvSpPr>
              <p:cNvPr id="11" name="橢圓 1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0" name="矩形 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3" name="群組 12"/>
          <p:cNvGrpSpPr/>
          <p:nvPr/>
        </p:nvGrpSpPr>
        <p:grpSpPr>
          <a:xfrm>
            <a:off x="560912" y="3025099"/>
            <a:ext cx="3352566" cy="738664"/>
            <a:chOff x="560912" y="1927819"/>
            <a:chExt cx="3352566" cy="738664"/>
          </a:xfrm>
        </p:grpSpPr>
        <p:grpSp>
          <p:nvGrpSpPr>
            <p:cNvPr id="14" name="群組 13"/>
            <p:cNvGrpSpPr/>
            <p:nvPr/>
          </p:nvGrpSpPr>
          <p:grpSpPr>
            <a:xfrm>
              <a:off x="560912" y="2086566"/>
              <a:ext cx="421170" cy="421170"/>
              <a:chOff x="1600200" y="2308860"/>
              <a:chExt cx="594360" cy="594360"/>
            </a:xfrm>
            <a:noFill/>
          </p:grpSpPr>
          <p:sp>
            <p:nvSpPr>
              <p:cNvPr id="16" name="橢圓 1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8" name="群組 17"/>
          <p:cNvGrpSpPr/>
          <p:nvPr/>
        </p:nvGrpSpPr>
        <p:grpSpPr>
          <a:xfrm>
            <a:off x="560912" y="4000459"/>
            <a:ext cx="3352566" cy="738664"/>
            <a:chOff x="560912" y="1927819"/>
            <a:chExt cx="3352566" cy="738664"/>
          </a:xfrm>
        </p:grpSpPr>
        <p:grpSp>
          <p:nvGrpSpPr>
            <p:cNvPr id="19" name="群組 18"/>
            <p:cNvGrpSpPr/>
            <p:nvPr/>
          </p:nvGrpSpPr>
          <p:grpSpPr>
            <a:xfrm>
              <a:off x="560912" y="2086566"/>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3" name="群組 22"/>
          <p:cNvGrpSpPr/>
          <p:nvPr/>
        </p:nvGrpSpPr>
        <p:grpSpPr>
          <a:xfrm>
            <a:off x="560912" y="4975819"/>
            <a:ext cx="3352566" cy="738664"/>
            <a:chOff x="560912" y="1927819"/>
            <a:chExt cx="3352566" cy="738664"/>
          </a:xfrm>
        </p:grpSpPr>
        <p:grpSp>
          <p:nvGrpSpPr>
            <p:cNvPr id="24" name="群組 23"/>
            <p:cNvGrpSpPr/>
            <p:nvPr/>
          </p:nvGrpSpPr>
          <p:grpSpPr>
            <a:xfrm>
              <a:off x="560912" y="2086566"/>
              <a:ext cx="421170" cy="421170"/>
              <a:chOff x="1600200" y="2308860"/>
              <a:chExt cx="594360" cy="594360"/>
            </a:xfrm>
            <a:noFill/>
          </p:grpSpPr>
          <p:sp>
            <p:nvSpPr>
              <p:cNvPr id="26" name="橢圓 2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1214067122"/>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289</a:t>
            </a:fld>
            <a:endParaRPr lang="zh-TW" altLang="en-US"/>
          </a:p>
        </p:txBody>
      </p:sp>
    </p:spTree>
    <p:extLst>
      <p:ext uri="{BB962C8B-B14F-4D97-AF65-F5344CB8AC3E}">
        <p14:creationId xmlns:p14="http://schemas.microsoft.com/office/powerpoint/2010/main" val="2048958935"/>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290</a:t>
            </a:fld>
            <a:endParaRPr lang="zh-TW" altLang="en-US"/>
          </a:p>
        </p:txBody>
      </p:sp>
      <p:pic>
        <p:nvPicPr>
          <p:cNvPr id="13" name="圖片版面配置區 12"/>
          <p:cNvPicPr>
            <a:picLocks noGrp="1" noChangeAspect="1"/>
          </p:cNvPicPr>
          <p:nvPr>
            <p:ph type="pic" sz="quarter" idx="15"/>
          </p:nvPr>
        </p:nvPicPr>
        <p:blipFill rotWithShape="1">
          <a:blip r:embed="rId2" cstate="email">
            <a:extLst>
              <a:ext uri="{28A0092B-C50C-407E-A947-70E740481C1C}">
                <a14:useLocalDpi xmlns:a14="http://schemas.microsoft.com/office/drawing/2010/main"/>
              </a:ext>
            </a:extLst>
          </a:blip>
          <a:src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143</a:t>
            </a:r>
            <a:endParaRPr lang="zh-TW" altLang="en-US" sz="3600" dirty="0">
              <a:solidFill>
                <a:schemeClr val="bg1">
                  <a:lumMod val="50000"/>
                </a:schemeClr>
              </a:solidFill>
            </a:endParaRPr>
          </a:p>
        </p:txBody>
      </p:sp>
    </p:spTree>
    <p:extLst>
      <p:ext uri="{BB962C8B-B14F-4D97-AF65-F5344CB8AC3E}">
        <p14:creationId xmlns:p14="http://schemas.microsoft.com/office/powerpoint/2010/main" val="3877562404"/>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291</a:t>
            </a:fld>
            <a:endParaRPr lang="zh-TW" altLang="en-US"/>
          </a:p>
        </p:txBody>
      </p:sp>
    </p:spTree>
    <p:extLst>
      <p:ext uri="{BB962C8B-B14F-4D97-AF65-F5344CB8AC3E}">
        <p14:creationId xmlns:p14="http://schemas.microsoft.com/office/powerpoint/2010/main" val="3985434642"/>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292</a:t>
            </a:fld>
            <a:endParaRPr lang="zh-TW" altLang="en-US"/>
          </a:p>
        </p:txBody>
      </p:sp>
      <p:sp>
        <p:nvSpPr>
          <p:cNvPr id="8" name="矩形 7"/>
          <p:cNvSpPr/>
          <p:nvPr/>
        </p:nvSpPr>
        <p:spPr>
          <a:xfrm>
            <a:off x="545961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4847341"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144</a:t>
            </a:r>
            <a:endParaRPr lang="zh-TW" altLang="en-US" sz="3600" dirty="0">
              <a:solidFill>
                <a:schemeClr val="bg1">
                  <a:lumMod val="50000"/>
                </a:schemeClr>
              </a:solidFill>
            </a:endParaRPr>
          </a:p>
        </p:txBody>
      </p:sp>
      <p:sp>
        <p:nvSpPr>
          <p:cNvPr id="14" name="矩形 13"/>
          <p:cNvSpPr/>
          <p:nvPr/>
        </p:nvSpPr>
        <p:spPr>
          <a:xfrm>
            <a:off x="5373974" y="201049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5373974" y="306205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6" name="矩形 15"/>
          <p:cNvSpPr/>
          <p:nvPr/>
        </p:nvSpPr>
        <p:spPr>
          <a:xfrm>
            <a:off x="5373974" y="411361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7" name="矩形 16"/>
          <p:cNvSpPr/>
          <p:nvPr/>
        </p:nvSpPr>
        <p:spPr>
          <a:xfrm>
            <a:off x="5373974" y="516517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4888008" y="3220797"/>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1" name="群組 20"/>
          <p:cNvGrpSpPr/>
          <p:nvPr/>
        </p:nvGrpSpPr>
        <p:grpSpPr>
          <a:xfrm>
            <a:off x="4888008" y="2169237"/>
            <a:ext cx="421170" cy="421170"/>
            <a:chOff x="5023476" y="3019260"/>
            <a:chExt cx="421170" cy="421170"/>
          </a:xfrm>
        </p:grpSpPr>
        <p:sp>
          <p:nvSpPr>
            <p:cNvPr id="22" name="橢圓 21"/>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加號 22"/>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4" name="群組 23"/>
          <p:cNvGrpSpPr/>
          <p:nvPr/>
        </p:nvGrpSpPr>
        <p:grpSpPr>
          <a:xfrm>
            <a:off x="4888008" y="4272357"/>
            <a:ext cx="421170" cy="421170"/>
            <a:chOff x="5023476" y="3019260"/>
            <a:chExt cx="421170" cy="421170"/>
          </a:xfrm>
        </p:grpSpPr>
        <p:sp>
          <p:nvSpPr>
            <p:cNvPr id="25" name="橢圓 24"/>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加號 2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7" name="群組 26"/>
          <p:cNvGrpSpPr/>
          <p:nvPr/>
        </p:nvGrpSpPr>
        <p:grpSpPr>
          <a:xfrm>
            <a:off x="4888008" y="5323917"/>
            <a:ext cx="421170" cy="421170"/>
            <a:chOff x="5023476" y="3019260"/>
            <a:chExt cx="421170" cy="421170"/>
          </a:xfrm>
        </p:grpSpPr>
        <p:sp>
          <p:nvSpPr>
            <p:cNvPr id="28" name="橢圓 27"/>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加號 2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4267606419"/>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293</a:t>
            </a:fld>
            <a:endParaRPr lang="zh-TW" altLang="en-US"/>
          </a:p>
        </p:txBody>
      </p:sp>
    </p:spTree>
    <p:extLst>
      <p:ext uri="{BB962C8B-B14F-4D97-AF65-F5344CB8AC3E}">
        <p14:creationId xmlns:p14="http://schemas.microsoft.com/office/powerpoint/2010/main" val="2636846818"/>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4"/>
          </p:nvPr>
        </p:nvPicPr>
        <p:blipFill rotWithShape="1">
          <a:blip r:embed="rId2"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294</a:t>
            </a:fld>
            <a:endParaRPr lang="zh-TW" altLang="en-US"/>
          </a:p>
        </p:txBody>
      </p:sp>
      <p:sp>
        <p:nvSpPr>
          <p:cNvPr id="5" name="矩形 4"/>
          <p:cNvSpPr/>
          <p:nvPr/>
        </p:nvSpPr>
        <p:spPr>
          <a:xfrm>
            <a:off x="53620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47498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145</a:t>
            </a:r>
            <a:endParaRPr lang="zh-TW" altLang="en-US" sz="3600" dirty="0">
              <a:solidFill>
                <a:schemeClr val="bg1">
                  <a:lumMod val="50000"/>
                </a:schemeClr>
              </a:solidFill>
            </a:endParaRPr>
          </a:p>
        </p:txBody>
      </p:sp>
      <p:sp>
        <p:nvSpPr>
          <p:cNvPr id="10" name="矩形 9"/>
          <p:cNvSpPr/>
          <p:nvPr/>
        </p:nvSpPr>
        <p:spPr>
          <a:xfrm>
            <a:off x="5607268"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1" name="群組 10"/>
          <p:cNvGrpSpPr/>
          <p:nvPr/>
        </p:nvGrpSpPr>
        <p:grpSpPr>
          <a:xfrm>
            <a:off x="5024338" y="2181225"/>
            <a:ext cx="582930" cy="422910"/>
            <a:chOff x="2068830" y="3314700"/>
            <a:chExt cx="582930" cy="422910"/>
          </a:xfrm>
        </p:grpSpPr>
        <p:sp>
          <p:nvSpPr>
            <p:cNvPr id="12" name="矩形 1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5607268"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5024338" y="3229737"/>
            <a:ext cx="582930" cy="422910"/>
            <a:chOff x="2068830" y="3314700"/>
            <a:chExt cx="582930" cy="422910"/>
          </a:xfrm>
        </p:grpSpPr>
        <p:sp>
          <p:nvSpPr>
            <p:cNvPr id="16" name="矩形 15"/>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5607268"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9" name="群組 18"/>
          <p:cNvGrpSpPr/>
          <p:nvPr/>
        </p:nvGrpSpPr>
        <p:grpSpPr>
          <a:xfrm>
            <a:off x="5024338" y="4278249"/>
            <a:ext cx="582930" cy="422910"/>
            <a:chOff x="2068830" y="3314700"/>
            <a:chExt cx="582930" cy="422910"/>
          </a:xfrm>
        </p:grpSpPr>
        <p:sp>
          <p:nvSpPr>
            <p:cNvPr id="20" name="矩形 1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5607268"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3" name="群組 22"/>
          <p:cNvGrpSpPr/>
          <p:nvPr/>
        </p:nvGrpSpPr>
        <p:grpSpPr>
          <a:xfrm>
            <a:off x="5024338" y="5326761"/>
            <a:ext cx="582930" cy="422910"/>
            <a:chOff x="2068830" y="3314700"/>
            <a:chExt cx="582930" cy="422910"/>
          </a:xfrm>
        </p:grpSpPr>
        <p:sp>
          <p:nvSpPr>
            <p:cNvPr id="24" name="矩形 2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52698788"/>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295</a:t>
            </a:fld>
            <a:endParaRPr lang="zh-TW" altLang="en-US"/>
          </a:p>
        </p:txBody>
      </p:sp>
    </p:spTree>
    <p:extLst>
      <p:ext uri="{BB962C8B-B14F-4D97-AF65-F5344CB8AC3E}">
        <p14:creationId xmlns:p14="http://schemas.microsoft.com/office/powerpoint/2010/main" val="3324708464"/>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4"/>
          </p:nvPr>
        </p:nvPicPr>
        <p:blipFill rotWithShape="1">
          <a:blip r:embed="rId2" cstate="email">
            <a:extLst>
              <a:ext uri="{28A0092B-C50C-407E-A947-70E740481C1C}">
                <a14:useLocalDpi xmlns:a14="http://schemas.microsoft.com/office/drawing/2010/main"/>
              </a:ext>
            </a:extLst>
          </a:blip>
          <a:srcRect/>
          <a:stretch/>
        </p:blipFill>
        <p:spPr/>
      </p:pic>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296</a:t>
            </a:fld>
            <a:endParaRPr lang="zh-TW" altLang="en-US"/>
          </a:p>
        </p:txBody>
      </p:sp>
      <p:sp>
        <p:nvSpPr>
          <p:cNvPr id="5" name="矩形 4"/>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146</a:t>
            </a:r>
            <a:endParaRPr lang="zh-TW" altLang="en-US" sz="3600" dirty="0">
              <a:solidFill>
                <a:schemeClr val="bg1">
                  <a:lumMod val="50000"/>
                </a:schemeClr>
              </a:solidFill>
            </a:endParaRPr>
          </a:p>
        </p:txBody>
      </p:sp>
      <p:sp>
        <p:nvSpPr>
          <p:cNvPr id="8" name="文字方塊 12"/>
          <p:cNvSpPr txBox="1"/>
          <p:nvPr/>
        </p:nvSpPr>
        <p:spPr>
          <a:xfrm>
            <a:off x="1363815" y="183120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9" name="矩形 8"/>
          <p:cNvSpPr/>
          <p:nvPr/>
        </p:nvSpPr>
        <p:spPr>
          <a:xfrm>
            <a:off x="1363815" y="223367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0" name="文字方塊 14"/>
          <p:cNvSpPr txBox="1"/>
          <p:nvPr/>
        </p:nvSpPr>
        <p:spPr>
          <a:xfrm>
            <a:off x="1363815" y="272862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1" name="矩形 10"/>
          <p:cNvSpPr/>
          <p:nvPr/>
        </p:nvSpPr>
        <p:spPr>
          <a:xfrm>
            <a:off x="1363815" y="313109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6"/>
          <p:cNvSpPr txBox="1"/>
          <p:nvPr/>
        </p:nvSpPr>
        <p:spPr>
          <a:xfrm>
            <a:off x="1289250" y="366114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3" name="矩形 12"/>
          <p:cNvSpPr/>
          <p:nvPr/>
        </p:nvSpPr>
        <p:spPr>
          <a:xfrm>
            <a:off x="1289250" y="406360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8"/>
          <p:cNvSpPr txBox="1"/>
          <p:nvPr/>
        </p:nvSpPr>
        <p:spPr>
          <a:xfrm>
            <a:off x="1289250" y="4558566"/>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5" name="矩形 14"/>
          <p:cNvSpPr/>
          <p:nvPr/>
        </p:nvSpPr>
        <p:spPr>
          <a:xfrm>
            <a:off x="1289250" y="496103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824134" y="2960426"/>
            <a:ext cx="523644" cy="523644"/>
            <a:chOff x="5731184" y="3068960"/>
            <a:chExt cx="816070" cy="816070"/>
          </a:xfrm>
        </p:grpSpPr>
        <p:sp>
          <p:nvSpPr>
            <p:cNvPr id="17" name="橢圓 16"/>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18" name="群組 17"/>
            <p:cNvGrpSpPr/>
            <p:nvPr/>
          </p:nvGrpSpPr>
          <p:grpSpPr>
            <a:xfrm>
              <a:off x="5935646" y="3308966"/>
              <a:ext cx="407146" cy="336058"/>
              <a:chOff x="13079250" y="23448756"/>
              <a:chExt cx="2967819" cy="2449630"/>
            </a:xfrm>
            <a:solidFill>
              <a:schemeClr val="bg1"/>
            </a:solidFill>
          </p:grpSpPr>
          <p:sp>
            <p:nvSpPr>
              <p:cNvPr id="19" name="手繪多邊形 18"/>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手繪多邊形 19"/>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1" name="群組 20"/>
          <p:cNvGrpSpPr/>
          <p:nvPr/>
        </p:nvGrpSpPr>
        <p:grpSpPr>
          <a:xfrm>
            <a:off x="824134" y="2063003"/>
            <a:ext cx="523644" cy="523644"/>
            <a:chOff x="5731184" y="1981037"/>
            <a:chExt cx="816070" cy="816070"/>
          </a:xfrm>
        </p:grpSpPr>
        <p:sp>
          <p:nvSpPr>
            <p:cNvPr id="22" name="橢圓 21"/>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手繪多邊形 22"/>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4" name="群組 23"/>
          <p:cNvGrpSpPr/>
          <p:nvPr/>
        </p:nvGrpSpPr>
        <p:grpSpPr>
          <a:xfrm>
            <a:off x="749569" y="3892940"/>
            <a:ext cx="523644" cy="523644"/>
            <a:chOff x="5731184" y="4156883"/>
            <a:chExt cx="816070" cy="816070"/>
          </a:xfrm>
        </p:grpSpPr>
        <p:sp>
          <p:nvSpPr>
            <p:cNvPr id="25" name="橢圓 24"/>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9596" y="4366125"/>
              <a:ext cx="399246" cy="397586"/>
              <a:chOff x="35309818" y="13261794"/>
              <a:chExt cx="2516828" cy="2506357"/>
            </a:xfrm>
            <a:solidFill>
              <a:schemeClr val="bg1"/>
            </a:solidFill>
          </p:grpSpPr>
          <p:sp>
            <p:nvSpPr>
              <p:cNvPr id="27" name="手繪多邊形 26"/>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4" name="群組 33"/>
          <p:cNvGrpSpPr/>
          <p:nvPr/>
        </p:nvGrpSpPr>
        <p:grpSpPr>
          <a:xfrm>
            <a:off x="749569" y="4790363"/>
            <a:ext cx="523644" cy="523644"/>
            <a:chOff x="5731184" y="5244806"/>
            <a:chExt cx="816070" cy="816070"/>
          </a:xfrm>
        </p:grpSpPr>
        <p:sp>
          <p:nvSpPr>
            <p:cNvPr id="35" name="橢圓 34"/>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手繪多邊形 35"/>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835844765"/>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297</a:t>
            </a:fld>
            <a:endParaRPr lang="zh-TW" altLang="en-US"/>
          </a:p>
        </p:txBody>
      </p:sp>
    </p:spTree>
    <p:extLst>
      <p:ext uri="{BB962C8B-B14F-4D97-AF65-F5344CB8AC3E}">
        <p14:creationId xmlns:p14="http://schemas.microsoft.com/office/powerpoint/2010/main" val="1128604840"/>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rotWithShape="1">
          <a:blip r:embed="rId5" cstate="email">
            <a:extLst>
              <a:ext uri="{28A0092B-C50C-407E-A947-70E740481C1C}">
                <a14:useLocalDpi xmlns:a14="http://schemas.microsoft.com/office/drawing/2010/main"/>
              </a:ext>
            </a:extLst>
          </a:blip>
          <a:srcRect/>
          <a:stretch/>
        </p:blipFill>
        <p:spPr/>
      </p:pic>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298</a:t>
            </a:fld>
            <a:endParaRPr lang="zh-TW" altLang="en-US"/>
          </a:p>
        </p:txBody>
      </p:sp>
      <p:sp>
        <p:nvSpPr>
          <p:cNvPr id="8" name="矩形 7"/>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147</a:t>
            </a:r>
            <a:endParaRPr lang="zh-TW" altLang="en-US" sz="3600" dirty="0">
              <a:solidFill>
                <a:schemeClr val="bg1">
                  <a:lumMod val="50000"/>
                </a:schemeClr>
              </a:solidFill>
            </a:endParaRPr>
          </a:p>
        </p:txBody>
      </p:sp>
      <p:grpSp>
        <p:nvGrpSpPr>
          <p:cNvPr id="14" name="群組 13"/>
          <p:cNvGrpSpPr/>
          <p:nvPr/>
        </p:nvGrpSpPr>
        <p:grpSpPr>
          <a:xfrm>
            <a:off x="810293" y="1755499"/>
            <a:ext cx="2791674" cy="954107"/>
            <a:chOff x="6149127" y="1804267"/>
            <a:chExt cx="2791674" cy="954107"/>
          </a:xfrm>
        </p:grpSpPr>
        <p:sp>
          <p:nvSpPr>
            <p:cNvPr id="15" name="矩形 14"/>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6149127" y="1865227"/>
              <a:ext cx="364036" cy="364036"/>
              <a:chOff x="439901" y="1993616"/>
              <a:chExt cx="364036" cy="364036"/>
            </a:xfrm>
          </p:grpSpPr>
          <p:sp>
            <p:nvSpPr>
              <p:cNvPr id="17" name="圓角矩形 16"/>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手繪多邊形 1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9" name="群組 18"/>
          <p:cNvGrpSpPr/>
          <p:nvPr/>
        </p:nvGrpSpPr>
        <p:grpSpPr>
          <a:xfrm>
            <a:off x="810293" y="2872083"/>
            <a:ext cx="2791674" cy="954107"/>
            <a:chOff x="6149127" y="2941171"/>
            <a:chExt cx="2791674" cy="954107"/>
          </a:xfrm>
        </p:grpSpPr>
        <p:sp>
          <p:nvSpPr>
            <p:cNvPr id="20" name="矩形 19"/>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6149127" y="3002131"/>
              <a:ext cx="364036" cy="364036"/>
              <a:chOff x="439901" y="1993616"/>
              <a:chExt cx="364036" cy="364036"/>
            </a:xfrm>
          </p:grpSpPr>
          <p:sp>
            <p:nvSpPr>
              <p:cNvPr id="22" name="圓角矩形 21"/>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手繪多邊形 22"/>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4" name="群組 23"/>
          <p:cNvGrpSpPr/>
          <p:nvPr/>
        </p:nvGrpSpPr>
        <p:grpSpPr>
          <a:xfrm>
            <a:off x="810293" y="3988667"/>
            <a:ext cx="2791674" cy="954107"/>
            <a:chOff x="6149127" y="3992731"/>
            <a:chExt cx="2791674" cy="954107"/>
          </a:xfrm>
        </p:grpSpPr>
        <p:sp>
          <p:nvSpPr>
            <p:cNvPr id="25" name="矩形 24"/>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6" name="群組 25"/>
            <p:cNvGrpSpPr/>
            <p:nvPr/>
          </p:nvGrpSpPr>
          <p:grpSpPr>
            <a:xfrm>
              <a:off x="6149127" y="4053691"/>
              <a:ext cx="364036" cy="364036"/>
              <a:chOff x="439901" y="1993616"/>
              <a:chExt cx="364036" cy="364036"/>
            </a:xfrm>
          </p:grpSpPr>
          <p:sp>
            <p:nvSpPr>
              <p:cNvPr id="27" name="圓角矩形 26"/>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手繪多邊形 2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9" name="群組 28"/>
          <p:cNvGrpSpPr/>
          <p:nvPr/>
        </p:nvGrpSpPr>
        <p:grpSpPr>
          <a:xfrm>
            <a:off x="810293" y="5105251"/>
            <a:ext cx="2791674" cy="954107"/>
            <a:chOff x="6149127" y="5044291"/>
            <a:chExt cx="2791674" cy="954107"/>
          </a:xfrm>
        </p:grpSpPr>
        <p:sp>
          <p:nvSpPr>
            <p:cNvPr id="30" name="矩形 29"/>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1" name="群組 30"/>
            <p:cNvGrpSpPr/>
            <p:nvPr/>
          </p:nvGrpSpPr>
          <p:grpSpPr>
            <a:xfrm>
              <a:off x="6149127" y="5105251"/>
              <a:ext cx="364036" cy="364036"/>
              <a:chOff x="439901" y="1993616"/>
              <a:chExt cx="364036" cy="364036"/>
            </a:xfrm>
          </p:grpSpPr>
          <p:sp>
            <p:nvSpPr>
              <p:cNvPr id="32" name="圓角矩形 31"/>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手繪多邊形 32"/>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36502779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789245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29</a:t>
            </a:fld>
            <a:endParaRPr lang="zh-TW" altLang="en-US"/>
          </a:p>
        </p:txBody>
      </p:sp>
    </p:spTree>
    <p:extLst>
      <p:ext uri="{BB962C8B-B14F-4D97-AF65-F5344CB8AC3E}">
        <p14:creationId xmlns:p14="http://schemas.microsoft.com/office/powerpoint/2010/main" val="3843073969"/>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299</a:t>
            </a:fld>
            <a:endParaRPr lang="zh-TW" altLang="en-US"/>
          </a:p>
        </p:txBody>
      </p:sp>
    </p:spTree>
    <p:extLst>
      <p:ext uri="{BB962C8B-B14F-4D97-AF65-F5344CB8AC3E}">
        <p14:creationId xmlns:p14="http://schemas.microsoft.com/office/powerpoint/2010/main" val="2769414893"/>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300</a:t>
            </a:fld>
            <a:endParaRPr lang="zh-TW" altLang="en-US"/>
          </a:p>
        </p:txBody>
      </p:sp>
      <p:sp>
        <p:nvSpPr>
          <p:cNvPr id="5" name="矩形 4"/>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148</a:t>
            </a:r>
            <a:endParaRPr lang="zh-TW" altLang="en-US" sz="3600" dirty="0">
              <a:solidFill>
                <a:schemeClr val="bg1">
                  <a:lumMod val="50000"/>
                </a:schemeClr>
              </a:solidFill>
            </a:endParaRPr>
          </a:p>
        </p:txBody>
      </p:sp>
      <p:sp>
        <p:nvSpPr>
          <p:cNvPr id="10" name="矩形 9"/>
          <p:cNvSpPr/>
          <p:nvPr/>
        </p:nvSpPr>
        <p:spPr>
          <a:xfrm>
            <a:off x="1418966" y="241962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1" name="橢圓 10"/>
          <p:cNvSpPr/>
          <p:nvPr/>
        </p:nvSpPr>
        <p:spPr>
          <a:xfrm>
            <a:off x="584576" y="1924358"/>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2" name="直線接點 11"/>
          <p:cNvCxnSpPr/>
          <p:nvPr/>
        </p:nvCxnSpPr>
        <p:spPr>
          <a:xfrm>
            <a:off x="1007486" y="234155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3" name="文字方塊 88"/>
          <p:cNvSpPr txBox="1"/>
          <p:nvPr/>
        </p:nvSpPr>
        <p:spPr>
          <a:xfrm>
            <a:off x="1418966" y="187668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4" name="矩形 13"/>
          <p:cNvSpPr/>
          <p:nvPr/>
        </p:nvSpPr>
        <p:spPr>
          <a:xfrm>
            <a:off x="1418966" y="389409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5" name="橢圓 14"/>
          <p:cNvSpPr/>
          <p:nvPr/>
        </p:nvSpPr>
        <p:spPr>
          <a:xfrm>
            <a:off x="584576" y="3398828"/>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6" name="直線接點 15"/>
          <p:cNvCxnSpPr/>
          <p:nvPr/>
        </p:nvCxnSpPr>
        <p:spPr>
          <a:xfrm>
            <a:off x="1007486" y="381602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7" name="文字方塊 88"/>
          <p:cNvSpPr txBox="1"/>
          <p:nvPr/>
        </p:nvSpPr>
        <p:spPr>
          <a:xfrm>
            <a:off x="1418966" y="335115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8" name="矩形 17"/>
          <p:cNvSpPr/>
          <p:nvPr/>
        </p:nvSpPr>
        <p:spPr>
          <a:xfrm>
            <a:off x="1418966" y="536856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9" name="橢圓 18"/>
          <p:cNvSpPr/>
          <p:nvPr/>
        </p:nvSpPr>
        <p:spPr>
          <a:xfrm>
            <a:off x="584576" y="4873298"/>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0" name="直線接點 19"/>
          <p:cNvCxnSpPr/>
          <p:nvPr/>
        </p:nvCxnSpPr>
        <p:spPr>
          <a:xfrm>
            <a:off x="1007486" y="529049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1418966" y="482562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3287674892"/>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301</a:t>
            </a:fld>
            <a:endParaRPr lang="zh-TW" altLang="en-US"/>
          </a:p>
        </p:txBody>
      </p:sp>
    </p:spTree>
    <p:extLst>
      <p:ext uri="{BB962C8B-B14F-4D97-AF65-F5344CB8AC3E}">
        <p14:creationId xmlns:p14="http://schemas.microsoft.com/office/powerpoint/2010/main" val="1859635724"/>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302</a:t>
            </a:fld>
            <a:endParaRPr lang="zh-TW" altLang="en-US"/>
          </a:p>
        </p:txBody>
      </p:sp>
      <p:pic>
        <p:nvPicPr>
          <p:cNvPr id="16" name="圖片版面配置區 15"/>
          <p:cNvPicPr>
            <a:picLocks noGrp="1" noChangeAspect="1"/>
          </p:cNvPicPr>
          <p:nvPr>
            <p:ph type="pic" sz="quarter" idx="13"/>
          </p:nvPr>
        </p:nvPicPr>
        <p:blipFill rotWithShape="1">
          <a:blip r:embed="rId4"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sp>
        <p:nvSpPr>
          <p:cNvPr id="8" name="文字方塊 7"/>
          <p:cNvSpPr txBox="1"/>
          <p:nvPr/>
        </p:nvSpPr>
        <p:spPr>
          <a:xfrm>
            <a:off x="4674853" y="2767807"/>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149</a:t>
            </a:r>
            <a:endParaRPr lang="zh-TW" altLang="en-US" sz="3600" dirty="0">
              <a:solidFill>
                <a:schemeClr val="bg1"/>
              </a:solidFill>
            </a:endParaRPr>
          </a:p>
        </p:txBody>
      </p:sp>
    </p:spTree>
    <p:extLst>
      <p:ext uri="{BB962C8B-B14F-4D97-AF65-F5344CB8AC3E}">
        <p14:creationId xmlns:p14="http://schemas.microsoft.com/office/powerpoint/2010/main" val="3181644245"/>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303</a:t>
            </a:fld>
            <a:endParaRPr lang="zh-TW" altLang="en-US"/>
          </a:p>
        </p:txBody>
      </p:sp>
    </p:spTree>
    <p:extLst>
      <p:ext uri="{BB962C8B-B14F-4D97-AF65-F5344CB8AC3E}">
        <p14:creationId xmlns:p14="http://schemas.microsoft.com/office/powerpoint/2010/main" val="1230828848"/>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頁尾版面配置區 5"/>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0"/>
          </p:nvPr>
        </p:nvSpPr>
        <p:spPr/>
        <p:txBody>
          <a:bodyPr/>
          <a:lstStyle/>
          <a:p>
            <a:fld id="{E27FD744-A41C-4EAD-96D0-2F84A994B62C}" type="slidenum">
              <a:rPr lang="zh-TW" altLang="en-US" smtClean="0"/>
              <a:t>304</a:t>
            </a:fld>
            <a:endParaRPr lang="zh-TW" altLang="en-US"/>
          </a:p>
        </p:txBody>
      </p:sp>
      <p:pic>
        <p:nvPicPr>
          <p:cNvPr id="22" name="圖片版面配置區 21"/>
          <p:cNvPicPr>
            <a:picLocks noGrp="1" noChangeAspect="1"/>
          </p:cNvPicPr>
          <p:nvPr>
            <p:ph type="pic" sz="quarter" idx="17"/>
          </p:nvPr>
        </p:nvPicPr>
        <p:blipFill rotWithShape="1">
          <a:blip r:embed="rId2" cstate="email">
            <a:extLst>
              <a:ext uri="{28A0092B-C50C-407E-A947-70E740481C1C}">
                <a14:useLocalDpi xmlns:a14="http://schemas.microsoft.com/office/drawing/2010/main"/>
              </a:ext>
            </a:extLst>
          </a:blip>
          <a:srcRect/>
          <a:stretch/>
        </p:blipFill>
        <p:spPr/>
      </p:pic>
      <p:pic>
        <p:nvPicPr>
          <p:cNvPr id="23" name="圖片版面配置區 22"/>
          <p:cNvPicPr>
            <a:picLocks noGrp="1" noChangeAspect="1"/>
          </p:cNvPicPr>
          <p:nvPr>
            <p:ph type="pic" sz="quarter" idx="18"/>
          </p:nvPr>
        </p:nvPicPr>
        <p:blipFill rotWithShape="1">
          <a:blip r:embed="rId3" cstate="email">
            <a:extLst>
              <a:ext uri="{28A0092B-C50C-407E-A947-70E740481C1C}">
                <a14:useLocalDpi xmlns:a14="http://schemas.microsoft.com/office/drawing/2010/main"/>
              </a:ext>
            </a:extLst>
          </a:blip>
          <a:srcRect/>
          <a:stretch/>
        </p:blipFill>
        <p:spPr/>
      </p:pic>
      <p:pic>
        <p:nvPicPr>
          <p:cNvPr id="27" name="圖片版面配置區 26"/>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31" name="圖片版面配置區 30"/>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文字方塊 7"/>
          <p:cNvSpPr txBox="1"/>
          <p:nvPr/>
        </p:nvSpPr>
        <p:spPr>
          <a:xfrm>
            <a:off x="4831084" y="22486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150</a:t>
            </a:r>
            <a:endParaRPr lang="zh-TW" altLang="en-US" sz="3600" dirty="0">
              <a:solidFill>
                <a:schemeClr val="bg1"/>
              </a:solidFill>
            </a:endParaRPr>
          </a:p>
        </p:txBody>
      </p:sp>
    </p:spTree>
    <p:extLst>
      <p:ext uri="{BB962C8B-B14F-4D97-AF65-F5344CB8AC3E}">
        <p14:creationId xmlns:p14="http://schemas.microsoft.com/office/powerpoint/2010/main" val="333573968"/>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圖片版面配置區 2"/>
          <p:cNvSpPr>
            <a:spLocks noGrp="1"/>
          </p:cNvSpPr>
          <p:nvPr>
            <p:ph type="pic" sz="quarter" idx="16"/>
          </p:nvPr>
        </p:nvSpPr>
        <p:spPr/>
      </p:sp>
      <p:sp>
        <p:nvSpPr>
          <p:cNvPr id="4" name="圖片版面配置區 3"/>
          <p:cNvSpPr>
            <a:spLocks noGrp="1"/>
          </p:cNvSpPr>
          <p:nvPr>
            <p:ph type="pic" sz="quarter" idx="17"/>
          </p:nvPr>
        </p:nvSpPr>
        <p:spPr/>
      </p:sp>
      <p:sp>
        <p:nvSpPr>
          <p:cNvPr id="5" name="圖片版面配置區 4"/>
          <p:cNvSpPr>
            <a:spLocks noGrp="1"/>
          </p:cNvSpPr>
          <p:nvPr>
            <p:ph type="pic" sz="quarter" idx="18"/>
          </p:nvPr>
        </p:nvSpPr>
        <p:spPr/>
      </p:sp>
      <p:sp>
        <p:nvSpPr>
          <p:cNvPr id="6" name="頁尾版面配置區 5"/>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0"/>
          </p:nvPr>
        </p:nvSpPr>
        <p:spPr/>
        <p:txBody>
          <a:bodyPr/>
          <a:lstStyle/>
          <a:p>
            <a:fld id="{E27FD744-A41C-4EAD-96D0-2F84A994B62C}" type="slidenum">
              <a:rPr lang="zh-TW" altLang="en-US" smtClean="0"/>
              <a:t>305</a:t>
            </a:fld>
            <a:endParaRPr lang="zh-TW" altLang="en-US"/>
          </a:p>
        </p:txBody>
      </p:sp>
    </p:spTree>
    <p:extLst>
      <p:ext uri="{BB962C8B-B14F-4D97-AF65-F5344CB8AC3E}">
        <p14:creationId xmlns:p14="http://schemas.microsoft.com/office/powerpoint/2010/main" val="3443058051"/>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306</a:t>
            </a:fld>
            <a:endParaRPr lang="zh-TW" altLang="en-US"/>
          </a:p>
        </p:txBody>
      </p:sp>
      <p:sp>
        <p:nvSpPr>
          <p:cNvPr id="8" name="矩形 7"/>
          <p:cNvSpPr/>
          <p:nvPr/>
        </p:nvSpPr>
        <p:spPr>
          <a:xfrm>
            <a:off x="547180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485953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151</a:t>
            </a:r>
            <a:endParaRPr lang="zh-TW" altLang="en-US" sz="3600" dirty="0">
              <a:solidFill>
                <a:schemeClr val="bg1">
                  <a:lumMod val="50000"/>
                </a:schemeClr>
              </a:solidFill>
            </a:endParaRPr>
          </a:p>
        </p:txBody>
      </p:sp>
      <p:sp>
        <p:nvSpPr>
          <p:cNvPr id="21" name="矩形 20"/>
          <p:cNvSpPr/>
          <p:nvPr/>
        </p:nvSpPr>
        <p:spPr>
          <a:xfrm>
            <a:off x="4619496" y="1719493"/>
            <a:ext cx="4524503" cy="141897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bg1"/>
              </a:solidFill>
              <a:latin typeface="微軟正黑體" panose="020B0604030504040204" pitchFamily="34" charset="-120"/>
              <a:ea typeface="微軟正黑體" panose="020B0604030504040204" pitchFamily="34" charset="-120"/>
            </a:endParaRPr>
          </a:p>
        </p:txBody>
      </p:sp>
      <p:sp>
        <p:nvSpPr>
          <p:cNvPr id="22" name="矩形 21"/>
          <p:cNvSpPr/>
          <p:nvPr/>
        </p:nvSpPr>
        <p:spPr>
          <a:xfrm>
            <a:off x="4619496" y="3138468"/>
            <a:ext cx="4524503" cy="141897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bg1"/>
              </a:solidFill>
              <a:latin typeface="微軟正黑體" panose="020B0604030504040204" pitchFamily="34" charset="-120"/>
              <a:ea typeface="微軟正黑體" panose="020B0604030504040204" pitchFamily="34" charset="-120"/>
            </a:endParaRPr>
          </a:p>
        </p:txBody>
      </p:sp>
      <p:sp>
        <p:nvSpPr>
          <p:cNvPr id="23" name="矩形 22"/>
          <p:cNvSpPr/>
          <p:nvPr/>
        </p:nvSpPr>
        <p:spPr>
          <a:xfrm>
            <a:off x="4619496" y="4557444"/>
            <a:ext cx="4524503" cy="141897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600" b="1" dirty="0" smtClean="0">
              <a:solidFill>
                <a:schemeClr val="bg1"/>
              </a:solidFill>
              <a:latin typeface="微軟正黑體" panose="020B0604030504040204" pitchFamily="34" charset="-120"/>
              <a:ea typeface="微軟正黑體" panose="020B0604030504040204" pitchFamily="34" charset="-120"/>
            </a:endParaRPr>
          </a:p>
        </p:txBody>
      </p:sp>
      <p:sp>
        <p:nvSpPr>
          <p:cNvPr id="24" name="文字方塊 9"/>
          <p:cNvSpPr txBox="1"/>
          <p:nvPr/>
        </p:nvSpPr>
        <p:spPr>
          <a:xfrm>
            <a:off x="5593256" y="1903868"/>
            <a:ext cx="2940071" cy="1077218"/>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solidFill>
                  <a:schemeClr val="bg1"/>
                </a:solidFill>
              </a:rPr>
              <a:t>The quick brown fox jumps over the lazy dog. </a:t>
            </a:r>
            <a:r>
              <a:rPr lang="en-US" sz="1600" dirty="0">
                <a:solidFill>
                  <a:schemeClr val="bg1"/>
                </a:solidFill>
              </a:rPr>
              <a:t>The quick brown fox jumps over the lazy dog. </a:t>
            </a:r>
          </a:p>
        </p:txBody>
      </p:sp>
      <p:sp>
        <p:nvSpPr>
          <p:cNvPr id="25" name="文字方塊 2"/>
          <p:cNvSpPr txBox="1"/>
          <p:nvPr/>
        </p:nvSpPr>
        <p:spPr>
          <a:xfrm>
            <a:off x="4702806" y="1767261"/>
            <a:ext cx="734034" cy="132343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0" dirty="0" smtClean="0">
                <a:solidFill>
                  <a:schemeClr val="bg1"/>
                </a:solidFill>
              </a:rPr>
              <a:t>1</a:t>
            </a:r>
            <a:endParaRPr lang="en-US" sz="8000" dirty="0">
              <a:solidFill>
                <a:schemeClr val="bg1"/>
              </a:solidFill>
            </a:endParaRPr>
          </a:p>
        </p:txBody>
      </p:sp>
      <p:sp>
        <p:nvSpPr>
          <p:cNvPr id="26" name="文字方塊 11"/>
          <p:cNvSpPr txBox="1"/>
          <p:nvPr/>
        </p:nvSpPr>
        <p:spPr>
          <a:xfrm>
            <a:off x="5593256" y="3311563"/>
            <a:ext cx="2940071" cy="1077218"/>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solidFill>
                  <a:schemeClr val="bg1"/>
                </a:solidFill>
              </a:rPr>
              <a:t>The quick brown fox jumps over the lazy dog. </a:t>
            </a:r>
            <a:r>
              <a:rPr lang="en-US" sz="1600" dirty="0">
                <a:solidFill>
                  <a:schemeClr val="bg1"/>
                </a:solidFill>
              </a:rPr>
              <a:t>The quick brown fox jumps over the lazy dog. </a:t>
            </a:r>
          </a:p>
        </p:txBody>
      </p:sp>
      <p:sp>
        <p:nvSpPr>
          <p:cNvPr id="27" name="文字方塊 12"/>
          <p:cNvSpPr txBox="1"/>
          <p:nvPr/>
        </p:nvSpPr>
        <p:spPr>
          <a:xfrm>
            <a:off x="4702806" y="3174956"/>
            <a:ext cx="734034" cy="132343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0" dirty="0" smtClean="0">
                <a:solidFill>
                  <a:schemeClr val="bg1"/>
                </a:solidFill>
              </a:rPr>
              <a:t>2</a:t>
            </a:r>
            <a:endParaRPr lang="en-US" sz="8000" dirty="0">
              <a:solidFill>
                <a:schemeClr val="bg1"/>
              </a:solidFill>
            </a:endParaRPr>
          </a:p>
        </p:txBody>
      </p:sp>
      <p:sp>
        <p:nvSpPr>
          <p:cNvPr id="28" name="文字方塊 13"/>
          <p:cNvSpPr txBox="1"/>
          <p:nvPr/>
        </p:nvSpPr>
        <p:spPr>
          <a:xfrm>
            <a:off x="5593256" y="4743322"/>
            <a:ext cx="2940071" cy="1077218"/>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solidFill>
                  <a:schemeClr val="bg1"/>
                </a:solidFill>
              </a:rPr>
              <a:t>The quick brown fox jumps over the lazy dog. </a:t>
            </a:r>
            <a:r>
              <a:rPr lang="en-US" sz="1600" dirty="0">
                <a:solidFill>
                  <a:schemeClr val="bg1"/>
                </a:solidFill>
              </a:rPr>
              <a:t>The quick brown fox jumps over the lazy dog. </a:t>
            </a:r>
          </a:p>
        </p:txBody>
      </p:sp>
      <p:sp>
        <p:nvSpPr>
          <p:cNvPr id="29" name="文字方塊 17"/>
          <p:cNvSpPr txBox="1"/>
          <p:nvPr/>
        </p:nvSpPr>
        <p:spPr>
          <a:xfrm>
            <a:off x="4702806" y="4606715"/>
            <a:ext cx="734034" cy="1323439"/>
          </a:xfrm>
          <a:prstGeom prst="rect">
            <a:avLst/>
          </a:prstGeom>
          <a:noFill/>
          <a:ln>
            <a:noFill/>
          </a:ln>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0" dirty="0" smtClean="0">
                <a:solidFill>
                  <a:schemeClr val="bg1"/>
                </a:solidFill>
              </a:rPr>
              <a:t>3</a:t>
            </a:r>
            <a:endParaRPr lang="en-US" sz="8000" dirty="0">
              <a:solidFill>
                <a:schemeClr val="bg1"/>
              </a:solidFill>
            </a:endParaRPr>
          </a:p>
        </p:txBody>
      </p:sp>
    </p:spTree>
    <p:extLst>
      <p:ext uri="{BB962C8B-B14F-4D97-AF65-F5344CB8AC3E}">
        <p14:creationId xmlns:p14="http://schemas.microsoft.com/office/powerpoint/2010/main" val="1714787756"/>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307</a:t>
            </a:fld>
            <a:endParaRPr lang="zh-TW" altLang="en-US"/>
          </a:p>
        </p:txBody>
      </p:sp>
    </p:spTree>
    <p:extLst>
      <p:ext uri="{BB962C8B-B14F-4D97-AF65-F5344CB8AC3E}">
        <p14:creationId xmlns:p14="http://schemas.microsoft.com/office/powerpoint/2010/main" val="2002664306"/>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4"/>
          </p:nvPr>
        </p:nvPicPr>
        <p:blipFill rotWithShape="1">
          <a:blip r:embed="rId3"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8"/>
          </p:nvPr>
        </p:nvSpPr>
        <p:spPr/>
        <p:txBody>
          <a:bodyPr/>
          <a:lstStyle/>
          <a:p>
            <a:fld id="{E27FD744-A41C-4EAD-96D0-2F84A994B62C}" type="slidenum">
              <a:rPr lang="zh-TW" altLang="en-US" smtClean="0"/>
              <a:t>308</a:t>
            </a:fld>
            <a:endParaRPr lang="zh-TW" altLang="en-US"/>
          </a:p>
        </p:txBody>
      </p:sp>
      <p:sp>
        <p:nvSpPr>
          <p:cNvPr id="8" name="矩形 7"/>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152</a:t>
            </a:r>
            <a:endParaRPr lang="zh-TW" altLang="en-US" sz="3600" dirty="0">
              <a:solidFill>
                <a:schemeClr val="bg1">
                  <a:lumMod val="50000"/>
                </a:schemeClr>
              </a:solidFill>
            </a:endParaRPr>
          </a:p>
        </p:txBody>
      </p:sp>
      <p:grpSp>
        <p:nvGrpSpPr>
          <p:cNvPr id="10" name="群組 9"/>
          <p:cNvGrpSpPr/>
          <p:nvPr/>
        </p:nvGrpSpPr>
        <p:grpSpPr>
          <a:xfrm>
            <a:off x="560912" y="2049739"/>
            <a:ext cx="3352566" cy="738664"/>
            <a:chOff x="560912" y="1927819"/>
            <a:chExt cx="3352566" cy="738664"/>
          </a:xfrm>
        </p:grpSpPr>
        <p:grpSp>
          <p:nvGrpSpPr>
            <p:cNvPr id="15" name="群組 14"/>
            <p:cNvGrpSpPr/>
            <p:nvPr/>
          </p:nvGrpSpPr>
          <p:grpSpPr>
            <a:xfrm>
              <a:off x="560912" y="2086566"/>
              <a:ext cx="421170" cy="421170"/>
              <a:chOff x="1600200" y="2308860"/>
              <a:chExt cx="594360" cy="594360"/>
            </a:xfrm>
            <a:noFill/>
          </p:grpSpPr>
          <p:sp>
            <p:nvSpPr>
              <p:cNvPr id="17" name="橢圓 1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9" name="群組 18"/>
          <p:cNvGrpSpPr/>
          <p:nvPr/>
        </p:nvGrpSpPr>
        <p:grpSpPr>
          <a:xfrm>
            <a:off x="560912" y="3025099"/>
            <a:ext cx="3352566" cy="738664"/>
            <a:chOff x="560912" y="1927819"/>
            <a:chExt cx="3352566" cy="738664"/>
          </a:xfrm>
        </p:grpSpPr>
        <p:grpSp>
          <p:nvGrpSpPr>
            <p:cNvPr id="20" name="群組 19"/>
            <p:cNvGrpSpPr/>
            <p:nvPr/>
          </p:nvGrpSpPr>
          <p:grpSpPr>
            <a:xfrm>
              <a:off x="560912" y="2086566"/>
              <a:ext cx="421170" cy="421170"/>
              <a:chOff x="1600200" y="2308860"/>
              <a:chExt cx="594360" cy="594360"/>
            </a:xfrm>
            <a:noFill/>
          </p:grpSpPr>
          <p:sp>
            <p:nvSpPr>
              <p:cNvPr id="22" name="橢圓 2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4" name="群組 23"/>
          <p:cNvGrpSpPr/>
          <p:nvPr/>
        </p:nvGrpSpPr>
        <p:grpSpPr>
          <a:xfrm>
            <a:off x="560912" y="4000459"/>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9" name="群組 28"/>
          <p:cNvGrpSpPr/>
          <p:nvPr/>
        </p:nvGrpSpPr>
        <p:grpSpPr>
          <a:xfrm>
            <a:off x="560912" y="4975819"/>
            <a:ext cx="3352566" cy="738664"/>
            <a:chOff x="560912" y="1927819"/>
            <a:chExt cx="3352566" cy="738664"/>
          </a:xfrm>
        </p:grpSpPr>
        <p:grpSp>
          <p:nvGrpSpPr>
            <p:cNvPr id="30" name="群組 29"/>
            <p:cNvGrpSpPr/>
            <p:nvPr/>
          </p:nvGrpSpPr>
          <p:grpSpPr>
            <a:xfrm>
              <a:off x="560912" y="2086566"/>
              <a:ext cx="421170" cy="421170"/>
              <a:chOff x="1600200" y="2308860"/>
              <a:chExt cx="594360" cy="594360"/>
            </a:xfrm>
            <a:noFill/>
          </p:grpSpPr>
          <p:sp>
            <p:nvSpPr>
              <p:cNvPr id="32" name="橢圓 3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矩形 3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13645282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3"/>
          </p:nvPr>
        </p:nvSpPr>
        <p:spPr/>
        <p:txBody>
          <a:bodyPr/>
          <a:lstStyle/>
          <a:p>
            <a:fld id="{E27FD744-A41C-4EAD-96D0-2F84A994B62C}" type="slidenum">
              <a:rPr lang="zh-TW" altLang="en-US" smtClean="0"/>
              <a:t>30</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013</a:t>
            </a:r>
            <a:endParaRPr lang="zh-TW" altLang="en-US" sz="3600" dirty="0">
              <a:solidFill>
                <a:schemeClr val="bg1">
                  <a:lumMod val="50000"/>
                </a:schemeClr>
              </a:solidFill>
            </a:endParaRPr>
          </a:p>
        </p:txBody>
      </p:sp>
      <p:sp>
        <p:nvSpPr>
          <p:cNvPr id="11" name="矩形 10"/>
          <p:cNvSpPr/>
          <p:nvPr/>
        </p:nvSpPr>
        <p:spPr>
          <a:xfrm>
            <a:off x="840074" y="201049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840074" y="306205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840074" y="411361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840074" y="516517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354108" y="3220797"/>
            <a:ext cx="421170" cy="421170"/>
            <a:chOff x="5023476" y="3019260"/>
            <a:chExt cx="421170" cy="421170"/>
          </a:xfrm>
        </p:grpSpPr>
        <p:sp>
          <p:nvSpPr>
            <p:cNvPr id="25" name="橢圓 24"/>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加號 2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6" name="群組 15"/>
          <p:cNvGrpSpPr/>
          <p:nvPr/>
        </p:nvGrpSpPr>
        <p:grpSpPr>
          <a:xfrm>
            <a:off x="354108" y="2169237"/>
            <a:ext cx="421170" cy="421170"/>
            <a:chOff x="5023476" y="3019260"/>
            <a:chExt cx="421170" cy="421170"/>
          </a:xfrm>
        </p:grpSpPr>
        <p:sp>
          <p:nvSpPr>
            <p:cNvPr id="23" name="橢圓 22"/>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加號 2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7" name="群組 16"/>
          <p:cNvGrpSpPr/>
          <p:nvPr/>
        </p:nvGrpSpPr>
        <p:grpSpPr>
          <a:xfrm>
            <a:off x="354108" y="4272357"/>
            <a:ext cx="421170" cy="421170"/>
            <a:chOff x="5023476" y="3019260"/>
            <a:chExt cx="421170" cy="421170"/>
          </a:xfrm>
        </p:grpSpPr>
        <p:sp>
          <p:nvSpPr>
            <p:cNvPr id="21" name="橢圓 20"/>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8" name="群組 17"/>
          <p:cNvGrpSpPr/>
          <p:nvPr/>
        </p:nvGrpSpPr>
        <p:grpSpPr>
          <a:xfrm>
            <a:off x="354108" y="5323917"/>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2521197796"/>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頁尾版面配置區 5"/>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309</a:t>
            </a:fld>
            <a:endParaRPr lang="zh-TW" altLang="en-US"/>
          </a:p>
        </p:txBody>
      </p:sp>
    </p:spTree>
    <p:extLst>
      <p:ext uri="{BB962C8B-B14F-4D97-AF65-F5344CB8AC3E}">
        <p14:creationId xmlns:p14="http://schemas.microsoft.com/office/powerpoint/2010/main" val="188132217"/>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9"/>
          </p:nvPr>
        </p:nvSpPr>
        <p:spPr/>
        <p:txBody>
          <a:bodyPr/>
          <a:lstStyle/>
          <a:p>
            <a:fld id="{E27FD744-A41C-4EAD-96D0-2F84A994B62C}" type="slidenum">
              <a:rPr lang="zh-TW" altLang="en-US" smtClean="0"/>
              <a:t>310</a:t>
            </a:fld>
            <a:endParaRPr lang="zh-TW" altLang="en-US"/>
          </a:p>
        </p:txBody>
      </p:sp>
      <p:pic>
        <p:nvPicPr>
          <p:cNvPr id="17" name="圖片版面配置區 16"/>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153</a:t>
            </a:r>
            <a:endParaRPr lang="zh-TW" altLang="en-US" sz="3600" dirty="0">
              <a:solidFill>
                <a:schemeClr val="bg1">
                  <a:lumMod val="50000"/>
                </a:schemeClr>
              </a:solidFill>
            </a:endParaRPr>
          </a:p>
        </p:txBody>
      </p:sp>
      <p:sp>
        <p:nvSpPr>
          <p:cNvPr id="10" name="矩形 9"/>
          <p:cNvSpPr/>
          <p:nvPr/>
        </p:nvSpPr>
        <p:spPr>
          <a:xfrm>
            <a:off x="840074" y="201049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840074" y="306205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840074" y="411361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6" name="矩形 15"/>
          <p:cNvSpPr/>
          <p:nvPr/>
        </p:nvSpPr>
        <p:spPr>
          <a:xfrm>
            <a:off x="840074" y="516517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354108" y="3220797"/>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1" name="群組 20"/>
          <p:cNvGrpSpPr/>
          <p:nvPr/>
        </p:nvGrpSpPr>
        <p:grpSpPr>
          <a:xfrm>
            <a:off x="354108" y="2169237"/>
            <a:ext cx="421170" cy="421170"/>
            <a:chOff x="5023476" y="3019260"/>
            <a:chExt cx="421170" cy="421170"/>
          </a:xfrm>
        </p:grpSpPr>
        <p:sp>
          <p:nvSpPr>
            <p:cNvPr id="22" name="橢圓 21"/>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加號 22"/>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4" name="群組 23"/>
          <p:cNvGrpSpPr/>
          <p:nvPr/>
        </p:nvGrpSpPr>
        <p:grpSpPr>
          <a:xfrm>
            <a:off x="354108" y="4272357"/>
            <a:ext cx="421170" cy="421170"/>
            <a:chOff x="5023476" y="3019260"/>
            <a:chExt cx="421170" cy="421170"/>
          </a:xfrm>
        </p:grpSpPr>
        <p:sp>
          <p:nvSpPr>
            <p:cNvPr id="25" name="橢圓 24"/>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加號 2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7" name="群組 26"/>
          <p:cNvGrpSpPr/>
          <p:nvPr/>
        </p:nvGrpSpPr>
        <p:grpSpPr>
          <a:xfrm>
            <a:off x="354108" y="5323917"/>
            <a:ext cx="421170" cy="421170"/>
            <a:chOff x="5023476" y="3019260"/>
            <a:chExt cx="421170" cy="421170"/>
          </a:xfrm>
        </p:grpSpPr>
        <p:sp>
          <p:nvSpPr>
            <p:cNvPr id="28" name="橢圓 27"/>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加號 2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2420477491"/>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圖片版面配置區 3"/>
          <p:cNvSpPr>
            <a:spLocks noGrp="1"/>
          </p:cNvSpPr>
          <p:nvPr>
            <p:ph type="pic" sz="quarter" idx="16"/>
          </p:nvPr>
        </p:nvSpPr>
        <p:spPr/>
      </p:sp>
      <p:sp>
        <p:nvSpPr>
          <p:cNvPr id="5" name="圖片版面配置區 4"/>
          <p:cNvSpPr>
            <a:spLocks noGrp="1"/>
          </p:cNvSpPr>
          <p:nvPr>
            <p:ph type="pic" sz="quarter" idx="17"/>
          </p:nvPr>
        </p:nvSpPr>
        <p:spPr/>
      </p:sp>
      <p:sp>
        <p:nvSpPr>
          <p:cNvPr id="6" name="頁尾版面配置區 5"/>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9"/>
          </p:nvPr>
        </p:nvSpPr>
        <p:spPr/>
        <p:txBody>
          <a:bodyPr/>
          <a:lstStyle/>
          <a:p>
            <a:fld id="{E27FD744-A41C-4EAD-96D0-2F84A994B62C}" type="slidenum">
              <a:rPr lang="zh-TW" altLang="en-US" smtClean="0"/>
              <a:t>311</a:t>
            </a:fld>
            <a:endParaRPr lang="zh-TW" altLang="en-US"/>
          </a:p>
        </p:txBody>
      </p:sp>
    </p:spTree>
    <p:extLst>
      <p:ext uri="{BB962C8B-B14F-4D97-AF65-F5344CB8AC3E}">
        <p14:creationId xmlns:p14="http://schemas.microsoft.com/office/powerpoint/2010/main" val="760101914"/>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2"/>
          </p:nvPr>
        </p:nvSpPr>
        <p:spPr/>
        <p:txBody>
          <a:bodyPr/>
          <a:lstStyle/>
          <a:p>
            <a:fld id="{E27FD744-A41C-4EAD-96D0-2F84A994B62C}" type="slidenum">
              <a:rPr lang="zh-TW" altLang="en-US" smtClean="0"/>
              <a:t>312</a:t>
            </a:fld>
            <a:endParaRPr lang="zh-TW" altLang="en-US"/>
          </a:p>
        </p:txBody>
      </p:sp>
      <p:pic>
        <p:nvPicPr>
          <p:cNvPr id="24" name="圖片版面配置區 23"/>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20"/>
          </p:nvPr>
        </p:nvPicPr>
        <p:blipFill>
          <a:blip r:embed="rId7"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154</a:t>
            </a:r>
            <a:endParaRPr lang="zh-TW" altLang="en-US" sz="3600" dirty="0">
              <a:solidFill>
                <a:schemeClr val="bg1">
                  <a:lumMod val="50000"/>
                </a:schemeClr>
              </a:solidFill>
            </a:endParaRPr>
          </a:p>
        </p:txBody>
      </p:sp>
      <p:sp>
        <p:nvSpPr>
          <p:cNvPr id="12" name="文字方塊 51"/>
          <p:cNvSpPr txBox="1"/>
          <p:nvPr/>
        </p:nvSpPr>
        <p:spPr>
          <a:xfrm>
            <a:off x="679528" y="160807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grpSp>
        <p:nvGrpSpPr>
          <p:cNvPr id="13" name="群組 12"/>
          <p:cNvGrpSpPr/>
          <p:nvPr/>
        </p:nvGrpSpPr>
        <p:grpSpPr>
          <a:xfrm>
            <a:off x="282807" y="900035"/>
            <a:ext cx="927930" cy="656394"/>
            <a:chOff x="4402674" y="3309223"/>
            <a:chExt cx="338651" cy="239554"/>
          </a:xfrm>
          <a:solidFill>
            <a:schemeClr val="accent1"/>
          </a:solidFill>
        </p:grpSpPr>
        <p:sp>
          <p:nvSpPr>
            <p:cNvPr id="20" name="文字方塊 202"/>
            <p:cNvSpPr txBox="1"/>
            <p:nvPr/>
          </p:nvSpPr>
          <p:spPr>
            <a:xfrm>
              <a:off x="4402674" y="3309223"/>
              <a:ext cx="161825" cy="239554"/>
            </a:xfrm>
            <a:custGeom>
              <a:avLst/>
              <a:gdLst>
                <a:gd name="connsiteX0" fmla="*/ 89594 w 161825"/>
                <a:gd name="connsiteY0" fmla="*/ 0 h 239554"/>
                <a:gd name="connsiteX1" fmla="*/ 143172 w 161825"/>
                <a:gd name="connsiteY1" fmla="*/ 35719 h 239554"/>
                <a:gd name="connsiteX2" fmla="*/ 111025 w 161825"/>
                <a:gd name="connsiteY2" fmla="*/ 85725 h 239554"/>
                <a:gd name="connsiteX3" fmla="*/ 161031 w 161825"/>
                <a:gd name="connsiteY3" fmla="*/ 167878 h 239554"/>
                <a:gd name="connsiteX4" fmla="*/ 82450 w 161825"/>
                <a:gd name="connsiteY4" fmla="*/ 239316 h 239554"/>
                <a:gd name="connsiteX5" fmla="*/ 7441 w 161825"/>
                <a:gd name="connsiteY5" fmla="*/ 192881 h 239554"/>
                <a:gd name="connsiteX6" fmla="*/ 14584 w 161825"/>
                <a:gd name="connsiteY6" fmla="*/ 107156 h 239554"/>
                <a:gd name="connsiteX7" fmla="*/ 89594 w 161825"/>
                <a:gd name="connsiteY7" fmla="*/ 0 h 23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825" h="239554">
                  <a:moveTo>
                    <a:pt x="89594" y="0"/>
                  </a:moveTo>
                  <a:lnTo>
                    <a:pt x="143172" y="35719"/>
                  </a:lnTo>
                  <a:lnTo>
                    <a:pt x="111025" y="85725"/>
                  </a:lnTo>
                  <a:cubicBezTo>
                    <a:pt x="149125" y="104775"/>
                    <a:pt x="165794" y="132160"/>
                    <a:pt x="161031" y="167878"/>
                  </a:cubicBezTo>
                  <a:cubicBezTo>
                    <a:pt x="153888" y="213122"/>
                    <a:pt x="127694" y="236935"/>
                    <a:pt x="82450" y="239316"/>
                  </a:cubicBezTo>
                  <a:cubicBezTo>
                    <a:pt x="46731" y="241697"/>
                    <a:pt x="21728" y="226219"/>
                    <a:pt x="7441" y="192881"/>
                  </a:cubicBezTo>
                  <a:cubicBezTo>
                    <a:pt x="-4466" y="161925"/>
                    <a:pt x="-2084" y="133350"/>
                    <a:pt x="14584" y="107156"/>
                  </a:cubicBezTo>
                  <a:lnTo>
                    <a:pt x="89594"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21" name="文字方塊 201"/>
            <p:cNvSpPr txBox="1"/>
            <p:nvPr/>
          </p:nvSpPr>
          <p:spPr>
            <a:xfrm>
              <a:off x="4575850" y="3309223"/>
              <a:ext cx="165475" cy="239316"/>
            </a:xfrm>
            <a:custGeom>
              <a:avLst/>
              <a:gdLst>
                <a:gd name="connsiteX0" fmla="*/ 91440 w 165475"/>
                <a:gd name="connsiteY0" fmla="*/ 0 h 239316"/>
                <a:gd name="connsiteX1" fmla="*/ 145018 w 165475"/>
                <a:gd name="connsiteY1" fmla="*/ 35719 h 239316"/>
                <a:gd name="connsiteX2" fmla="*/ 112871 w 165475"/>
                <a:gd name="connsiteY2" fmla="*/ 85725 h 239316"/>
                <a:gd name="connsiteX3" fmla="*/ 162877 w 165475"/>
                <a:gd name="connsiteY3" fmla="*/ 175022 h 239316"/>
                <a:gd name="connsiteX4" fmla="*/ 84296 w 165475"/>
                <a:gd name="connsiteY4" fmla="*/ 239316 h 239316"/>
                <a:gd name="connsiteX5" fmla="*/ 5715 w 165475"/>
                <a:gd name="connsiteY5" fmla="*/ 189310 h 239316"/>
                <a:gd name="connsiteX6" fmla="*/ 12859 w 165475"/>
                <a:gd name="connsiteY6" fmla="*/ 114300 h 239316"/>
                <a:gd name="connsiteX7" fmla="*/ 91440 w 165475"/>
                <a:gd name="connsiteY7" fmla="*/ 0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475" h="239316">
                  <a:moveTo>
                    <a:pt x="91440" y="0"/>
                  </a:moveTo>
                  <a:lnTo>
                    <a:pt x="145018" y="35719"/>
                  </a:lnTo>
                  <a:lnTo>
                    <a:pt x="112871" y="85725"/>
                  </a:lnTo>
                  <a:cubicBezTo>
                    <a:pt x="155734" y="104775"/>
                    <a:pt x="172402" y="134541"/>
                    <a:pt x="162877" y="175022"/>
                  </a:cubicBezTo>
                  <a:cubicBezTo>
                    <a:pt x="155734" y="215503"/>
                    <a:pt x="129540" y="236935"/>
                    <a:pt x="84296" y="239316"/>
                  </a:cubicBezTo>
                  <a:cubicBezTo>
                    <a:pt x="46196" y="239316"/>
                    <a:pt x="20002" y="222647"/>
                    <a:pt x="5715" y="189310"/>
                  </a:cubicBezTo>
                  <a:cubicBezTo>
                    <a:pt x="-3810" y="163116"/>
                    <a:pt x="-1429" y="138113"/>
                    <a:pt x="12859" y="114300"/>
                  </a:cubicBezTo>
                  <a:lnTo>
                    <a:pt x="91440"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grpSp>
        <p:nvGrpSpPr>
          <p:cNvPr id="14" name="群組 13"/>
          <p:cNvGrpSpPr/>
          <p:nvPr/>
        </p:nvGrpSpPr>
        <p:grpSpPr>
          <a:xfrm rot="10800000">
            <a:off x="2528808" y="2199104"/>
            <a:ext cx="626516" cy="443182"/>
            <a:chOff x="4402674" y="3309223"/>
            <a:chExt cx="338651" cy="239554"/>
          </a:xfrm>
          <a:solidFill>
            <a:schemeClr val="accent1"/>
          </a:solidFill>
        </p:grpSpPr>
        <p:sp>
          <p:nvSpPr>
            <p:cNvPr id="18" name="文字方塊 202"/>
            <p:cNvSpPr txBox="1"/>
            <p:nvPr/>
          </p:nvSpPr>
          <p:spPr>
            <a:xfrm>
              <a:off x="4402674" y="3309223"/>
              <a:ext cx="161825" cy="239554"/>
            </a:xfrm>
            <a:custGeom>
              <a:avLst/>
              <a:gdLst>
                <a:gd name="connsiteX0" fmla="*/ 89594 w 161825"/>
                <a:gd name="connsiteY0" fmla="*/ 0 h 239554"/>
                <a:gd name="connsiteX1" fmla="*/ 143172 w 161825"/>
                <a:gd name="connsiteY1" fmla="*/ 35719 h 239554"/>
                <a:gd name="connsiteX2" fmla="*/ 111025 w 161825"/>
                <a:gd name="connsiteY2" fmla="*/ 85725 h 239554"/>
                <a:gd name="connsiteX3" fmla="*/ 161031 w 161825"/>
                <a:gd name="connsiteY3" fmla="*/ 167878 h 239554"/>
                <a:gd name="connsiteX4" fmla="*/ 82450 w 161825"/>
                <a:gd name="connsiteY4" fmla="*/ 239316 h 239554"/>
                <a:gd name="connsiteX5" fmla="*/ 7441 w 161825"/>
                <a:gd name="connsiteY5" fmla="*/ 192881 h 239554"/>
                <a:gd name="connsiteX6" fmla="*/ 14584 w 161825"/>
                <a:gd name="connsiteY6" fmla="*/ 107156 h 239554"/>
                <a:gd name="connsiteX7" fmla="*/ 89594 w 161825"/>
                <a:gd name="connsiteY7" fmla="*/ 0 h 23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825" h="239554">
                  <a:moveTo>
                    <a:pt x="89594" y="0"/>
                  </a:moveTo>
                  <a:lnTo>
                    <a:pt x="143172" y="35719"/>
                  </a:lnTo>
                  <a:lnTo>
                    <a:pt x="111025" y="85725"/>
                  </a:lnTo>
                  <a:cubicBezTo>
                    <a:pt x="149125" y="104775"/>
                    <a:pt x="165794" y="132160"/>
                    <a:pt x="161031" y="167878"/>
                  </a:cubicBezTo>
                  <a:cubicBezTo>
                    <a:pt x="153888" y="213122"/>
                    <a:pt x="127694" y="236935"/>
                    <a:pt x="82450" y="239316"/>
                  </a:cubicBezTo>
                  <a:cubicBezTo>
                    <a:pt x="46731" y="241697"/>
                    <a:pt x="21728" y="226219"/>
                    <a:pt x="7441" y="192881"/>
                  </a:cubicBezTo>
                  <a:cubicBezTo>
                    <a:pt x="-4466" y="161925"/>
                    <a:pt x="-2084" y="133350"/>
                    <a:pt x="14584" y="107156"/>
                  </a:cubicBezTo>
                  <a:lnTo>
                    <a:pt x="89594"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19" name="文字方塊 201"/>
            <p:cNvSpPr txBox="1"/>
            <p:nvPr/>
          </p:nvSpPr>
          <p:spPr>
            <a:xfrm>
              <a:off x="4575850" y="3309223"/>
              <a:ext cx="165475" cy="239316"/>
            </a:xfrm>
            <a:custGeom>
              <a:avLst/>
              <a:gdLst>
                <a:gd name="connsiteX0" fmla="*/ 91440 w 165475"/>
                <a:gd name="connsiteY0" fmla="*/ 0 h 239316"/>
                <a:gd name="connsiteX1" fmla="*/ 145018 w 165475"/>
                <a:gd name="connsiteY1" fmla="*/ 35719 h 239316"/>
                <a:gd name="connsiteX2" fmla="*/ 112871 w 165475"/>
                <a:gd name="connsiteY2" fmla="*/ 85725 h 239316"/>
                <a:gd name="connsiteX3" fmla="*/ 162877 w 165475"/>
                <a:gd name="connsiteY3" fmla="*/ 175022 h 239316"/>
                <a:gd name="connsiteX4" fmla="*/ 84296 w 165475"/>
                <a:gd name="connsiteY4" fmla="*/ 239316 h 239316"/>
                <a:gd name="connsiteX5" fmla="*/ 5715 w 165475"/>
                <a:gd name="connsiteY5" fmla="*/ 189310 h 239316"/>
                <a:gd name="connsiteX6" fmla="*/ 12859 w 165475"/>
                <a:gd name="connsiteY6" fmla="*/ 114300 h 239316"/>
                <a:gd name="connsiteX7" fmla="*/ 91440 w 165475"/>
                <a:gd name="connsiteY7" fmla="*/ 0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475" h="239316">
                  <a:moveTo>
                    <a:pt x="91440" y="0"/>
                  </a:moveTo>
                  <a:lnTo>
                    <a:pt x="145018" y="35719"/>
                  </a:lnTo>
                  <a:lnTo>
                    <a:pt x="112871" y="85725"/>
                  </a:lnTo>
                  <a:cubicBezTo>
                    <a:pt x="155734" y="104775"/>
                    <a:pt x="172402" y="134541"/>
                    <a:pt x="162877" y="175022"/>
                  </a:cubicBezTo>
                  <a:cubicBezTo>
                    <a:pt x="155734" y="215503"/>
                    <a:pt x="129540" y="236935"/>
                    <a:pt x="84296" y="239316"/>
                  </a:cubicBezTo>
                  <a:cubicBezTo>
                    <a:pt x="46196" y="239316"/>
                    <a:pt x="20002" y="222647"/>
                    <a:pt x="5715" y="189310"/>
                  </a:cubicBezTo>
                  <a:cubicBezTo>
                    <a:pt x="-3810" y="163116"/>
                    <a:pt x="-1429" y="138113"/>
                    <a:pt x="12859" y="114300"/>
                  </a:cubicBezTo>
                  <a:lnTo>
                    <a:pt x="91440"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spTree>
    <p:extLst>
      <p:ext uri="{BB962C8B-B14F-4D97-AF65-F5344CB8AC3E}">
        <p14:creationId xmlns:p14="http://schemas.microsoft.com/office/powerpoint/2010/main" val="1223276069"/>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6"/>
          </p:nvPr>
        </p:nvSpPr>
        <p:spPr/>
      </p:sp>
      <p:sp>
        <p:nvSpPr>
          <p:cNvPr id="4" name="圖片版面配置區 3"/>
          <p:cNvSpPr>
            <a:spLocks noGrp="1"/>
          </p:cNvSpPr>
          <p:nvPr>
            <p:ph type="pic" sz="quarter" idx="17"/>
          </p:nvPr>
        </p:nvSpPr>
        <p:spPr/>
      </p:sp>
      <p:sp>
        <p:nvSpPr>
          <p:cNvPr id="5" name="圖片版面配置區 4"/>
          <p:cNvSpPr>
            <a:spLocks noGrp="1"/>
          </p:cNvSpPr>
          <p:nvPr>
            <p:ph type="pic" sz="quarter" idx="18"/>
          </p:nvPr>
        </p:nvSpPr>
        <p:spPr/>
      </p:sp>
      <p:sp>
        <p:nvSpPr>
          <p:cNvPr id="6" name="圖片版面配置區 5"/>
          <p:cNvSpPr>
            <a:spLocks noGrp="1"/>
          </p:cNvSpPr>
          <p:nvPr>
            <p:ph type="pic" sz="quarter" idx="19"/>
          </p:nvPr>
        </p:nvSpPr>
        <p:spPr/>
      </p:sp>
      <p:sp>
        <p:nvSpPr>
          <p:cNvPr id="7" name="圖片版面配置區 6"/>
          <p:cNvSpPr>
            <a:spLocks noGrp="1"/>
          </p:cNvSpPr>
          <p:nvPr>
            <p:ph type="pic" sz="quarter" idx="20"/>
          </p:nvPr>
        </p:nvSpPr>
        <p:spPr/>
      </p:sp>
      <p:sp>
        <p:nvSpPr>
          <p:cNvPr id="8" name="頁尾版面配置區 7"/>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2"/>
          </p:nvPr>
        </p:nvSpPr>
        <p:spPr/>
        <p:txBody>
          <a:bodyPr/>
          <a:lstStyle/>
          <a:p>
            <a:fld id="{E27FD744-A41C-4EAD-96D0-2F84A994B62C}" type="slidenum">
              <a:rPr lang="zh-TW" altLang="en-US" smtClean="0"/>
              <a:t>313</a:t>
            </a:fld>
            <a:endParaRPr lang="zh-TW" altLang="en-US"/>
          </a:p>
        </p:txBody>
      </p:sp>
    </p:spTree>
    <p:extLst>
      <p:ext uri="{BB962C8B-B14F-4D97-AF65-F5344CB8AC3E}">
        <p14:creationId xmlns:p14="http://schemas.microsoft.com/office/powerpoint/2010/main" val="1716762582"/>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圖片版面配置區 16"/>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20"/>
          </p:nvPr>
        </p:nvPicPr>
        <p:blipFill>
          <a:blip r:embed="rId6"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1"/>
          </p:nvPr>
        </p:nvPicPr>
        <p:blipFill>
          <a:blip r:embed="rId7"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3"/>
          </p:nvPr>
        </p:nvSpPr>
        <p:spPr/>
        <p:txBody>
          <a:bodyPr/>
          <a:lstStyle/>
          <a:p>
            <a:fld id="{E27FD744-A41C-4EAD-96D0-2F84A994B62C}" type="slidenum">
              <a:rPr lang="zh-TW" altLang="en-US" smtClean="0"/>
              <a:t>314</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155</a:t>
            </a:r>
            <a:endParaRPr lang="zh-TW" altLang="en-US" sz="3600" dirty="0">
              <a:solidFill>
                <a:schemeClr val="bg1">
                  <a:lumMod val="50000"/>
                </a:schemeClr>
              </a:solidFill>
            </a:endParaRPr>
          </a:p>
        </p:txBody>
      </p:sp>
    </p:spTree>
    <p:extLst>
      <p:ext uri="{BB962C8B-B14F-4D97-AF65-F5344CB8AC3E}">
        <p14:creationId xmlns:p14="http://schemas.microsoft.com/office/powerpoint/2010/main" val="1149253960"/>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7"/>
          </p:nvPr>
        </p:nvSpPr>
        <p:spPr/>
      </p:sp>
      <p:sp>
        <p:nvSpPr>
          <p:cNvPr id="4" name="圖片版面配置區 3"/>
          <p:cNvSpPr>
            <a:spLocks noGrp="1"/>
          </p:cNvSpPr>
          <p:nvPr>
            <p:ph type="pic" sz="quarter" idx="18"/>
          </p:nvPr>
        </p:nvSpPr>
        <p:spPr/>
      </p:sp>
      <p:sp>
        <p:nvSpPr>
          <p:cNvPr id="5" name="圖片版面配置區 4"/>
          <p:cNvSpPr>
            <a:spLocks noGrp="1"/>
          </p:cNvSpPr>
          <p:nvPr>
            <p:ph type="pic" sz="quarter" idx="19"/>
          </p:nvPr>
        </p:nvSpPr>
        <p:spPr/>
      </p:sp>
      <p:sp>
        <p:nvSpPr>
          <p:cNvPr id="6" name="圖片版面配置區 5"/>
          <p:cNvSpPr>
            <a:spLocks noGrp="1"/>
          </p:cNvSpPr>
          <p:nvPr>
            <p:ph type="pic" sz="quarter" idx="20"/>
          </p:nvPr>
        </p:nvSpPr>
        <p:spPr/>
      </p:sp>
      <p:sp>
        <p:nvSpPr>
          <p:cNvPr id="7" name="圖片版面配置區 6"/>
          <p:cNvSpPr>
            <a:spLocks noGrp="1"/>
          </p:cNvSpPr>
          <p:nvPr>
            <p:ph type="pic" sz="quarter" idx="21"/>
          </p:nvPr>
        </p:nvSpPr>
        <p:spPr/>
      </p:sp>
      <p:sp>
        <p:nvSpPr>
          <p:cNvPr id="8" name="頁尾版面配置區 7"/>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3"/>
          </p:nvPr>
        </p:nvSpPr>
        <p:spPr/>
        <p:txBody>
          <a:bodyPr/>
          <a:lstStyle/>
          <a:p>
            <a:fld id="{E27FD744-A41C-4EAD-96D0-2F84A994B62C}" type="slidenum">
              <a:rPr lang="zh-TW" altLang="en-US" smtClean="0"/>
              <a:t>315</a:t>
            </a:fld>
            <a:endParaRPr lang="zh-TW" altLang="en-US"/>
          </a:p>
        </p:txBody>
      </p:sp>
    </p:spTree>
    <p:extLst>
      <p:ext uri="{BB962C8B-B14F-4D97-AF65-F5344CB8AC3E}">
        <p14:creationId xmlns:p14="http://schemas.microsoft.com/office/powerpoint/2010/main" val="2176903416"/>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6"/>
          </p:nvPr>
        </p:nvSpPr>
        <p:spPr/>
        <p:txBody>
          <a:bodyPr/>
          <a:lstStyle/>
          <a:p>
            <a:fld id="{E27FD744-A41C-4EAD-96D0-2F84A994B62C}" type="slidenum">
              <a:rPr lang="zh-TW" altLang="en-US" smtClean="0"/>
              <a:t>316</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156</a:t>
            </a:r>
            <a:endParaRPr lang="zh-TW" altLang="en-US" sz="3600" dirty="0">
              <a:solidFill>
                <a:schemeClr val="bg1">
                  <a:lumMod val="50000"/>
                </a:schemeClr>
              </a:solidFill>
            </a:endParaRPr>
          </a:p>
        </p:txBody>
      </p:sp>
      <p:sp>
        <p:nvSpPr>
          <p:cNvPr id="12" name="文字方塊 51"/>
          <p:cNvSpPr txBox="1"/>
          <p:nvPr/>
        </p:nvSpPr>
        <p:spPr>
          <a:xfrm>
            <a:off x="679528" y="1650749"/>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grpSp>
        <p:nvGrpSpPr>
          <p:cNvPr id="2" name="群組 1"/>
          <p:cNvGrpSpPr/>
          <p:nvPr/>
        </p:nvGrpSpPr>
        <p:grpSpPr>
          <a:xfrm>
            <a:off x="244101" y="4559019"/>
            <a:ext cx="1700815" cy="1288641"/>
            <a:chOff x="244101" y="4559019"/>
            <a:chExt cx="1700815" cy="1288641"/>
          </a:xfrm>
        </p:grpSpPr>
        <p:sp>
          <p:nvSpPr>
            <p:cNvPr id="13" name="文字方塊 69"/>
            <p:cNvSpPr txBox="1"/>
            <p:nvPr/>
          </p:nvSpPr>
          <p:spPr>
            <a:xfrm>
              <a:off x="498489" y="4559019"/>
              <a:ext cx="1192038" cy="523220"/>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800" dirty="0"/>
                <a:t>Item</a:t>
              </a:r>
              <a:endParaRPr lang="zh-TW" altLang="en-US" sz="2800" dirty="0"/>
            </a:p>
          </p:txBody>
        </p:sp>
        <p:sp>
          <p:nvSpPr>
            <p:cNvPr id="14" name="矩形 13"/>
            <p:cNvSpPr/>
            <p:nvPr/>
          </p:nvSpPr>
          <p:spPr>
            <a:xfrm>
              <a:off x="244101" y="5016663"/>
              <a:ext cx="1700815" cy="830997"/>
            </a:xfrm>
            <a:prstGeom prst="rect">
              <a:avLst/>
            </a:prstGeom>
          </p:spPr>
          <p:txBody>
            <a:bodyPr wrap="square"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600" dirty="0"/>
                <a:t>The quick brown fox jumps over the lazy dog. </a:t>
              </a:r>
              <a:endParaRPr lang="zh-TW" altLang="en-US" sz="1600" dirty="0"/>
            </a:p>
          </p:txBody>
        </p:sp>
      </p:grpSp>
      <p:grpSp>
        <p:nvGrpSpPr>
          <p:cNvPr id="20" name="群組 19"/>
          <p:cNvGrpSpPr/>
          <p:nvPr/>
        </p:nvGrpSpPr>
        <p:grpSpPr>
          <a:xfrm>
            <a:off x="1924130" y="4559019"/>
            <a:ext cx="1700815" cy="1288641"/>
            <a:chOff x="244101" y="4559019"/>
            <a:chExt cx="1700815" cy="1288641"/>
          </a:xfrm>
        </p:grpSpPr>
        <p:sp>
          <p:nvSpPr>
            <p:cNvPr id="21" name="文字方塊 69"/>
            <p:cNvSpPr txBox="1"/>
            <p:nvPr/>
          </p:nvSpPr>
          <p:spPr>
            <a:xfrm>
              <a:off x="498489" y="4559019"/>
              <a:ext cx="1192038" cy="523220"/>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800" dirty="0"/>
                <a:t>Item</a:t>
              </a:r>
              <a:endParaRPr lang="zh-TW" altLang="en-US" sz="2800" dirty="0"/>
            </a:p>
          </p:txBody>
        </p:sp>
        <p:sp>
          <p:nvSpPr>
            <p:cNvPr id="22" name="矩形 21"/>
            <p:cNvSpPr/>
            <p:nvPr/>
          </p:nvSpPr>
          <p:spPr>
            <a:xfrm>
              <a:off x="244101" y="5016663"/>
              <a:ext cx="1700815" cy="830997"/>
            </a:xfrm>
            <a:prstGeom prst="rect">
              <a:avLst/>
            </a:prstGeom>
          </p:spPr>
          <p:txBody>
            <a:bodyPr wrap="square"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600" dirty="0"/>
                <a:t>The quick brown fox jumps over the lazy dog. </a:t>
              </a:r>
              <a:endParaRPr lang="zh-TW" altLang="en-US" sz="1600" dirty="0"/>
            </a:p>
          </p:txBody>
        </p:sp>
      </p:grpSp>
      <p:grpSp>
        <p:nvGrpSpPr>
          <p:cNvPr id="23" name="群組 22"/>
          <p:cNvGrpSpPr/>
          <p:nvPr/>
        </p:nvGrpSpPr>
        <p:grpSpPr>
          <a:xfrm>
            <a:off x="3604159" y="4559019"/>
            <a:ext cx="1700815" cy="1288641"/>
            <a:chOff x="244101" y="4559019"/>
            <a:chExt cx="1700815" cy="1288641"/>
          </a:xfrm>
        </p:grpSpPr>
        <p:sp>
          <p:nvSpPr>
            <p:cNvPr id="24" name="文字方塊 69"/>
            <p:cNvSpPr txBox="1"/>
            <p:nvPr/>
          </p:nvSpPr>
          <p:spPr>
            <a:xfrm>
              <a:off x="498489" y="4559019"/>
              <a:ext cx="1192038" cy="523220"/>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800" dirty="0"/>
                <a:t>Item</a:t>
              </a:r>
              <a:endParaRPr lang="zh-TW" altLang="en-US" sz="2800" dirty="0"/>
            </a:p>
          </p:txBody>
        </p:sp>
        <p:sp>
          <p:nvSpPr>
            <p:cNvPr id="25" name="矩形 24"/>
            <p:cNvSpPr/>
            <p:nvPr/>
          </p:nvSpPr>
          <p:spPr>
            <a:xfrm>
              <a:off x="244101" y="5016663"/>
              <a:ext cx="1700815" cy="830997"/>
            </a:xfrm>
            <a:prstGeom prst="rect">
              <a:avLst/>
            </a:prstGeom>
          </p:spPr>
          <p:txBody>
            <a:bodyPr wrap="square"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600" dirty="0"/>
                <a:t>The quick brown fox jumps over the lazy dog. </a:t>
              </a:r>
              <a:endParaRPr lang="zh-TW" altLang="en-US" sz="1600" dirty="0"/>
            </a:p>
          </p:txBody>
        </p:sp>
      </p:grpSp>
      <p:grpSp>
        <p:nvGrpSpPr>
          <p:cNvPr id="26" name="群組 25"/>
          <p:cNvGrpSpPr/>
          <p:nvPr/>
        </p:nvGrpSpPr>
        <p:grpSpPr>
          <a:xfrm>
            <a:off x="5284188" y="4559019"/>
            <a:ext cx="1700815" cy="1288641"/>
            <a:chOff x="244101" y="4559019"/>
            <a:chExt cx="1700815" cy="1288641"/>
          </a:xfrm>
        </p:grpSpPr>
        <p:sp>
          <p:nvSpPr>
            <p:cNvPr id="27" name="文字方塊 69"/>
            <p:cNvSpPr txBox="1"/>
            <p:nvPr/>
          </p:nvSpPr>
          <p:spPr>
            <a:xfrm>
              <a:off x="498489" y="4559019"/>
              <a:ext cx="1192038" cy="523220"/>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800" dirty="0"/>
                <a:t>Item</a:t>
              </a:r>
              <a:endParaRPr lang="zh-TW" altLang="en-US" sz="2800" dirty="0"/>
            </a:p>
          </p:txBody>
        </p:sp>
        <p:sp>
          <p:nvSpPr>
            <p:cNvPr id="28" name="矩形 27"/>
            <p:cNvSpPr/>
            <p:nvPr/>
          </p:nvSpPr>
          <p:spPr>
            <a:xfrm>
              <a:off x="244101" y="5016663"/>
              <a:ext cx="1700815" cy="830997"/>
            </a:xfrm>
            <a:prstGeom prst="rect">
              <a:avLst/>
            </a:prstGeom>
          </p:spPr>
          <p:txBody>
            <a:bodyPr wrap="square"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600" dirty="0"/>
                <a:t>The quick brown fox jumps over the lazy dog. </a:t>
              </a:r>
              <a:endParaRPr lang="zh-TW" altLang="en-US" sz="1600" dirty="0"/>
            </a:p>
          </p:txBody>
        </p:sp>
      </p:grpSp>
      <p:grpSp>
        <p:nvGrpSpPr>
          <p:cNvPr id="29" name="群組 28"/>
          <p:cNvGrpSpPr/>
          <p:nvPr/>
        </p:nvGrpSpPr>
        <p:grpSpPr>
          <a:xfrm>
            <a:off x="6964215" y="4559019"/>
            <a:ext cx="1700815" cy="1288641"/>
            <a:chOff x="244101" y="4559019"/>
            <a:chExt cx="1700815" cy="1288641"/>
          </a:xfrm>
        </p:grpSpPr>
        <p:sp>
          <p:nvSpPr>
            <p:cNvPr id="30" name="文字方塊 69"/>
            <p:cNvSpPr txBox="1"/>
            <p:nvPr/>
          </p:nvSpPr>
          <p:spPr>
            <a:xfrm>
              <a:off x="498489" y="4559019"/>
              <a:ext cx="1192038" cy="523220"/>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800" dirty="0"/>
                <a:t>Item</a:t>
              </a:r>
              <a:endParaRPr lang="zh-TW" altLang="en-US" sz="2800" dirty="0"/>
            </a:p>
          </p:txBody>
        </p:sp>
        <p:sp>
          <p:nvSpPr>
            <p:cNvPr id="31" name="矩形 30"/>
            <p:cNvSpPr/>
            <p:nvPr/>
          </p:nvSpPr>
          <p:spPr>
            <a:xfrm>
              <a:off x="244101" y="5016663"/>
              <a:ext cx="1700815" cy="830997"/>
            </a:xfrm>
            <a:prstGeom prst="rect">
              <a:avLst/>
            </a:prstGeom>
          </p:spPr>
          <p:txBody>
            <a:bodyPr wrap="square"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600" dirty="0"/>
                <a:t>The quick brown fox jumps over the lazy dog. </a:t>
              </a:r>
              <a:endParaRPr lang="zh-TW" altLang="en-US" sz="1600" dirty="0"/>
            </a:p>
          </p:txBody>
        </p:sp>
      </p:grpSp>
    </p:spTree>
    <p:extLst>
      <p:ext uri="{BB962C8B-B14F-4D97-AF65-F5344CB8AC3E}">
        <p14:creationId xmlns:p14="http://schemas.microsoft.com/office/powerpoint/2010/main" val="2834813187"/>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317</a:t>
            </a:fld>
            <a:endParaRPr lang="zh-TW" altLang="en-US"/>
          </a:p>
        </p:txBody>
      </p:sp>
    </p:spTree>
    <p:extLst>
      <p:ext uri="{BB962C8B-B14F-4D97-AF65-F5344CB8AC3E}">
        <p14:creationId xmlns:p14="http://schemas.microsoft.com/office/powerpoint/2010/main" val="3197922358"/>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4"/>
          </p:nvPr>
        </p:nvSpPr>
        <p:spPr/>
        <p:txBody>
          <a:bodyPr/>
          <a:lstStyle/>
          <a:p>
            <a:fld id="{E27FD744-A41C-4EAD-96D0-2F84A994B62C}" type="slidenum">
              <a:rPr lang="zh-TW" altLang="en-US" smtClean="0"/>
              <a:t>318</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157</a:t>
            </a:r>
            <a:endParaRPr lang="zh-TW" altLang="en-US" sz="3600" dirty="0">
              <a:solidFill>
                <a:schemeClr val="bg1">
                  <a:lumMod val="50000"/>
                </a:schemeClr>
              </a:solidFill>
            </a:endParaRPr>
          </a:p>
        </p:txBody>
      </p:sp>
      <p:grpSp>
        <p:nvGrpSpPr>
          <p:cNvPr id="11" name="群組 10"/>
          <p:cNvGrpSpPr/>
          <p:nvPr/>
        </p:nvGrpSpPr>
        <p:grpSpPr>
          <a:xfrm>
            <a:off x="497120" y="3971231"/>
            <a:ext cx="2327040" cy="738664"/>
            <a:chOff x="461880" y="4614883"/>
            <a:chExt cx="2327040" cy="738664"/>
          </a:xfrm>
        </p:grpSpPr>
        <p:sp>
          <p:nvSpPr>
            <p:cNvPr id="15" name="矩形 14"/>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461880" y="4773630"/>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9" name="群組 18"/>
          <p:cNvGrpSpPr/>
          <p:nvPr/>
        </p:nvGrpSpPr>
        <p:grpSpPr>
          <a:xfrm>
            <a:off x="3252195" y="3971231"/>
            <a:ext cx="2327040" cy="738664"/>
            <a:chOff x="461880" y="4614883"/>
            <a:chExt cx="2327040" cy="738664"/>
          </a:xfrm>
        </p:grpSpPr>
        <p:sp>
          <p:nvSpPr>
            <p:cNvPr id="20" name="矩形 19"/>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1" name="群組 20"/>
            <p:cNvGrpSpPr/>
            <p:nvPr/>
          </p:nvGrpSpPr>
          <p:grpSpPr>
            <a:xfrm>
              <a:off x="461880" y="4773630"/>
              <a:ext cx="421170" cy="421170"/>
              <a:chOff x="5023476" y="1967700"/>
              <a:chExt cx="421170" cy="421170"/>
            </a:xfrm>
          </p:grpSpPr>
          <p:sp>
            <p:nvSpPr>
              <p:cNvPr id="22" name="橢圓 2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4" name="群組 23"/>
          <p:cNvGrpSpPr/>
          <p:nvPr/>
        </p:nvGrpSpPr>
        <p:grpSpPr>
          <a:xfrm>
            <a:off x="5988676" y="3971231"/>
            <a:ext cx="2327040" cy="738664"/>
            <a:chOff x="461880" y="4614883"/>
            <a:chExt cx="2327040" cy="738664"/>
          </a:xfrm>
        </p:grpSpPr>
        <p:sp>
          <p:nvSpPr>
            <p:cNvPr id="25" name="矩形 24"/>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6" name="群組 25"/>
            <p:cNvGrpSpPr/>
            <p:nvPr/>
          </p:nvGrpSpPr>
          <p:grpSpPr>
            <a:xfrm>
              <a:off x="461880" y="4773630"/>
              <a:ext cx="421170" cy="421170"/>
              <a:chOff x="5023476" y="1967700"/>
              <a:chExt cx="421170" cy="421170"/>
            </a:xfrm>
          </p:grpSpPr>
          <p:sp>
            <p:nvSpPr>
              <p:cNvPr id="27" name="橢圓 2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9" name="群組 28"/>
          <p:cNvGrpSpPr/>
          <p:nvPr/>
        </p:nvGrpSpPr>
        <p:grpSpPr>
          <a:xfrm>
            <a:off x="497120" y="4919921"/>
            <a:ext cx="2327040" cy="738664"/>
            <a:chOff x="461880" y="4614883"/>
            <a:chExt cx="2327040" cy="738664"/>
          </a:xfrm>
        </p:grpSpPr>
        <p:sp>
          <p:nvSpPr>
            <p:cNvPr id="30" name="矩形 29"/>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1" name="群組 30"/>
            <p:cNvGrpSpPr/>
            <p:nvPr/>
          </p:nvGrpSpPr>
          <p:grpSpPr>
            <a:xfrm>
              <a:off x="461880" y="4773630"/>
              <a:ext cx="421170" cy="421170"/>
              <a:chOff x="5023476" y="1967700"/>
              <a:chExt cx="421170" cy="421170"/>
            </a:xfrm>
          </p:grpSpPr>
          <p:sp>
            <p:nvSpPr>
              <p:cNvPr id="32" name="橢圓 3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4" name="群組 33"/>
          <p:cNvGrpSpPr/>
          <p:nvPr/>
        </p:nvGrpSpPr>
        <p:grpSpPr>
          <a:xfrm>
            <a:off x="3252195" y="4919921"/>
            <a:ext cx="2327040" cy="738664"/>
            <a:chOff x="461880" y="4614883"/>
            <a:chExt cx="2327040" cy="738664"/>
          </a:xfrm>
        </p:grpSpPr>
        <p:sp>
          <p:nvSpPr>
            <p:cNvPr id="35" name="矩形 34"/>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6" name="群組 35"/>
            <p:cNvGrpSpPr/>
            <p:nvPr/>
          </p:nvGrpSpPr>
          <p:grpSpPr>
            <a:xfrm>
              <a:off x="461880" y="4773630"/>
              <a:ext cx="421170" cy="421170"/>
              <a:chOff x="5023476" y="1967700"/>
              <a:chExt cx="421170" cy="421170"/>
            </a:xfrm>
          </p:grpSpPr>
          <p:sp>
            <p:nvSpPr>
              <p:cNvPr id="37" name="橢圓 3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9" name="群組 38"/>
          <p:cNvGrpSpPr/>
          <p:nvPr/>
        </p:nvGrpSpPr>
        <p:grpSpPr>
          <a:xfrm>
            <a:off x="5988676" y="4919921"/>
            <a:ext cx="2327040" cy="738664"/>
            <a:chOff x="461880" y="4614883"/>
            <a:chExt cx="2327040" cy="738664"/>
          </a:xfrm>
        </p:grpSpPr>
        <p:sp>
          <p:nvSpPr>
            <p:cNvPr id="40" name="矩形 39"/>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1" name="群組 40"/>
            <p:cNvGrpSpPr/>
            <p:nvPr/>
          </p:nvGrpSpPr>
          <p:grpSpPr>
            <a:xfrm>
              <a:off x="461880" y="4773630"/>
              <a:ext cx="421170" cy="421170"/>
              <a:chOff x="5023476" y="1967700"/>
              <a:chExt cx="421170" cy="421170"/>
            </a:xfrm>
          </p:grpSpPr>
          <p:sp>
            <p:nvSpPr>
              <p:cNvPr id="42" name="橢圓 4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219001952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圖片版面配置區 4"/>
          <p:cNvSpPr>
            <a:spLocks noGrp="1"/>
          </p:cNvSpPr>
          <p:nvPr>
            <p:ph type="pic" sz="quarter" idx="10"/>
          </p:nvPr>
        </p:nvSpPr>
        <p:spPr/>
      </p:sp>
      <p:sp>
        <p:nvSpPr>
          <p:cNvPr id="6" name="圖片版面配置區 5"/>
          <p:cNvSpPr>
            <a:spLocks noGrp="1"/>
          </p:cNvSpPr>
          <p:nvPr>
            <p:ph type="pic" sz="quarter" idx="11"/>
          </p:nvPr>
        </p:nvSpPr>
        <p:spPr/>
      </p:sp>
      <p:sp>
        <p:nvSpPr>
          <p:cNvPr id="3" name="頁尾版面配置區 2"/>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3"/>
          </p:nvPr>
        </p:nvSpPr>
        <p:spPr/>
        <p:txBody>
          <a:bodyPr/>
          <a:lstStyle/>
          <a:p>
            <a:fld id="{E27FD744-A41C-4EAD-96D0-2F84A994B62C}" type="slidenum">
              <a:rPr lang="zh-TW" altLang="en-US" smtClean="0"/>
              <a:t>31</a:t>
            </a:fld>
            <a:endParaRPr lang="zh-TW" altLang="en-US"/>
          </a:p>
        </p:txBody>
      </p:sp>
    </p:spTree>
    <p:extLst>
      <p:ext uri="{BB962C8B-B14F-4D97-AF65-F5344CB8AC3E}">
        <p14:creationId xmlns:p14="http://schemas.microsoft.com/office/powerpoint/2010/main" val="2293889023"/>
      </p:ext>
    </p:extLst>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319</a:t>
            </a:fld>
            <a:endParaRPr lang="zh-TW" altLang="en-US"/>
          </a:p>
        </p:txBody>
      </p:sp>
    </p:spTree>
    <p:extLst>
      <p:ext uri="{BB962C8B-B14F-4D97-AF65-F5344CB8AC3E}">
        <p14:creationId xmlns:p14="http://schemas.microsoft.com/office/powerpoint/2010/main" val="1192170441"/>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320</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158</a:t>
            </a:r>
            <a:endParaRPr lang="zh-TW" altLang="en-US" sz="3600" dirty="0">
              <a:solidFill>
                <a:schemeClr val="bg1">
                  <a:lumMod val="50000"/>
                </a:schemeClr>
              </a:solidFill>
            </a:endParaRPr>
          </a:p>
        </p:txBody>
      </p:sp>
      <p:grpSp>
        <p:nvGrpSpPr>
          <p:cNvPr id="10" name="群組 9"/>
          <p:cNvGrpSpPr/>
          <p:nvPr/>
        </p:nvGrpSpPr>
        <p:grpSpPr>
          <a:xfrm>
            <a:off x="2759437" y="4058245"/>
            <a:ext cx="1821289" cy="1847265"/>
            <a:chOff x="6563886" y="1726115"/>
            <a:chExt cx="1821289" cy="1847265"/>
          </a:xfrm>
        </p:grpSpPr>
        <p:sp>
          <p:nvSpPr>
            <p:cNvPr id="15"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6"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7" name="直線接點 16"/>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群組 17"/>
          <p:cNvGrpSpPr/>
          <p:nvPr/>
        </p:nvGrpSpPr>
        <p:grpSpPr>
          <a:xfrm>
            <a:off x="4962430" y="4058245"/>
            <a:ext cx="1821289" cy="1842383"/>
            <a:chOff x="2466757" y="4025798"/>
            <a:chExt cx="1821289" cy="1842383"/>
          </a:xfrm>
        </p:grpSpPr>
        <p:sp>
          <p:nvSpPr>
            <p:cNvPr id="19"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0"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1" name="直線接點 20"/>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群組 21"/>
          <p:cNvGrpSpPr/>
          <p:nvPr/>
        </p:nvGrpSpPr>
        <p:grpSpPr>
          <a:xfrm>
            <a:off x="556444" y="4058245"/>
            <a:ext cx="1821289" cy="1847265"/>
            <a:chOff x="2377732" y="1726115"/>
            <a:chExt cx="1821289" cy="1847265"/>
          </a:xfrm>
        </p:grpSpPr>
        <p:sp>
          <p:nvSpPr>
            <p:cNvPr id="23" name="文字方塊 18"/>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4" name="文字方塊 19"/>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5" name="直線接點 24"/>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 name="群組 1"/>
          <p:cNvGrpSpPr/>
          <p:nvPr/>
        </p:nvGrpSpPr>
        <p:grpSpPr>
          <a:xfrm>
            <a:off x="7165422" y="4058245"/>
            <a:ext cx="1821288" cy="1842383"/>
            <a:chOff x="4742598" y="6028675"/>
            <a:chExt cx="1821288" cy="1842383"/>
          </a:xfrm>
        </p:grpSpPr>
        <p:sp>
          <p:nvSpPr>
            <p:cNvPr id="26"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7"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8" name="直線接點 27"/>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16671740"/>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321</a:t>
            </a:fld>
            <a:endParaRPr lang="zh-TW" altLang="en-US"/>
          </a:p>
        </p:txBody>
      </p:sp>
    </p:spTree>
    <p:extLst>
      <p:ext uri="{BB962C8B-B14F-4D97-AF65-F5344CB8AC3E}">
        <p14:creationId xmlns:p14="http://schemas.microsoft.com/office/powerpoint/2010/main" val="2356620834"/>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322</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159</a:t>
            </a:r>
            <a:endParaRPr lang="zh-TW" altLang="en-US" sz="3600" dirty="0">
              <a:solidFill>
                <a:schemeClr val="bg1">
                  <a:lumMod val="50000"/>
                </a:schemeClr>
              </a:solidFill>
            </a:endParaRPr>
          </a:p>
        </p:txBody>
      </p:sp>
      <p:sp>
        <p:nvSpPr>
          <p:cNvPr id="10" name="文字方塊 12"/>
          <p:cNvSpPr txBox="1"/>
          <p:nvPr/>
        </p:nvSpPr>
        <p:spPr>
          <a:xfrm>
            <a:off x="1733358" y="288808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1733358" y="329055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4"/>
          <p:cNvSpPr txBox="1"/>
          <p:nvPr/>
        </p:nvSpPr>
        <p:spPr>
          <a:xfrm>
            <a:off x="1733358" y="548196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1733358" y="588442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6"/>
          <p:cNvSpPr txBox="1"/>
          <p:nvPr/>
        </p:nvSpPr>
        <p:spPr>
          <a:xfrm>
            <a:off x="5999908" y="288808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5999908" y="329055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8"/>
          <p:cNvSpPr txBox="1"/>
          <p:nvPr/>
        </p:nvSpPr>
        <p:spPr>
          <a:xfrm>
            <a:off x="5891621" y="5481964"/>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1" name="矩形 20"/>
          <p:cNvSpPr/>
          <p:nvPr/>
        </p:nvSpPr>
        <p:spPr>
          <a:xfrm>
            <a:off x="5891621" y="588442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1193677" y="5713761"/>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1193677" y="3119883"/>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5460227" y="3119883"/>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5351940" y="5713761"/>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032708434"/>
      </p:ext>
    </p:extLst>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323</a:t>
            </a:fld>
            <a:endParaRPr lang="zh-TW" altLang="en-US"/>
          </a:p>
        </p:txBody>
      </p:sp>
    </p:spTree>
    <p:extLst>
      <p:ext uri="{BB962C8B-B14F-4D97-AF65-F5344CB8AC3E}">
        <p14:creationId xmlns:p14="http://schemas.microsoft.com/office/powerpoint/2010/main" val="2663493528"/>
      </p:ext>
    </p:extLst>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4"/>
          </p:nvPr>
        </p:nvSpPr>
        <p:spPr/>
        <p:txBody>
          <a:bodyPr/>
          <a:lstStyle/>
          <a:p>
            <a:fld id="{E27FD744-A41C-4EAD-96D0-2F84A994B62C}" type="slidenum">
              <a:rPr lang="zh-TW" altLang="en-US" smtClean="0"/>
              <a:t>324</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160</a:t>
            </a:r>
            <a:endParaRPr lang="zh-TW" altLang="en-US" sz="3600" dirty="0">
              <a:solidFill>
                <a:schemeClr val="bg1">
                  <a:lumMod val="50000"/>
                </a:schemeClr>
              </a:solidFill>
            </a:endParaRPr>
          </a:p>
        </p:txBody>
      </p:sp>
      <p:grpSp>
        <p:nvGrpSpPr>
          <p:cNvPr id="10" name="群組 9"/>
          <p:cNvGrpSpPr/>
          <p:nvPr/>
        </p:nvGrpSpPr>
        <p:grpSpPr>
          <a:xfrm>
            <a:off x="987823" y="3356170"/>
            <a:ext cx="2327040" cy="738664"/>
            <a:chOff x="461880" y="4614883"/>
            <a:chExt cx="2327040" cy="738664"/>
          </a:xfrm>
        </p:grpSpPr>
        <p:sp>
          <p:nvSpPr>
            <p:cNvPr id="14" name="矩形 13"/>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5" name="群組 14"/>
            <p:cNvGrpSpPr/>
            <p:nvPr/>
          </p:nvGrpSpPr>
          <p:grpSpPr>
            <a:xfrm>
              <a:off x="461880" y="4773630"/>
              <a:ext cx="421170" cy="42117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8" name="群組 17"/>
          <p:cNvGrpSpPr/>
          <p:nvPr/>
        </p:nvGrpSpPr>
        <p:grpSpPr>
          <a:xfrm>
            <a:off x="3408479" y="3356170"/>
            <a:ext cx="2327040" cy="738664"/>
            <a:chOff x="461880" y="4614883"/>
            <a:chExt cx="2327040" cy="738664"/>
          </a:xfrm>
        </p:grpSpPr>
        <p:sp>
          <p:nvSpPr>
            <p:cNvPr id="19" name="矩形 18"/>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461880" y="4773630"/>
              <a:ext cx="421170" cy="421170"/>
              <a:chOff x="5023476" y="1967700"/>
              <a:chExt cx="421170" cy="421170"/>
            </a:xfrm>
          </p:grpSpPr>
          <p:sp>
            <p:nvSpPr>
              <p:cNvPr id="21" name="橢圓 2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5949437" y="3356170"/>
            <a:ext cx="2327040" cy="738664"/>
            <a:chOff x="461880" y="4614883"/>
            <a:chExt cx="2327040" cy="738664"/>
          </a:xfrm>
        </p:grpSpPr>
        <p:sp>
          <p:nvSpPr>
            <p:cNvPr id="24" name="矩形 23"/>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5" name="群組 24"/>
            <p:cNvGrpSpPr/>
            <p:nvPr/>
          </p:nvGrpSpPr>
          <p:grpSpPr>
            <a:xfrm>
              <a:off x="461880" y="4773630"/>
              <a:ext cx="421170" cy="421170"/>
              <a:chOff x="5023476" y="1967700"/>
              <a:chExt cx="421170" cy="421170"/>
            </a:xfrm>
          </p:grpSpPr>
          <p:sp>
            <p:nvSpPr>
              <p:cNvPr id="26" name="橢圓 2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8" name="群組 27"/>
          <p:cNvGrpSpPr/>
          <p:nvPr/>
        </p:nvGrpSpPr>
        <p:grpSpPr>
          <a:xfrm>
            <a:off x="987823" y="4259945"/>
            <a:ext cx="2327040" cy="738664"/>
            <a:chOff x="461880" y="4614883"/>
            <a:chExt cx="2327040" cy="738664"/>
          </a:xfrm>
        </p:grpSpPr>
        <p:sp>
          <p:nvSpPr>
            <p:cNvPr id="29" name="矩形 28"/>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0" name="群組 29"/>
            <p:cNvGrpSpPr/>
            <p:nvPr/>
          </p:nvGrpSpPr>
          <p:grpSpPr>
            <a:xfrm>
              <a:off x="461880" y="4773630"/>
              <a:ext cx="421170" cy="421170"/>
              <a:chOff x="5023476" y="1967700"/>
              <a:chExt cx="421170" cy="421170"/>
            </a:xfrm>
          </p:grpSpPr>
          <p:sp>
            <p:nvSpPr>
              <p:cNvPr id="31" name="橢圓 3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3" name="群組 32"/>
          <p:cNvGrpSpPr/>
          <p:nvPr/>
        </p:nvGrpSpPr>
        <p:grpSpPr>
          <a:xfrm>
            <a:off x="3408479" y="4259945"/>
            <a:ext cx="2327040" cy="738664"/>
            <a:chOff x="461880" y="4614883"/>
            <a:chExt cx="2327040" cy="738664"/>
          </a:xfrm>
        </p:grpSpPr>
        <p:sp>
          <p:nvSpPr>
            <p:cNvPr id="34" name="矩形 33"/>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5" name="群組 34"/>
            <p:cNvGrpSpPr/>
            <p:nvPr/>
          </p:nvGrpSpPr>
          <p:grpSpPr>
            <a:xfrm>
              <a:off x="461880" y="4773630"/>
              <a:ext cx="421170" cy="421170"/>
              <a:chOff x="5023476" y="1967700"/>
              <a:chExt cx="421170" cy="421170"/>
            </a:xfrm>
          </p:grpSpPr>
          <p:sp>
            <p:nvSpPr>
              <p:cNvPr id="36" name="橢圓 3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5949437" y="4259945"/>
            <a:ext cx="2327040" cy="738664"/>
            <a:chOff x="461880" y="4614883"/>
            <a:chExt cx="2327040" cy="738664"/>
          </a:xfrm>
        </p:grpSpPr>
        <p:sp>
          <p:nvSpPr>
            <p:cNvPr id="39" name="矩形 38"/>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0" name="群組 39"/>
            <p:cNvGrpSpPr/>
            <p:nvPr/>
          </p:nvGrpSpPr>
          <p:grpSpPr>
            <a:xfrm>
              <a:off x="461880" y="4773630"/>
              <a:ext cx="421170" cy="421170"/>
              <a:chOff x="5023476" y="1967700"/>
              <a:chExt cx="421170" cy="421170"/>
            </a:xfrm>
          </p:grpSpPr>
          <p:sp>
            <p:nvSpPr>
              <p:cNvPr id="41" name="橢圓 4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3" name="群組 42"/>
          <p:cNvGrpSpPr/>
          <p:nvPr/>
        </p:nvGrpSpPr>
        <p:grpSpPr>
          <a:xfrm>
            <a:off x="987823" y="5163720"/>
            <a:ext cx="2327040" cy="738664"/>
            <a:chOff x="461880" y="4614883"/>
            <a:chExt cx="2327040" cy="738664"/>
          </a:xfrm>
        </p:grpSpPr>
        <p:sp>
          <p:nvSpPr>
            <p:cNvPr id="44" name="矩形 43"/>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5" name="群組 44"/>
            <p:cNvGrpSpPr/>
            <p:nvPr/>
          </p:nvGrpSpPr>
          <p:grpSpPr>
            <a:xfrm>
              <a:off x="461880" y="4773630"/>
              <a:ext cx="421170" cy="421170"/>
              <a:chOff x="5023476" y="1967700"/>
              <a:chExt cx="421170" cy="421170"/>
            </a:xfrm>
          </p:grpSpPr>
          <p:sp>
            <p:nvSpPr>
              <p:cNvPr id="46" name="橢圓 4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8" name="群組 47"/>
          <p:cNvGrpSpPr/>
          <p:nvPr/>
        </p:nvGrpSpPr>
        <p:grpSpPr>
          <a:xfrm>
            <a:off x="3408479" y="5163720"/>
            <a:ext cx="2327040" cy="738664"/>
            <a:chOff x="461880" y="4614883"/>
            <a:chExt cx="2327040" cy="738664"/>
          </a:xfrm>
        </p:grpSpPr>
        <p:sp>
          <p:nvSpPr>
            <p:cNvPr id="49" name="矩形 48"/>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50" name="群組 49"/>
            <p:cNvGrpSpPr/>
            <p:nvPr/>
          </p:nvGrpSpPr>
          <p:grpSpPr>
            <a:xfrm>
              <a:off x="461880" y="4773630"/>
              <a:ext cx="421170" cy="421170"/>
              <a:chOff x="5023476" y="1967700"/>
              <a:chExt cx="421170" cy="421170"/>
            </a:xfrm>
          </p:grpSpPr>
          <p:sp>
            <p:nvSpPr>
              <p:cNvPr id="51" name="橢圓 5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53" name="群組 52"/>
          <p:cNvGrpSpPr/>
          <p:nvPr/>
        </p:nvGrpSpPr>
        <p:grpSpPr>
          <a:xfrm>
            <a:off x="5949437" y="5163720"/>
            <a:ext cx="2327040" cy="738664"/>
            <a:chOff x="461880" y="4614883"/>
            <a:chExt cx="2327040" cy="738664"/>
          </a:xfrm>
        </p:grpSpPr>
        <p:sp>
          <p:nvSpPr>
            <p:cNvPr id="54" name="矩形 53"/>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55" name="群組 54"/>
            <p:cNvGrpSpPr/>
            <p:nvPr/>
          </p:nvGrpSpPr>
          <p:grpSpPr>
            <a:xfrm>
              <a:off x="461880" y="4773630"/>
              <a:ext cx="421170" cy="421170"/>
              <a:chOff x="5023476" y="1967700"/>
              <a:chExt cx="421170" cy="421170"/>
            </a:xfrm>
          </p:grpSpPr>
          <p:sp>
            <p:nvSpPr>
              <p:cNvPr id="56" name="橢圓 5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3658414914"/>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325</a:t>
            </a:fld>
            <a:endParaRPr lang="zh-TW" altLang="en-US"/>
          </a:p>
        </p:txBody>
      </p:sp>
    </p:spTree>
    <p:extLst>
      <p:ext uri="{BB962C8B-B14F-4D97-AF65-F5344CB8AC3E}">
        <p14:creationId xmlns:p14="http://schemas.microsoft.com/office/powerpoint/2010/main" val="102468137"/>
      </p:ext>
    </p:extLst>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1" name="圖片版面配置區 10"/>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326</a:t>
            </a:fld>
            <a:endParaRPr lang="zh-TW" altLang="en-US"/>
          </a:p>
        </p:txBody>
      </p:sp>
      <p:pic>
        <p:nvPicPr>
          <p:cNvPr id="18" name="圖片版面配置區 17"/>
          <p:cNvPicPr>
            <a:picLocks noGrp="1" noChangeAspect="1"/>
          </p:cNvPicPr>
          <p:nvPr>
            <p:ph type="pic" sz="quarter" idx="13"/>
          </p:nvPr>
        </p:nvPicPr>
        <p:blipFill rotWithShape="1">
          <a:blip r:embed="rId4" cstate="email">
            <a:extLst>
              <a:ext uri="{28A0092B-C50C-407E-A947-70E740481C1C}">
                <a14:useLocalDpi xmlns:a14="http://schemas.microsoft.com/office/drawing/2010/main"/>
              </a:ext>
            </a:extLst>
          </a:blip>
          <a:srcRect l="-2672"/>
          <a:stretch/>
        </p:blipFill>
        <p:spPr/>
      </p:pic>
      <p:pic>
        <p:nvPicPr>
          <p:cNvPr id="20" name="圖片版面配置區 19"/>
          <p:cNvPicPr>
            <a:picLocks noGrp="1" noChangeAspect="1"/>
          </p:cNvPicPr>
          <p:nvPr>
            <p:ph type="pic" sz="quarter" idx="11"/>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161</a:t>
            </a:r>
            <a:endParaRPr lang="zh-TW" altLang="en-US" sz="3600" dirty="0">
              <a:solidFill>
                <a:schemeClr val="bg1">
                  <a:lumMod val="50000"/>
                </a:schemeClr>
              </a:solidFill>
            </a:endParaRPr>
          </a:p>
        </p:txBody>
      </p:sp>
      <p:sp>
        <p:nvSpPr>
          <p:cNvPr id="10" name="矩形 9"/>
          <p:cNvSpPr/>
          <p:nvPr/>
        </p:nvSpPr>
        <p:spPr>
          <a:xfrm>
            <a:off x="5477252"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477252"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5477252"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5477252"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4991286" y="2136293"/>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4991286" y="3187853"/>
            <a:ext cx="421170" cy="421170"/>
            <a:chOff x="5023476" y="3019260"/>
            <a:chExt cx="421170" cy="421170"/>
          </a:xfrm>
        </p:grpSpPr>
        <p:sp>
          <p:nvSpPr>
            <p:cNvPr id="22" name="橢圓 21"/>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4" name="群組 23"/>
          <p:cNvGrpSpPr/>
          <p:nvPr/>
        </p:nvGrpSpPr>
        <p:grpSpPr>
          <a:xfrm>
            <a:off x="4991286" y="4239413"/>
            <a:ext cx="421170" cy="421170"/>
            <a:chOff x="5023476" y="4070820"/>
            <a:chExt cx="421170" cy="421170"/>
          </a:xfrm>
        </p:grpSpPr>
        <p:sp>
          <p:nvSpPr>
            <p:cNvPr id="25" name="橢圓 24"/>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7" name="群組 26"/>
          <p:cNvGrpSpPr/>
          <p:nvPr/>
        </p:nvGrpSpPr>
        <p:grpSpPr>
          <a:xfrm>
            <a:off x="4991286" y="5290973"/>
            <a:ext cx="421170" cy="421170"/>
            <a:chOff x="5023476" y="5122380"/>
            <a:chExt cx="421170" cy="421170"/>
          </a:xfrm>
        </p:grpSpPr>
        <p:sp>
          <p:nvSpPr>
            <p:cNvPr id="28" name="橢圓 27"/>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638484382"/>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327</a:t>
            </a:fld>
            <a:endParaRPr lang="zh-TW" altLang="en-US"/>
          </a:p>
        </p:txBody>
      </p:sp>
    </p:spTree>
    <p:extLst>
      <p:ext uri="{BB962C8B-B14F-4D97-AF65-F5344CB8AC3E}">
        <p14:creationId xmlns:p14="http://schemas.microsoft.com/office/powerpoint/2010/main" val="2929576903"/>
      </p:ext>
    </p:extLst>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328</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162</a:t>
            </a:r>
            <a:endParaRPr lang="zh-TW" altLang="en-US" sz="3600" dirty="0">
              <a:solidFill>
                <a:schemeClr val="bg1">
                  <a:lumMod val="50000"/>
                </a:schemeClr>
              </a:solidFill>
            </a:endParaRPr>
          </a:p>
        </p:txBody>
      </p:sp>
      <p:sp>
        <p:nvSpPr>
          <p:cNvPr id="10" name="矩形 9"/>
          <p:cNvSpPr/>
          <p:nvPr/>
        </p:nvSpPr>
        <p:spPr>
          <a:xfrm>
            <a:off x="553411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1" name="群組 10"/>
          <p:cNvGrpSpPr/>
          <p:nvPr/>
        </p:nvGrpSpPr>
        <p:grpSpPr>
          <a:xfrm>
            <a:off x="4951186" y="2181225"/>
            <a:ext cx="582930" cy="422910"/>
            <a:chOff x="2068830" y="3314700"/>
            <a:chExt cx="582930" cy="422910"/>
          </a:xfrm>
        </p:grpSpPr>
        <p:sp>
          <p:nvSpPr>
            <p:cNvPr id="12" name="矩形 1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553411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4951186" y="3229737"/>
            <a:ext cx="582930" cy="422910"/>
            <a:chOff x="2068830" y="3314700"/>
            <a:chExt cx="582930" cy="422910"/>
          </a:xfrm>
        </p:grpSpPr>
        <p:sp>
          <p:nvSpPr>
            <p:cNvPr id="16" name="矩形 15"/>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553411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9" name="群組 18"/>
          <p:cNvGrpSpPr/>
          <p:nvPr/>
        </p:nvGrpSpPr>
        <p:grpSpPr>
          <a:xfrm>
            <a:off x="4951186" y="4278249"/>
            <a:ext cx="582930" cy="422910"/>
            <a:chOff x="2068830" y="3314700"/>
            <a:chExt cx="582930" cy="422910"/>
          </a:xfrm>
        </p:grpSpPr>
        <p:sp>
          <p:nvSpPr>
            <p:cNvPr id="20" name="矩形 1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553411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3" name="群組 22"/>
          <p:cNvGrpSpPr/>
          <p:nvPr/>
        </p:nvGrpSpPr>
        <p:grpSpPr>
          <a:xfrm>
            <a:off x="4951186" y="5326761"/>
            <a:ext cx="582930" cy="422910"/>
            <a:chOff x="2068830" y="3314700"/>
            <a:chExt cx="582930" cy="422910"/>
          </a:xfrm>
        </p:grpSpPr>
        <p:sp>
          <p:nvSpPr>
            <p:cNvPr id="24" name="矩形 2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67710072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32</a:t>
            </a:fld>
            <a:endParaRPr lang="zh-TW" altLang="en-US"/>
          </a:p>
        </p:txBody>
      </p:sp>
      <p:sp>
        <p:nvSpPr>
          <p:cNvPr id="14" name="矩形 13"/>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014</a:t>
            </a:r>
            <a:endParaRPr lang="zh-TW" altLang="en-US" sz="3600" dirty="0">
              <a:solidFill>
                <a:schemeClr val="bg1">
                  <a:lumMod val="50000"/>
                </a:schemeClr>
              </a:solidFill>
            </a:endParaRPr>
          </a:p>
        </p:txBody>
      </p:sp>
      <p:grpSp>
        <p:nvGrpSpPr>
          <p:cNvPr id="2" name="群組 1"/>
          <p:cNvGrpSpPr/>
          <p:nvPr/>
        </p:nvGrpSpPr>
        <p:grpSpPr>
          <a:xfrm>
            <a:off x="328608" y="2716724"/>
            <a:ext cx="2221170" cy="738664"/>
            <a:chOff x="328608" y="2716724"/>
            <a:chExt cx="2221170" cy="738664"/>
          </a:xfrm>
        </p:grpSpPr>
        <p:sp>
          <p:nvSpPr>
            <p:cNvPr id="15" name="矩形 14"/>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328608" y="2875471"/>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5" name="群組 4"/>
          <p:cNvGrpSpPr/>
          <p:nvPr/>
        </p:nvGrpSpPr>
        <p:grpSpPr>
          <a:xfrm>
            <a:off x="328608" y="4339784"/>
            <a:ext cx="2221170" cy="738664"/>
            <a:chOff x="328608" y="4339784"/>
            <a:chExt cx="2221170" cy="738664"/>
          </a:xfrm>
        </p:grpSpPr>
        <p:sp>
          <p:nvSpPr>
            <p:cNvPr id="19" name="矩形 18"/>
            <p:cNvSpPr/>
            <p:nvPr/>
          </p:nvSpPr>
          <p:spPr>
            <a:xfrm>
              <a:off x="814574" y="433978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328608" y="4498531"/>
              <a:ext cx="421170" cy="421170"/>
              <a:chOff x="5023476" y="1967700"/>
              <a:chExt cx="421170" cy="421170"/>
            </a:xfrm>
          </p:grpSpPr>
          <p:sp>
            <p:nvSpPr>
              <p:cNvPr id="21" name="橢圓 2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6" name="群組 5"/>
          <p:cNvGrpSpPr/>
          <p:nvPr/>
        </p:nvGrpSpPr>
        <p:grpSpPr>
          <a:xfrm>
            <a:off x="6600948" y="2716724"/>
            <a:ext cx="2221170" cy="738664"/>
            <a:chOff x="6600948" y="2716724"/>
            <a:chExt cx="2221170" cy="738664"/>
          </a:xfrm>
        </p:grpSpPr>
        <p:sp>
          <p:nvSpPr>
            <p:cNvPr id="23" name="矩形 22"/>
            <p:cNvSpPr/>
            <p:nvPr/>
          </p:nvSpPr>
          <p:spPr>
            <a:xfrm>
              <a:off x="708691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6600948" y="2875471"/>
              <a:ext cx="421170" cy="421170"/>
              <a:chOff x="5023476" y="1967700"/>
              <a:chExt cx="421170" cy="421170"/>
            </a:xfrm>
          </p:grpSpPr>
          <p:sp>
            <p:nvSpPr>
              <p:cNvPr id="25" name="橢圓 2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7" name="群組 6"/>
          <p:cNvGrpSpPr/>
          <p:nvPr/>
        </p:nvGrpSpPr>
        <p:grpSpPr>
          <a:xfrm>
            <a:off x="6600948" y="4339784"/>
            <a:ext cx="2221170" cy="738664"/>
            <a:chOff x="6600948" y="4339784"/>
            <a:chExt cx="2221170" cy="738664"/>
          </a:xfrm>
        </p:grpSpPr>
        <p:sp>
          <p:nvSpPr>
            <p:cNvPr id="27" name="矩形 26"/>
            <p:cNvSpPr/>
            <p:nvPr/>
          </p:nvSpPr>
          <p:spPr>
            <a:xfrm>
              <a:off x="7086914" y="433978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8" name="群組 27"/>
            <p:cNvGrpSpPr/>
            <p:nvPr/>
          </p:nvGrpSpPr>
          <p:grpSpPr>
            <a:xfrm>
              <a:off x="6600948" y="4498531"/>
              <a:ext cx="421170" cy="421170"/>
              <a:chOff x="5023476" y="1967700"/>
              <a:chExt cx="421170" cy="421170"/>
            </a:xfrm>
          </p:grpSpPr>
          <p:sp>
            <p:nvSpPr>
              <p:cNvPr id="29" name="橢圓 2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3578412164"/>
      </p:ext>
    </p:extLst>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329</a:t>
            </a:fld>
            <a:endParaRPr lang="zh-TW" altLang="en-US"/>
          </a:p>
        </p:txBody>
      </p:sp>
    </p:spTree>
    <p:extLst>
      <p:ext uri="{BB962C8B-B14F-4D97-AF65-F5344CB8AC3E}">
        <p14:creationId xmlns:p14="http://schemas.microsoft.com/office/powerpoint/2010/main" val="1989434497"/>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8" name="圖片版面配置區 7"/>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330</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163</a:t>
            </a:r>
            <a:endParaRPr lang="zh-TW" altLang="en-US" sz="3600" dirty="0">
              <a:solidFill>
                <a:schemeClr val="bg1">
                  <a:lumMod val="50000"/>
                </a:schemeClr>
              </a:solidFill>
            </a:endParaRPr>
          </a:p>
        </p:txBody>
      </p:sp>
      <p:sp>
        <p:nvSpPr>
          <p:cNvPr id="12" name="矩形 11"/>
          <p:cNvSpPr/>
          <p:nvPr/>
        </p:nvSpPr>
        <p:spPr>
          <a:xfrm>
            <a:off x="1223894" y="241962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389504" y="1924358"/>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812414" y="234155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1223894" y="187668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6" name="矩形 15"/>
          <p:cNvSpPr/>
          <p:nvPr/>
        </p:nvSpPr>
        <p:spPr>
          <a:xfrm>
            <a:off x="1223894" y="389409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389504" y="3398828"/>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812414" y="381602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1223894" y="335115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0" name="矩形 19"/>
          <p:cNvSpPr/>
          <p:nvPr/>
        </p:nvSpPr>
        <p:spPr>
          <a:xfrm>
            <a:off x="1223894" y="536856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1" name="橢圓 20"/>
          <p:cNvSpPr/>
          <p:nvPr/>
        </p:nvSpPr>
        <p:spPr>
          <a:xfrm>
            <a:off x="389504" y="4873298"/>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2" name="直線接點 21"/>
          <p:cNvCxnSpPr/>
          <p:nvPr/>
        </p:nvCxnSpPr>
        <p:spPr>
          <a:xfrm>
            <a:off x="812414" y="529049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3" name="文字方塊 88"/>
          <p:cNvSpPr txBox="1"/>
          <p:nvPr/>
        </p:nvSpPr>
        <p:spPr>
          <a:xfrm>
            <a:off x="1223894" y="482562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3258433845"/>
      </p:ext>
    </p:extLst>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331</a:t>
            </a:fld>
            <a:endParaRPr lang="zh-TW" altLang="en-US"/>
          </a:p>
        </p:txBody>
      </p:sp>
    </p:spTree>
    <p:extLst>
      <p:ext uri="{BB962C8B-B14F-4D97-AF65-F5344CB8AC3E}">
        <p14:creationId xmlns:p14="http://schemas.microsoft.com/office/powerpoint/2010/main" val="2862353544"/>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332</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164</a:t>
            </a:r>
            <a:endParaRPr lang="zh-TW" altLang="en-US" sz="3600" dirty="0">
              <a:solidFill>
                <a:schemeClr val="bg1">
                  <a:lumMod val="50000"/>
                </a:schemeClr>
              </a:solidFill>
            </a:endParaRPr>
          </a:p>
        </p:txBody>
      </p:sp>
      <p:sp>
        <p:nvSpPr>
          <p:cNvPr id="10" name="文字方塊 51"/>
          <p:cNvSpPr txBox="1"/>
          <p:nvPr/>
        </p:nvSpPr>
        <p:spPr>
          <a:xfrm>
            <a:off x="679528" y="470688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896884457"/>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333</a:t>
            </a:fld>
            <a:endParaRPr lang="zh-TW" altLang="en-US"/>
          </a:p>
        </p:txBody>
      </p:sp>
    </p:spTree>
    <p:extLst>
      <p:ext uri="{BB962C8B-B14F-4D97-AF65-F5344CB8AC3E}">
        <p14:creationId xmlns:p14="http://schemas.microsoft.com/office/powerpoint/2010/main" val="840206571"/>
      </p:ext>
    </p:extLst>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4"/>
          </p:nvPr>
        </p:nvPicPr>
        <p:blipFill rotWithShape="1">
          <a:blip r:embed="rId2"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334</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165</a:t>
            </a:r>
            <a:endParaRPr lang="zh-TW" altLang="en-US" sz="3600" dirty="0">
              <a:solidFill>
                <a:schemeClr val="bg1">
                  <a:lumMod val="50000"/>
                </a:schemeClr>
              </a:solidFill>
            </a:endParaRPr>
          </a:p>
        </p:txBody>
      </p:sp>
      <p:sp>
        <p:nvSpPr>
          <p:cNvPr id="10" name="文字方塊 51"/>
          <p:cNvSpPr txBox="1"/>
          <p:nvPr/>
        </p:nvSpPr>
        <p:spPr>
          <a:xfrm>
            <a:off x="2639256" y="2430008"/>
            <a:ext cx="4055491"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4" name="文字方塊 51"/>
          <p:cNvSpPr txBox="1"/>
          <p:nvPr/>
        </p:nvSpPr>
        <p:spPr>
          <a:xfrm>
            <a:off x="4859942" y="4314496"/>
            <a:ext cx="4055491"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grpSp>
        <p:nvGrpSpPr>
          <p:cNvPr id="15" name="群組 14"/>
          <p:cNvGrpSpPr/>
          <p:nvPr/>
        </p:nvGrpSpPr>
        <p:grpSpPr>
          <a:xfrm>
            <a:off x="2531264" y="1679146"/>
            <a:ext cx="927930" cy="656394"/>
            <a:chOff x="4402674" y="3309223"/>
            <a:chExt cx="338651" cy="239554"/>
          </a:xfrm>
          <a:solidFill>
            <a:schemeClr val="accent1"/>
          </a:solidFill>
        </p:grpSpPr>
        <p:sp>
          <p:nvSpPr>
            <p:cNvPr id="19" name="文字方塊 202"/>
            <p:cNvSpPr txBox="1"/>
            <p:nvPr/>
          </p:nvSpPr>
          <p:spPr>
            <a:xfrm>
              <a:off x="4402674" y="3309223"/>
              <a:ext cx="161825" cy="239554"/>
            </a:xfrm>
            <a:custGeom>
              <a:avLst/>
              <a:gdLst>
                <a:gd name="connsiteX0" fmla="*/ 89594 w 161825"/>
                <a:gd name="connsiteY0" fmla="*/ 0 h 239554"/>
                <a:gd name="connsiteX1" fmla="*/ 143172 w 161825"/>
                <a:gd name="connsiteY1" fmla="*/ 35719 h 239554"/>
                <a:gd name="connsiteX2" fmla="*/ 111025 w 161825"/>
                <a:gd name="connsiteY2" fmla="*/ 85725 h 239554"/>
                <a:gd name="connsiteX3" fmla="*/ 161031 w 161825"/>
                <a:gd name="connsiteY3" fmla="*/ 167878 h 239554"/>
                <a:gd name="connsiteX4" fmla="*/ 82450 w 161825"/>
                <a:gd name="connsiteY4" fmla="*/ 239316 h 239554"/>
                <a:gd name="connsiteX5" fmla="*/ 7441 w 161825"/>
                <a:gd name="connsiteY5" fmla="*/ 192881 h 239554"/>
                <a:gd name="connsiteX6" fmla="*/ 14584 w 161825"/>
                <a:gd name="connsiteY6" fmla="*/ 107156 h 239554"/>
                <a:gd name="connsiteX7" fmla="*/ 89594 w 161825"/>
                <a:gd name="connsiteY7" fmla="*/ 0 h 23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825" h="239554">
                  <a:moveTo>
                    <a:pt x="89594" y="0"/>
                  </a:moveTo>
                  <a:lnTo>
                    <a:pt x="143172" y="35719"/>
                  </a:lnTo>
                  <a:lnTo>
                    <a:pt x="111025" y="85725"/>
                  </a:lnTo>
                  <a:cubicBezTo>
                    <a:pt x="149125" y="104775"/>
                    <a:pt x="165794" y="132160"/>
                    <a:pt x="161031" y="167878"/>
                  </a:cubicBezTo>
                  <a:cubicBezTo>
                    <a:pt x="153888" y="213122"/>
                    <a:pt x="127694" y="236935"/>
                    <a:pt x="82450" y="239316"/>
                  </a:cubicBezTo>
                  <a:cubicBezTo>
                    <a:pt x="46731" y="241697"/>
                    <a:pt x="21728" y="226219"/>
                    <a:pt x="7441" y="192881"/>
                  </a:cubicBezTo>
                  <a:cubicBezTo>
                    <a:pt x="-4466" y="161925"/>
                    <a:pt x="-2084" y="133350"/>
                    <a:pt x="14584" y="107156"/>
                  </a:cubicBezTo>
                  <a:lnTo>
                    <a:pt x="89594"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20" name="文字方塊 201"/>
            <p:cNvSpPr txBox="1"/>
            <p:nvPr/>
          </p:nvSpPr>
          <p:spPr>
            <a:xfrm>
              <a:off x="4575850" y="3309223"/>
              <a:ext cx="165475" cy="239316"/>
            </a:xfrm>
            <a:custGeom>
              <a:avLst/>
              <a:gdLst>
                <a:gd name="connsiteX0" fmla="*/ 91440 w 165475"/>
                <a:gd name="connsiteY0" fmla="*/ 0 h 239316"/>
                <a:gd name="connsiteX1" fmla="*/ 145018 w 165475"/>
                <a:gd name="connsiteY1" fmla="*/ 35719 h 239316"/>
                <a:gd name="connsiteX2" fmla="*/ 112871 w 165475"/>
                <a:gd name="connsiteY2" fmla="*/ 85725 h 239316"/>
                <a:gd name="connsiteX3" fmla="*/ 162877 w 165475"/>
                <a:gd name="connsiteY3" fmla="*/ 175022 h 239316"/>
                <a:gd name="connsiteX4" fmla="*/ 84296 w 165475"/>
                <a:gd name="connsiteY4" fmla="*/ 239316 h 239316"/>
                <a:gd name="connsiteX5" fmla="*/ 5715 w 165475"/>
                <a:gd name="connsiteY5" fmla="*/ 189310 h 239316"/>
                <a:gd name="connsiteX6" fmla="*/ 12859 w 165475"/>
                <a:gd name="connsiteY6" fmla="*/ 114300 h 239316"/>
                <a:gd name="connsiteX7" fmla="*/ 91440 w 165475"/>
                <a:gd name="connsiteY7" fmla="*/ 0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475" h="239316">
                  <a:moveTo>
                    <a:pt x="91440" y="0"/>
                  </a:moveTo>
                  <a:lnTo>
                    <a:pt x="145018" y="35719"/>
                  </a:lnTo>
                  <a:lnTo>
                    <a:pt x="112871" y="85725"/>
                  </a:lnTo>
                  <a:cubicBezTo>
                    <a:pt x="155734" y="104775"/>
                    <a:pt x="172402" y="134541"/>
                    <a:pt x="162877" y="175022"/>
                  </a:cubicBezTo>
                  <a:cubicBezTo>
                    <a:pt x="155734" y="215503"/>
                    <a:pt x="129540" y="236935"/>
                    <a:pt x="84296" y="239316"/>
                  </a:cubicBezTo>
                  <a:cubicBezTo>
                    <a:pt x="46196" y="239316"/>
                    <a:pt x="20002" y="222647"/>
                    <a:pt x="5715" y="189310"/>
                  </a:cubicBezTo>
                  <a:cubicBezTo>
                    <a:pt x="-3810" y="163116"/>
                    <a:pt x="-1429" y="138113"/>
                    <a:pt x="12859" y="114300"/>
                  </a:cubicBezTo>
                  <a:lnTo>
                    <a:pt x="91440"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grpSp>
        <p:nvGrpSpPr>
          <p:cNvPr id="16" name="群組 15"/>
          <p:cNvGrpSpPr/>
          <p:nvPr/>
        </p:nvGrpSpPr>
        <p:grpSpPr>
          <a:xfrm rot="10800000">
            <a:off x="6887688" y="5535244"/>
            <a:ext cx="927930" cy="656394"/>
            <a:chOff x="4402674" y="3309223"/>
            <a:chExt cx="338651" cy="239554"/>
          </a:xfrm>
          <a:solidFill>
            <a:schemeClr val="accent1"/>
          </a:solidFill>
        </p:grpSpPr>
        <p:sp>
          <p:nvSpPr>
            <p:cNvPr id="17" name="文字方塊 202"/>
            <p:cNvSpPr txBox="1"/>
            <p:nvPr/>
          </p:nvSpPr>
          <p:spPr>
            <a:xfrm>
              <a:off x="4402674" y="3309223"/>
              <a:ext cx="161825" cy="239554"/>
            </a:xfrm>
            <a:custGeom>
              <a:avLst/>
              <a:gdLst>
                <a:gd name="connsiteX0" fmla="*/ 89594 w 161825"/>
                <a:gd name="connsiteY0" fmla="*/ 0 h 239554"/>
                <a:gd name="connsiteX1" fmla="*/ 143172 w 161825"/>
                <a:gd name="connsiteY1" fmla="*/ 35719 h 239554"/>
                <a:gd name="connsiteX2" fmla="*/ 111025 w 161825"/>
                <a:gd name="connsiteY2" fmla="*/ 85725 h 239554"/>
                <a:gd name="connsiteX3" fmla="*/ 161031 w 161825"/>
                <a:gd name="connsiteY3" fmla="*/ 167878 h 239554"/>
                <a:gd name="connsiteX4" fmla="*/ 82450 w 161825"/>
                <a:gd name="connsiteY4" fmla="*/ 239316 h 239554"/>
                <a:gd name="connsiteX5" fmla="*/ 7441 w 161825"/>
                <a:gd name="connsiteY5" fmla="*/ 192881 h 239554"/>
                <a:gd name="connsiteX6" fmla="*/ 14584 w 161825"/>
                <a:gd name="connsiteY6" fmla="*/ 107156 h 239554"/>
                <a:gd name="connsiteX7" fmla="*/ 89594 w 161825"/>
                <a:gd name="connsiteY7" fmla="*/ 0 h 23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825" h="239554">
                  <a:moveTo>
                    <a:pt x="89594" y="0"/>
                  </a:moveTo>
                  <a:lnTo>
                    <a:pt x="143172" y="35719"/>
                  </a:lnTo>
                  <a:lnTo>
                    <a:pt x="111025" y="85725"/>
                  </a:lnTo>
                  <a:cubicBezTo>
                    <a:pt x="149125" y="104775"/>
                    <a:pt x="165794" y="132160"/>
                    <a:pt x="161031" y="167878"/>
                  </a:cubicBezTo>
                  <a:cubicBezTo>
                    <a:pt x="153888" y="213122"/>
                    <a:pt x="127694" y="236935"/>
                    <a:pt x="82450" y="239316"/>
                  </a:cubicBezTo>
                  <a:cubicBezTo>
                    <a:pt x="46731" y="241697"/>
                    <a:pt x="21728" y="226219"/>
                    <a:pt x="7441" y="192881"/>
                  </a:cubicBezTo>
                  <a:cubicBezTo>
                    <a:pt x="-4466" y="161925"/>
                    <a:pt x="-2084" y="133350"/>
                    <a:pt x="14584" y="107156"/>
                  </a:cubicBezTo>
                  <a:lnTo>
                    <a:pt x="89594"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18" name="文字方塊 201"/>
            <p:cNvSpPr txBox="1"/>
            <p:nvPr/>
          </p:nvSpPr>
          <p:spPr>
            <a:xfrm>
              <a:off x="4575850" y="3309223"/>
              <a:ext cx="165475" cy="239316"/>
            </a:xfrm>
            <a:custGeom>
              <a:avLst/>
              <a:gdLst>
                <a:gd name="connsiteX0" fmla="*/ 91440 w 165475"/>
                <a:gd name="connsiteY0" fmla="*/ 0 h 239316"/>
                <a:gd name="connsiteX1" fmla="*/ 145018 w 165475"/>
                <a:gd name="connsiteY1" fmla="*/ 35719 h 239316"/>
                <a:gd name="connsiteX2" fmla="*/ 112871 w 165475"/>
                <a:gd name="connsiteY2" fmla="*/ 85725 h 239316"/>
                <a:gd name="connsiteX3" fmla="*/ 162877 w 165475"/>
                <a:gd name="connsiteY3" fmla="*/ 175022 h 239316"/>
                <a:gd name="connsiteX4" fmla="*/ 84296 w 165475"/>
                <a:gd name="connsiteY4" fmla="*/ 239316 h 239316"/>
                <a:gd name="connsiteX5" fmla="*/ 5715 w 165475"/>
                <a:gd name="connsiteY5" fmla="*/ 189310 h 239316"/>
                <a:gd name="connsiteX6" fmla="*/ 12859 w 165475"/>
                <a:gd name="connsiteY6" fmla="*/ 114300 h 239316"/>
                <a:gd name="connsiteX7" fmla="*/ 91440 w 165475"/>
                <a:gd name="connsiteY7" fmla="*/ 0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475" h="239316">
                  <a:moveTo>
                    <a:pt x="91440" y="0"/>
                  </a:moveTo>
                  <a:lnTo>
                    <a:pt x="145018" y="35719"/>
                  </a:lnTo>
                  <a:lnTo>
                    <a:pt x="112871" y="85725"/>
                  </a:lnTo>
                  <a:cubicBezTo>
                    <a:pt x="155734" y="104775"/>
                    <a:pt x="172402" y="134541"/>
                    <a:pt x="162877" y="175022"/>
                  </a:cubicBezTo>
                  <a:cubicBezTo>
                    <a:pt x="155734" y="215503"/>
                    <a:pt x="129540" y="236935"/>
                    <a:pt x="84296" y="239316"/>
                  </a:cubicBezTo>
                  <a:cubicBezTo>
                    <a:pt x="46196" y="239316"/>
                    <a:pt x="20002" y="222647"/>
                    <a:pt x="5715" y="189310"/>
                  </a:cubicBezTo>
                  <a:cubicBezTo>
                    <a:pt x="-3810" y="163116"/>
                    <a:pt x="-1429" y="138113"/>
                    <a:pt x="12859" y="114300"/>
                  </a:cubicBezTo>
                  <a:lnTo>
                    <a:pt x="91440" y="0"/>
                  </a:ln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spTree>
    <p:extLst>
      <p:ext uri="{BB962C8B-B14F-4D97-AF65-F5344CB8AC3E}">
        <p14:creationId xmlns:p14="http://schemas.microsoft.com/office/powerpoint/2010/main" val="1660892966"/>
      </p:ext>
    </p:extLst>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5"/>
          </p:nvPr>
        </p:nvSpPr>
        <p:spPr/>
      </p:sp>
      <p:sp>
        <p:nvSpPr>
          <p:cNvPr id="4" name="圖片版面配置區 3"/>
          <p:cNvSpPr>
            <a:spLocks noGrp="1"/>
          </p:cNvSpPr>
          <p:nvPr>
            <p:ph type="pic" sz="quarter" idx="16"/>
          </p:nvPr>
        </p:nvSpPr>
        <p:spPr/>
      </p:sp>
      <p:sp>
        <p:nvSpPr>
          <p:cNvPr id="5" name="頁尾版面配置區 4"/>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8"/>
          </p:nvPr>
        </p:nvSpPr>
        <p:spPr/>
        <p:txBody>
          <a:bodyPr/>
          <a:lstStyle/>
          <a:p>
            <a:fld id="{E27FD744-A41C-4EAD-96D0-2F84A994B62C}" type="slidenum">
              <a:rPr lang="zh-TW" altLang="en-US" smtClean="0"/>
              <a:t>335</a:t>
            </a:fld>
            <a:endParaRPr lang="zh-TW" altLang="en-US"/>
          </a:p>
        </p:txBody>
      </p:sp>
    </p:spTree>
    <p:extLst>
      <p:ext uri="{BB962C8B-B14F-4D97-AF65-F5344CB8AC3E}">
        <p14:creationId xmlns:p14="http://schemas.microsoft.com/office/powerpoint/2010/main" val="520894477"/>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9"/>
          </p:nvPr>
        </p:nvSpPr>
        <p:spPr/>
        <p:txBody>
          <a:bodyPr/>
          <a:lstStyle/>
          <a:p>
            <a:fld id="{E27FD744-A41C-4EAD-96D0-2F84A994B62C}" type="slidenum">
              <a:rPr lang="zh-TW" altLang="en-US" smtClean="0"/>
              <a:t>336</a:t>
            </a:fld>
            <a:endParaRPr lang="zh-TW" altLang="en-US"/>
          </a:p>
        </p:txBody>
      </p:sp>
      <p:sp>
        <p:nvSpPr>
          <p:cNvPr id="7" name="矩形 6"/>
          <p:cNvSpPr/>
          <p:nvPr/>
        </p:nvSpPr>
        <p:spPr>
          <a:xfrm>
            <a:off x="753788" y="332883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141517" y="268250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166</a:t>
            </a:r>
            <a:endParaRPr lang="zh-TW" altLang="en-US" sz="3600" dirty="0">
              <a:solidFill>
                <a:schemeClr val="bg1">
                  <a:lumMod val="50000"/>
                </a:schemeClr>
              </a:solidFill>
            </a:endParaRPr>
          </a:p>
        </p:txBody>
      </p:sp>
      <p:sp>
        <p:nvSpPr>
          <p:cNvPr id="9" name="矩形 8"/>
          <p:cNvSpPr/>
          <p:nvPr/>
        </p:nvSpPr>
        <p:spPr>
          <a:xfrm>
            <a:off x="1749063" y="418883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914673" y="3693571"/>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1337583" y="411076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1749063" y="364589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6" name="矩形 15"/>
          <p:cNvSpPr/>
          <p:nvPr/>
        </p:nvSpPr>
        <p:spPr>
          <a:xfrm>
            <a:off x="1749063" y="566330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914673" y="5168041"/>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1337583" y="558523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1749063" y="512036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0" name="矩形 19"/>
          <p:cNvSpPr/>
          <p:nvPr/>
        </p:nvSpPr>
        <p:spPr>
          <a:xfrm>
            <a:off x="5875293" y="418566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1" name="橢圓 20"/>
          <p:cNvSpPr/>
          <p:nvPr/>
        </p:nvSpPr>
        <p:spPr>
          <a:xfrm>
            <a:off x="5040903" y="3690396"/>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2" name="直線接點 21"/>
          <p:cNvCxnSpPr/>
          <p:nvPr/>
        </p:nvCxnSpPr>
        <p:spPr>
          <a:xfrm>
            <a:off x="5463813" y="410759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3" name="文字方塊 88"/>
          <p:cNvSpPr txBox="1"/>
          <p:nvPr/>
        </p:nvSpPr>
        <p:spPr>
          <a:xfrm>
            <a:off x="5875293" y="364271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
        <p:nvSpPr>
          <p:cNvPr id="24" name="矩形 23"/>
          <p:cNvSpPr/>
          <p:nvPr/>
        </p:nvSpPr>
        <p:spPr>
          <a:xfrm>
            <a:off x="6046743" y="5741374"/>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5" name="橢圓 24"/>
          <p:cNvSpPr/>
          <p:nvPr/>
        </p:nvSpPr>
        <p:spPr>
          <a:xfrm>
            <a:off x="5040903" y="5246110"/>
            <a:ext cx="834390" cy="83439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6" name="直線接點 25"/>
          <p:cNvCxnSpPr/>
          <p:nvPr/>
        </p:nvCxnSpPr>
        <p:spPr>
          <a:xfrm>
            <a:off x="5463813" y="5663305"/>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7" name="文字方塊 88"/>
          <p:cNvSpPr txBox="1"/>
          <p:nvPr/>
        </p:nvSpPr>
        <p:spPr>
          <a:xfrm>
            <a:off x="5875293" y="5198433"/>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4"/>
                </a:solidFill>
              </a:rPr>
              <a:t>Business</a:t>
            </a:r>
            <a:endParaRPr lang="zh-TW" altLang="en-US" sz="2400" b="1" dirty="0">
              <a:solidFill>
                <a:schemeClr val="accent4"/>
              </a:solidFill>
            </a:endParaRPr>
          </a:p>
        </p:txBody>
      </p:sp>
    </p:spTree>
    <p:extLst>
      <p:ext uri="{BB962C8B-B14F-4D97-AF65-F5344CB8AC3E}">
        <p14:creationId xmlns:p14="http://schemas.microsoft.com/office/powerpoint/2010/main" val="1381626786"/>
      </p:ext>
    </p:extLst>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圖片版面配置區 2"/>
          <p:cNvSpPr>
            <a:spLocks noGrp="1"/>
          </p:cNvSpPr>
          <p:nvPr>
            <p:ph type="pic" sz="quarter" idx="16"/>
          </p:nvPr>
        </p:nvSpPr>
        <p:spPr/>
      </p:sp>
      <p:sp>
        <p:nvSpPr>
          <p:cNvPr id="4" name="圖片版面配置區 3"/>
          <p:cNvSpPr>
            <a:spLocks noGrp="1"/>
          </p:cNvSpPr>
          <p:nvPr>
            <p:ph type="pic" sz="quarter" idx="17"/>
          </p:nvPr>
        </p:nvSpPr>
        <p:spPr/>
      </p:sp>
      <p:sp>
        <p:nvSpPr>
          <p:cNvPr id="5" name="頁尾版面配置區 4"/>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9"/>
          </p:nvPr>
        </p:nvSpPr>
        <p:spPr/>
        <p:txBody>
          <a:bodyPr/>
          <a:lstStyle/>
          <a:p>
            <a:fld id="{E27FD744-A41C-4EAD-96D0-2F84A994B62C}" type="slidenum">
              <a:rPr lang="zh-TW" altLang="en-US" smtClean="0"/>
              <a:t>337</a:t>
            </a:fld>
            <a:endParaRPr lang="zh-TW" altLang="en-US"/>
          </a:p>
        </p:txBody>
      </p:sp>
    </p:spTree>
    <p:extLst>
      <p:ext uri="{BB962C8B-B14F-4D97-AF65-F5344CB8AC3E}">
        <p14:creationId xmlns:p14="http://schemas.microsoft.com/office/powerpoint/2010/main" val="3091825483"/>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7"/>
          </p:nvPr>
        </p:nvPicPr>
        <p:blipFill rotWithShape="1">
          <a:blip r:embed="rId4" cstate="email">
            <a:extLst>
              <a:ext uri="{28A0092B-C50C-407E-A947-70E740481C1C}">
                <a14:useLocalDpi xmlns:a14="http://schemas.microsoft.com/office/drawing/2010/main"/>
              </a:ext>
            </a:extLst>
          </a:blip>
          <a:srcRect/>
          <a:stretch/>
        </p:blipFill>
        <p:spPr/>
      </p:pic>
      <p:sp>
        <p:nvSpPr>
          <p:cNvPr id="5" name="頁尾版面配置區 4"/>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9"/>
          </p:nvPr>
        </p:nvSpPr>
        <p:spPr/>
        <p:txBody>
          <a:bodyPr/>
          <a:lstStyle/>
          <a:p>
            <a:fld id="{E27FD744-A41C-4EAD-96D0-2F84A994B62C}" type="slidenum">
              <a:rPr lang="zh-TW" altLang="en-US" smtClean="0"/>
              <a:t>338</a:t>
            </a:fld>
            <a:endParaRPr lang="zh-TW" altLang="en-US"/>
          </a:p>
        </p:txBody>
      </p:sp>
      <p:sp>
        <p:nvSpPr>
          <p:cNvPr id="7" name="矩形 6"/>
          <p:cNvSpPr/>
          <p:nvPr/>
        </p:nvSpPr>
        <p:spPr>
          <a:xfrm>
            <a:off x="4235323" y="2893505"/>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3623052" y="2247174"/>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167</a:t>
            </a:r>
            <a:endParaRPr lang="zh-TW" altLang="en-US" sz="3600" dirty="0">
              <a:solidFill>
                <a:schemeClr val="bg1">
                  <a:lumMod val="50000"/>
                </a:schemeClr>
              </a:solidFill>
            </a:endParaRPr>
          </a:p>
        </p:txBody>
      </p:sp>
      <p:sp>
        <p:nvSpPr>
          <p:cNvPr id="36" name="矩形 35"/>
          <p:cNvSpPr/>
          <p:nvPr/>
        </p:nvSpPr>
        <p:spPr>
          <a:xfrm>
            <a:off x="4306855" y="340756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7" name="矩形 36"/>
          <p:cNvSpPr/>
          <p:nvPr/>
        </p:nvSpPr>
        <p:spPr>
          <a:xfrm>
            <a:off x="4306855" y="445912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38" name="矩形 37"/>
          <p:cNvSpPr/>
          <p:nvPr/>
        </p:nvSpPr>
        <p:spPr>
          <a:xfrm>
            <a:off x="4306855" y="5510682"/>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40" name="群組 39"/>
          <p:cNvGrpSpPr/>
          <p:nvPr/>
        </p:nvGrpSpPr>
        <p:grpSpPr>
          <a:xfrm>
            <a:off x="3820889" y="4617869"/>
            <a:ext cx="421170" cy="421170"/>
            <a:chOff x="5023476" y="3019260"/>
            <a:chExt cx="421170" cy="421170"/>
          </a:xfrm>
        </p:grpSpPr>
        <p:sp>
          <p:nvSpPr>
            <p:cNvPr id="41" name="橢圓 40"/>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加號 4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43" name="群組 42"/>
          <p:cNvGrpSpPr/>
          <p:nvPr/>
        </p:nvGrpSpPr>
        <p:grpSpPr>
          <a:xfrm>
            <a:off x="3820889" y="3566309"/>
            <a:ext cx="421170" cy="421170"/>
            <a:chOff x="5023476" y="3019260"/>
            <a:chExt cx="421170" cy="421170"/>
          </a:xfrm>
        </p:grpSpPr>
        <p:sp>
          <p:nvSpPr>
            <p:cNvPr id="44" name="橢圓 43"/>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5" name="加號 4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46" name="群組 45"/>
          <p:cNvGrpSpPr/>
          <p:nvPr/>
        </p:nvGrpSpPr>
        <p:grpSpPr>
          <a:xfrm>
            <a:off x="3820889" y="5669429"/>
            <a:ext cx="421170" cy="421170"/>
            <a:chOff x="5023476" y="3019260"/>
            <a:chExt cx="421170" cy="421170"/>
          </a:xfrm>
        </p:grpSpPr>
        <p:sp>
          <p:nvSpPr>
            <p:cNvPr id="47" name="橢圓 46"/>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8" name="加號 4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423915977"/>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7" name="圖片版面配置區 6"/>
          <p:cNvSpPr>
            <a:spLocks noGrp="1"/>
          </p:cNvSpPr>
          <p:nvPr>
            <p:ph type="pic" sz="quarter" idx="11"/>
          </p:nvPr>
        </p:nvSpPr>
        <p:spPr/>
      </p:sp>
      <p:sp>
        <p:nvSpPr>
          <p:cNvPr id="8" name="圖片版面配置區 7"/>
          <p:cNvSpPr>
            <a:spLocks noGrp="1"/>
          </p:cNvSpPr>
          <p:nvPr>
            <p:ph type="pic" sz="quarter" idx="12"/>
          </p:nvPr>
        </p:nvSpPr>
        <p:spPr/>
      </p:sp>
      <p:sp>
        <p:nvSpPr>
          <p:cNvPr id="9" name="圖片版面配置區 8"/>
          <p:cNvSpPr>
            <a:spLocks noGrp="1"/>
          </p:cNvSpPr>
          <p:nvPr>
            <p:ph type="pic" sz="quarter" idx="13"/>
          </p:nvPr>
        </p:nvSpPr>
        <p:spPr/>
      </p:sp>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33</a:t>
            </a:fld>
            <a:endParaRPr lang="zh-TW" altLang="en-US"/>
          </a:p>
        </p:txBody>
      </p:sp>
    </p:spTree>
    <p:extLst>
      <p:ext uri="{BB962C8B-B14F-4D97-AF65-F5344CB8AC3E}">
        <p14:creationId xmlns:p14="http://schemas.microsoft.com/office/powerpoint/2010/main" val="3742603222"/>
      </p:ext>
    </p:extLst>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圖片版面配置區 2"/>
          <p:cNvSpPr>
            <a:spLocks noGrp="1"/>
          </p:cNvSpPr>
          <p:nvPr>
            <p:ph type="pic" sz="quarter" idx="16"/>
          </p:nvPr>
        </p:nvSpPr>
        <p:spPr/>
      </p:sp>
      <p:sp>
        <p:nvSpPr>
          <p:cNvPr id="4" name="圖片版面配置區 3"/>
          <p:cNvSpPr>
            <a:spLocks noGrp="1"/>
          </p:cNvSpPr>
          <p:nvPr>
            <p:ph type="pic" sz="quarter" idx="17"/>
          </p:nvPr>
        </p:nvSpPr>
        <p:spPr/>
      </p:sp>
      <p:sp>
        <p:nvSpPr>
          <p:cNvPr id="5" name="頁尾版面配置區 4"/>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9"/>
          </p:nvPr>
        </p:nvSpPr>
        <p:spPr/>
        <p:txBody>
          <a:bodyPr/>
          <a:lstStyle/>
          <a:p>
            <a:fld id="{E27FD744-A41C-4EAD-96D0-2F84A994B62C}" type="slidenum">
              <a:rPr lang="zh-TW" altLang="en-US" smtClean="0"/>
              <a:t>339</a:t>
            </a:fld>
            <a:endParaRPr lang="zh-TW" altLang="en-US"/>
          </a:p>
        </p:txBody>
      </p:sp>
    </p:spTree>
    <p:extLst>
      <p:ext uri="{BB962C8B-B14F-4D97-AF65-F5344CB8AC3E}">
        <p14:creationId xmlns:p14="http://schemas.microsoft.com/office/powerpoint/2010/main" val="2610314227"/>
      </p:ext>
    </p:extLst>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7"/>
          </p:nvPr>
        </p:nvSpPr>
        <p:spPr/>
        <p:txBody>
          <a:bodyPr/>
          <a:lstStyle/>
          <a:p>
            <a:fld id="{E27FD744-A41C-4EAD-96D0-2F84A994B62C}" type="slidenum">
              <a:rPr lang="zh-TW" altLang="en-US" smtClean="0"/>
              <a:t>340</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168</a:t>
            </a:r>
            <a:endParaRPr lang="zh-TW" altLang="en-US" sz="3600" dirty="0">
              <a:solidFill>
                <a:schemeClr val="bg1">
                  <a:lumMod val="50000"/>
                </a:schemeClr>
              </a:solidFill>
            </a:endParaRPr>
          </a:p>
        </p:txBody>
      </p:sp>
      <p:grpSp>
        <p:nvGrpSpPr>
          <p:cNvPr id="11" name="群組 10"/>
          <p:cNvGrpSpPr/>
          <p:nvPr/>
        </p:nvGrpSpPr>
        <p:grpSpPr>
          <a:xfrm>
            <a:off x="5334234" y="1981586"/>
            <a:ext cx="3352566" cy="738664"/>
            <a:chOff x="560912" y="1927819"/>
            <a:chExt cx="3352566" cy="738664"/>
          </a:xfrm>
        </p:grpSpPr>
        <p:grpSp>
          <p:nvGrpSpPr>
            <p:cNvPr id="12" name="群組 11"/>
            <p:cNvGrpSpPr/>
            <p:nvPr/>
          </p:nvGrpSpPr>
          <p:grpSpPr>
            <a:xfrm>
              <a:off x="560912" y="2086566"/>
              <a:ext cx="421170" cy="421170"/>
              <a:chOff x="1600200" y="2308860"/>
              <a:chExt cx="594360" cy="594360"/>
            </a:xfrm>
            <a:noFill/>
          </p:grpSpPr>
          <p:sp>
            <p:nvSpPr>
              <p:cNvPr id="14" name="橢圓 1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3" name="矩形 1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6" name="群組 15"/>
          <p:cNvGrpSpPr/>
          <p:nvPr/>
        </p:nvGrpSpPr>
        <p:grpSpPr>
          <a:xfrm>
            <a:off x="5334234" y="2956946"/>
            <a:ext cx="3352566" cy="738664"/>
            <a:chOff x="560912" y="1927819"/>
            <a:chExt cx="3352566" cy="738664"/>
          </a:xfrm>
        </p:grpSpPr>
        <p:grpSp>
          <p:nvGrpSpPr>
            <p:cNvPr id="17" name="群組 16"/>
            <p:cNvGrpSpPr/>
            <p:nvPr/>
          </p:nvGrpSpPr>
          <p:grpSpPr>
            <a:xfrm>
              <a:off x="560912" y="2086566"/>
              <a:ext cx="421170" cy="421170"/>
              <a:chOff x="1600200" y="2308860"/>
              <a:chExt cx="594360" cy="594360"/>
            </a:xfrm>
            <a:noFill/>
          </p:grpSpPr>
          <p:sp>
            <p:nvSpPr>
              <p:cNvPr id="19" name="橢圓 1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1" name="群組 20"/>
          <p:cNvGrpSpPr/>
          <p:nvPr/>
        </p:nvGrpSpPr>
        <p:grpSpPr>
          <a:xfrm>
            <a:off x="5334234" y="3932306"/>
            <a:ext cx="3352566" cy="738664"/>
            <a:chOff x="560912" y="1927819"/>
            <a:chExt cx="3352566" cy="738664"/>
          </a:xfrm>
        </p:grpSpPr>
        <p:grpSp>
          <p:nvGrpSpPr>
            <p:cNvPr id="22" name="群組 21"/>
            <p:cNvGrpSpPr/>
            <p:nvPr/>
          </p:nvGrpSpPr>
          <p:grpSpPr>
            <a:xfrm>
              <a:off x="560912" y="2086566"/>
              <a:ext cx="421170" cy="421170"/>
              <a:chOff x="1600200" y="2308860"/>
              <a:chExt cx="594360" cy="594360"/>
            </a:xfrm>
            <a:noFill/>
          </p:grpSpPr>
          <p:sp>
            <p:nvSpPr>
              <p:cNvPr id="24" name="橢圓 2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6" name="群組 25"/>
          <p:cNvGrpSpPr/>
          <p:nvPr/>
        </p:nvGrpSpPr>
        <p:grpSpPr>
          <a:xfrm>
            <a:off x="5334234" y="4907666"/>
            <a:ext cx="3352566" cy="738664"/>
            <a:chOff x="560912" y="1927819"/>
            <a:chExt cx="3352566" cy="738664"/>
          </a:xfrm>
        </p:grpSpPr>
        <p:grpSp>
          <p:nvGrpSpPr>
            <p:cNvPr id="27" name="群組 26"/>
            <p:cNvGrpSpPr/>
            <p:nvPr/>
          </p:nvGrpSpPr>
          <p:grpSpPr>
            <a:xfrm>
              <a:off x="560912" y="2086566"/>
              <a:ext cx="421170" cy="421170"/>
              <a:chOff x="1600200" y="2308860"/>
              <a:chExt cx="594360" cy="594360"/>
            </a:xfrm>
            <a:noFill/>
          </p:grpSpPr>
          <p:sp>
            <p:nvSpPr>
              <p:cNvPr id="29" name="橢圓 2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731326020"/>
      </p:ext>
    </p:extLst>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5"/>
          </p:nvPr>
        </p:nvSpPr>
        <p:spPr/>
      </p:sp>
      <p:sp>
        <p:nvSpPr>
          <p:cNvPr id="4" name="頁尾版面配置區 3"/>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7"/>
          </p:nvPr>
        </p:nvSpPr>
        <p:spPr/>
        <p:txBody>
          <a:bodyPr/>
          <a:lstStyle/>
          <a:p>
            <a:fld id="{E27FD744-A41C-4EAD-96D0-2F84A994B62C}" type="slidenum">
              <a:rPr lang="zh-TW" altLang="en-US" smtClean="0"/>
              <a:t>341</a:t>
            </a:fld>
            <a:endParaRPr lang="zh-TW" altLang="en-US"/>
          </a:p>
        </p:txBody>
      </p:sp>
    </p:spTree>
    <p:extLst>
      <p:ext uri="{BB962C8B-B14F-4D97-AF65-F5344CB8AC3E}">
        <p14:creationId xmlns:p14="http://schemas.microsoft.com/office/powerpoint/2010/main" val="1546870035"/>
      </p:ext>
    </p:extLst>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8"/>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9"/>
          </p:nvPr>
        </p:nvPicPr>
        <p:blipFill>
          <a:blip r:embed="rId6"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0"/>
          </p:nvPr>
        </p:nvPicPr>
        <p:blipFill>
          <a:blip r:embed="rId7"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1"/>
          </p:nvPr>
        </p:nvPicPr>
        <p:blipFill>
          <a:blip r:embed="rId8"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3"/>
          </p:nvPr>
        </p:nvSpPr>
        <p:spPr/>
        <p:txBody>
          <a:bodyPr/>
          <a:lstStyle/>
          <a:p>
            <a:fld id="{E27FD744-A41C-4EAD-96D0-2F84A994B62C}" type="slidenum">
              <a:rPr lang="zh-TW" altLang="en-US" smtClean="0"/>
              <a:t>342</a:t>
            </a:fld>
            <a:endParaRPr lang="zh-TW" altLang="en-US"/>
          </a:p>
        </p:txBody>
      </p:sp>
      <p:sp>
        <p:nvSpPr>
          <p:cNvPr id="10" name="矩形 9"/>
          <p:cNvSpPr/>
          <p:nvPr/>
        </p:nvSpPr>
        <p:spPr>
          <a:xfrm>
            <a:off x="753788" y="293129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141517" y="228496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169</a:t>
            </a:r>
            <a:endParaRPr lang="zh-TW" altLang="en-US" sz="3600" dirty="0">
              <a:solidFill>
                <a:schemeClr val="bg1">
                  <a:lumMod val="50000"/>
                </a:schemeClr>
              </a:solidFill>
            </a:endParaRPr>
          </a:p>
        </p:txBody>
      </p:sp>
      <p:sp>
        <p:nvSpPr>
          <p:cNvPr id="18" name="文字方塊 51"/>
          <p:cNvSpPr txBox="1"/>
          <p:nvPr/>
        </p:nvSpPr>
        <p:spPr>
          <a:xfrm>
            <a:off x="679528" y="3307033"/>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381033417"/>
      </p:ext>
    </p:extLst>
  </p:cSld>
  <p:clrMapOvr>
    <a:masterClrMapping/>
  </p:clrMapOvr>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7"/>
          </p:nvPr>
        </p:nvSpPr>
        <p:spPr/>
      </p:sp>
      <p:sp>
        <p:nvSpPr>
          <p:cNvPr id="4" name="圖片版面配置區 3"/>
          <p:cNvSpPr>
            <a:spLocks noGrp="1"/>
          </p:cNvSpPr>
          <p:nvPr>
            <p:ph type="pic" sz="quarter" idx="18"/>
          </p:nvPr>
        </p:nvSpPr>
        <p:spPr/>
      </p:sp>
      <p:sp>
        <p:nvSpPr>
          <p:cNvPr id="5" name="圖片版面配置區 4"/>
          <p:cNvSpPr>
            <a:spLocks noGrp="1"/>
          </p:cNvSpPr>
          <p:nvPr>
            <p:ph type="pic" sz="quarter" idx="19"/>
          </p:nvPr>
        </p:nvSpPr>
        <p:spPr/>
      </p:sp>
      <p:sp>
        <p:nvSpPr>
          <p:cNvPr id="6" name="圖片版面配置區 5"/>
          <p:cNvSpPr>
            <a:spLocks noGrp="1"/>
          </p:cNvSpPr>
          <p:nvPr>
            <p:ph type="pic" sz="quarter" idx="20"/>
          </p:nvPr>
        </p:nvSpPr>
        <p:spPr/>
      </p:sp>
      <p:sp>
        <p:nvSpPr>
          <p:cNvPr id="7" name="圖片版面配置區 6"/>
          <p:cNvSpPr>
            <a:spLocks noGrp="1"/>
          </p:cNvSpPr>
          <p:nvPr>
            <p:ph type="pic" sz="quarter" idx="21"/>
          </p:nvPr>
        </p:nvSpPr>
        <p:spPr/>
      </p:sp>
      <p:sp>
        <p:nvSpPr>
          <p:cNvPr id="8" name="頁尾版面配置區 7"/>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3"/>
          </p:nvPr>
        </p:nvSpPr>
        <p:spPr/>
        <p:txBody>
          <a:bodyPr/>
          <a:lstStyle/>
          <a:p>
            <a:fld id="{E27FD744-A41C-4EAD-96D0-2F84A994B62C}" type="slidenum">
              <a:rPr lang="zh-TW" altLang="en-US" smtClean="0"/>
              <a:t>343</a:t>
            </a:fld>
            <a:endParaRPr lang="zh-TW" altLang="en-US"/>
          </a:p>
        </p:txBody>
      </p:sp>
    </p:spTree>
    <p:extLst>
      <p:ext uri="{BB962C8B-B14F-4D97-AF65-F5344CB8AC3E}">
        <p14:creationId xmlns:p14="http://schemas.microsoft.com/office/powerpoint/2010/main" val="1383025850"/>
      </p:ext>
    </p:extLst>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9"/>
          </p:nvPr>
        </p:nvPicPr>
        <p:blipFill>
          <a:blip r:embed="rId3"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1"/>
          </p:nvPr>
        </p:nvSpPr>
        <p:spPr/>
        <p:txBody>
          <a:bodyPr/>
          <a:lstStyle/>
          <a:p>
            <a:fld id="{E27FD744-A41C-4EAD-96D0-2F84A994B62C}" type="slidenum">
              <a:rPr lang="zh-TW" altLang="en-US" smtClean="0"/>
              <a:t>344</a:t>
            </a:fld>
            <a:endParaRPr lang="zh-TW" altLang="en-US"/>
          </a:p>
        </p:txBody>
      </p:sp>
      <p:sp>
        <p:nvSpPr>
          <p:cNvPr id="6" name="矩形 5"/>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170</a:t>
            </a:r>
            <a:endParaRPr lang="zh-TW" altLang="en-US" sz="3600" dirty="0">
              <a:solidFill>
                <a:schemeClr val="bg1">
                  <a:lumMod val="50000"/>
                </a:schemeClr>
              </a:solidFill>
            </a:endParaRPr>
          </a:p>
        </p:txBody>
      </p:sp>
      <p:sp>
        <p:nvSpPr>
          <p:cNvPr id="10" name="文字方塊 51"/>
          <p:cNvSpPr txBox="1"/>
          <p:nvPr/>
        </p:nvSpPr>
        <p:spPr>
          <a:xfrm>
            <a:off x="375342" y="1927123"/>
            <a:ext cx="3704228"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585509299"/>
      </p:ext>
    </p:extLst>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9"/>
          </p:nvPr>
        </p:nvSpPr>
        <p:spPr/>
      </p:sp>
      <p:sp>
        <p:nvSpPr>
          <p:cNvPr id="4" name="頁尾版面配置區 3"/>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1"/>
          </p:nvPr>
        </p:nvSpPr>
        <p:spPr/>
        <p:txBody>
          <a:bodyPr/>
          <a:lstStyle/>
          <a:p>
            <a:fld id="{E27FD744-A41C-4EAD-96D0-2F84A994B62C}" type="slidenum">
              <a:rPr lang="zh-TW" altLang="en-US" smtClean="0"/>
              <a:t>345</a:t>
            </a:fld>
            <a:endParaRPr lang="zh-TW" altLang="en-US"/>
          </a:p>
        </p:txBody>
      </p:sp>
    </p:spTree>
    <p:extLst>
      <p:ext uri="{BB962C8B-B14F-4D97-AF65-F5344CB8AC3E}">
        <p14:creationId xmlns:p14="http://schemas.microsoft.com/office/powerpoint/2010/main" val="1658434400"/>
      </p:ext>
    </p:extLst>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0"/>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21"/>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22"/>
          </p:nvPr>
        </p:nvPicPr>
        <p:blipFill>
          <a:blip r:embed="rId5"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4"/>
          </p:nvPr>
        </p:nvSpPr>
        <p:spPr/>
        <p:txBody>
          <a:bodyPr/>
          <a:lstStyle/>
          <a:p>
            <a:fld id="{E27FD744-A41C-4EAD-96D0-2F84A994B62C}" type="slidenum">
              <a:rPr lang="zh-TW" altLang="en-US" smtClean="0"/>
              <a:t>346</a:t>
            </a:fld>
            <a:endParaRPr lang="zh-TW" altLang="en-US"/>
          </a:p>
        </p:txBody>
      </p:sp>
      <p:sp>
        <p:nvSpPr>
          <p:cNvPr id="8" name="文字方塊 7"/>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171</a:t>
            </a:r>
            <a:endParaRPr lang="zh-TW" altLang="en-US" sz="3600" dirty="0">
              <a:solidFill>
                <a:schemeClr val="bg1"/>
              </a:solidFill>
            </a:endParaRPr>
          </a:p>
        </p:txBody>
      </p:sp>
    </p:spTree>
    <p:extLst>
      <p:ext uri="{BB962C8B-B14F-4D97-AF65-F5344CB8AC3E}">
        <p14:creationId xmlns:p14="http://schemas.microsoft.com/office/powerpoint/2010/main" val="4242573628"/>
      </p:ext>
    </p:extLst>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9"/>
          </p:nvPr>
        </p:nvSpPr>
        <p:spPr/>
      </p:sp>
      <p:sp>
        <p:nvSpPr>
          <p:cNvPr id="3" name="圖片版面配置區 2"/>
          <p:cNvSpPr>
            <a:spLocks noGrp="1"/>
          </p:cNvSpPr>
          <p:nvPr>
            <p:ph type="pic" sz="quarter" idx="20"/>
          </p:nvPr>
        </p:nvSpPr>
        <p:spPr/>
      </p:sp>
      <p:sp>
        <p:nvSpPr>
          <p:cNvPr id="4" name="圖片版面配置區 3"/>
          <p:cNvSpPr>
            <a:spLocks noGrp="1"/>
          </p:cNvSpPr>
          <p:nvPr>
            <p:ph type="pic" sz="quarter" idx="21"/>
          </p:nvPr>
        </p:nvSpPr>
        <p:spPr/>
      </p:sp>
      <p:sp>
        <p:nvSpPr>
          <p:cNvPr id="5" name="圖片版面配置區 4"/>
          <p:cNvSpPr>
            <a:spLocks noGrp="1"/>
          </p:cNvSpPr>
          <p:nvPr>
            <p:ph type="pic" sz="quarter" idx="22"/>
          </p:nvPr>
        </p:nvSpPr>
        <p:spPr/>
      </p:sp>
      <p:sp>
        <p:nvSpPr>
          <p:cNvPr id="6" name="頁尾版面配置區 5"/>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4"/>
          </p:nvPr>
        </p:nvSpPr>
        <p:spPr/>
        <p:txBody>
          <a:bodyPr/>
          <a:lstStyle/>
          <a:p>
            <a:fld id="{E27FD744-A41C-4EAD-96D0-2F84A994B62C}" type="slidenum">
              <a:rPr lang="zh-TW" altLang="en-US" smtClean="0"/>
              <a:t>347</a:t>
            </a:fld>
            <a:endParaRPr lang="zh-TW" altLang="en-US"/>
          </a:p>
        </p:txBody>
      </p:sp>
    </p:spTree>
    <p:extLst>
      <p:ext uri="{BB962C8B-B14F-4D97-AF65-F5344CB8AC3E}">
        <p14:creationId xmlns:p14="http://schemas.microsoft.com/office/powerpoint/2010/main" val="3227499384"/>
      </p:ext>
    </p:extLst>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0"/>
          </p:nvPr>
        </p:nvPicPr>
        <p:blipFill>
          <a:blip r:embed="rId3"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2"/>
          </p:nvPr>
        </p:nvSpPr>
        <p:spPr/>
        <p:txBody>
          <a:bodyPr/>
          <a:lstStyle/>
          <a:p>
            <a:fld id="{E27FD744-A41C-4EAD-96D0-2F84A994B62C}" type="slidenum">
              <a:rPr lang="zh-TW" altLang="en-US" smtClean="0"/>
              <a:t>348</a:t>
            </a:fld>
            <a:endParaRPr lang="zh-TW" altLang="en-US"/>
          </a:p>
        </p:txBody>
      </p:sp>
      <p:sp>
        <p:nvSpPr>
          <p:cNvPr id="8" name="矩形 7"/>
          <p:cNvSpPr/>
          <p:nvPr/>
        </p:nvSpPr>
        <p:spPr>
          <a:xfrm>
            <a:off x="4776860"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4164589"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172</a:t>
            </a:r>
            <a:endParaRPr lang="zh-TW" altLang="en-US" sz="3600" dirty="0">
              <a:solidFill>
                <a:schemeClr val="bg1">
                  <a:lumMod val="50000"/>
                </a:schemeClr>
              </a:solidFill>
            </a:endParaRPr>
          </a:p>
        </p:txBody>
      </p:sp>
      <p:sp>
        <p:nvSpPr>
          <p:cNvPr id="12" name="文字方塊 51"/>
          <p:cNvSpPr txBox="1"/>
          <p:nvPr/>
        </p:nvSpPr>
        <p:spPr>
          <a:xfrm>
            <a:off x="3476156" y="1714500"/>
            <a:ext cx="5434760"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3" name="矩形 12"/>
          <p:cNvSpPr/>
          <p:nvPr/>
        </p:nvSpPr>
        <p:spPr>
          <a:xfrm>
            <a:off x="1749063" y="418883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4" name="橢圓 13"/>
          <p:cNvSpPr/>
          <p:nvPr/>
        </p:nvSpPr>
        <p:spPr>
          <a:xfrm>
            <a:off x="914673" y="3693571"/>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5" name="直線接點 14"/>
          <p:cNvCxnSpPr/>
          <p:nvPr/>
        </p:nvCxnSpPr>
        <p:spPr>
          <a:xfrm>
            <a:off x="1337583" y="411076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6" name="文字方塊 88"/>
          <p:cNvSpPr txBox="1"/>
          <p:nvPr/>
        </p:nvSpPr>
        <p:spPr>
          <a:xfrm>
            <a:off x="1749063" y="364589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7" name="矩形 16"/>
          <p:cNvSpPr/>
          <p:nvPr/>
        </p:nvSpPr>
        <p:spPr>
          <a:xfrm>
            <a:off x="1749063" y="566330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8" name="橢圓 17"/>
          <p:cNvSpPr/>
          <p:nvPr/>
        </p:nvSpPr>
        <p:spPr>
          <a:xfrm>
            <a:off x="914673" y="5168041"/>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9" name="直線接點 18"/>
          <p:cNvCxnSpPr/>
          <p:nvPr/>
        </p:nvCxnSpPr>
        <p:spPr>
          <a:xfrm>
            <a:off x="1337583" y="558523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0" name="文字方塊 88"/>
          <p:cNvSpPr txBox="1"/>
          <p:nvPr/>
        </p:nvSpPr>
        <p:spPr>
          <a:xfrm>
            <a:off x="1749063" y="512036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Tree>
    <p:extLst>
      <p:ext uri="{BB962C8B-B14F-4D97-AF65-F5344CB8AC3E}">
        <p14:creationId xmlns:p14="http://schemas.microsoft.com/office/powerpoint/2010/main" val="2341602881"/>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34</a:t>
            </a:fld>
            <a:endParaRPr lang="zh-TW" altLang="en-US"/>
          </a:p>
        </p:txBody>
      </p:sp>
      <p:sp>
        <p:nvSpPr>
          <p:cNvPr id="18" name="矩形 1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015</a:t>
            </a:r>
            <a:endParaRPr lang="zh-TW" altLang="en-US" sz="3600" dirty="0">
              <a:solidFill>
                <a:schemeClr val="bg1">
                  <a:lumMod val="50000"/>
                </a:schemeClr>
              </a:solidFill>
            </a:endParaRPr>
          </a:p>
        </p:txBody>
      </p:sp>
      <p:sp>
        <p:nvSpPr>
          <p:cNvPr id="11" name="文字方塊 51"/>
          <p:cNvSpPr txBox="1"/>
          <p:nvPr/>
        </p:nvSpPr>
        <p:spPr>
          <a:xfrm>
            <a:off x="679528" y="178080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grpSp>
        <p:nvGrpSpPr>
          <p:cNvPr id="12" name="群組 11"/>
          <p:cNvGrpSpPr/>
          <p:nvPr/>
        </p:nvGrpSpPr>
        <p:grpSpPr>
          <a:xfrm>
            <a:off x="268491" y="879632"/>
            <a:ext cx="1241068" cy="848740"/>
            <a:chOff x="2219814" y="1947306"/>
            <a:chExt cx="354509" cy="242441"/>
          </a:xfrm>
          <a:solidFill>
            <a:schemeClr val="accent1"/>
          </a:solidFill>
        </p:grpSpPr>
        <p:sp>
          <p:nvSpPr>
            <p:cNvPr id="22" name="文字方塊 14"/>
            <p:cNvSpPr txBox="1"/>
            <p:nvPr/>
          </p:nvSpPr>
          <p:spPr>
            <a:xfrm>
              <a:off x="2219814" y="1947306"/>
              <a:ext cx="162074" cy="242441"/>
            </a:xfrm>
            <a:custGeom>
              <a:avLst/>
              <a:gdLst>
                <a:gd name="connsiteX0" fmla="*/ 162074 w 162074"/>
                <a:gd name="connsiteY0" fmla="*/ 0 h 242441"/>
                <a:gd name="connsiteX1" fmla="*/ 142868 w 162074"/>
                <a:gd name="connsiteY1" fmla="*/ 27236 h 242441"/>
                <a:gd name="connsiteX2" fmla="*/ 69610 w 162074"/>
                <a:gd name="connsiteY2" fmla="*/ 120104 h 242441"/>
                <a:gd name="connsiteX3" fmla="*/ 124569 w 162074"/>
                <a:gd name="connsiteY3" fmla="*/ 187524 h 242441"/>
                <a:gd name="connsiteX4" fmla="*/ 54067 w 162074"/>
                <a:gd name="connsiteY4" fmla="*/ 242441 h 242441"/>
                <a:gd name="connsiteX5" fmla="*/ 0 w 162074"/>
                <a:gd name="connsiteY5" fmla="*/ 170111 h 242441"/>
                <a:gd name="connsiteX6" fmla="*/ 162074 w 162074"/>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074" h="242441">
                  <a:moveTo>
                    <a:pt x="162074" y="0"/>
                  </a:moveTo>
                  <a:lnTo>
                    <a:pt x="142868" y="27236"/>
                  </a:lnTo>
                  <a:cubicBezTo>
                    <a:pt x="99392" y="35612"/>
                    <a:pt x="74972" y="66568"/>
                    <a:pt x="69610" y="120104"/>
                  </a:cubicBezTo>
                  <a:lnTo>
                    <a:pt x="124569" y="187524"/>
                  </a:lnTo>
                  <a:lnTo>
                    <a:pt x="54067" y="242441"/>
                  </a:lnTo>
                  <a:lnTo>
                    <a:pt x="0" y="170111"/>
                  </a:lnTo>
                  <a:cubicBezTo>
                    <a:pt x="8632" y="56704"/>
                    <a:pt x="62657" y="0"/>
                    <a:pt x="162074"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23" name="文字方塊 15"/>
            <p:cNvSpPr txBox="1"/>
            <p:nvPr/>
          </p:nvSpPr>
          <p:spPr>
            <a:xfrm>
              <a:off x="2412695" y="1947306"/>
              <a:ext cx="161628" cy="242441"/>
            </a:xfrm>
            <a:custGeom>
              <a:avLst/>
              <a:gdLst>
                <a:gd name="connsiteX0" fmla="*/ 161628 w 161628"/>
                <a:gd name="connsiteY0" fmla="*/ 0 h 242441"/>
                <a:gd name="connsiteX1" fmla="*/ 142868 w 161628"/>
                <a:gd name="connsiteY1" fmla="*/ 27236 h 242441"/>
                <a:gd name="connsiteX2" fmla="*/ 69164 w 161628"/>
                <a:gd name="connsiteY2" fmla="*/ 120104 h 242441"/>
                <a:gd name="connsiteX3" fmla="*/ 124569 w 161628"/>
                <a:gd name="connsiteY3" fmla="*/ 187524 h 242441"/>
                <a:gd name="connsiteX4" fmla="*/ 53620 w 161628"/>
                <a:gd name="connsiteY4" fmla="*/ 242441 h 242441"/>
                <a:gd name="connsiteX5" fmla="*/ 0 w 161628"/>
                <a:gd name="connsiteY5" fmla="*/ 170111 h 242441"/>
                <a:gd name="connsiteX6" fmla="*/ 161628 w 161628"/>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628" h="242441">
                  <a:moveTo>
                    <a:pt x="161628" y="0"/>
                  </a:moveTo>
                  <a:lnTo>
                    <a:pt x="142868" y="27236"/>
                  </a:lnTo>
                  <a:cubicBezTo>
                    <a:pt x="99690" y="35612"/>
                    <a:pt x="75121" y="66568"/>
                    <a:pt x="69164" y="120104"/>
                  </a:cubicBezTo>
                  <a:lnTo>
                    <a:pt x="124569" y="187524"/>
                  </a:lnTo>
                  <a:lnTo>
                    <a:pt x="53620" y="242441"/>
                  </a:lnTo>
                  <a:lnTo>
                    <a:pt x="0" y="170111"/>
                  </a:lnTo>
                  <a:cubicBezTo>
                    <a:pt x="8632" y="56704"/>
                    <a:pt x="62508" y="0"/>
                    <a:pt x="161628"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grpSp>
        <p:nvGrpSpPr>
          <p:cNvPr id="19" name="群組 18"/>
          <p:cNvGrpSpPr/>
          <p:nvPr/>
        </p:nvGrpSpPr>
        <p:grpSpPr>
          <a:xfrm rot="10800000">
            <a:off x="7786226" y="2387961"/>
            <a:ext cx="807932" cy="552528"/>
            <a:chOff x="2219814" y="1947306"/>
            <a:chExt cx="354509" cy="242441"/>
          </a:xfrm>
          <a:solidFill>
            <a:schemeClr val="accent1"/>
          </a:solidFill>
        </p:grpSpPr>
        <p:sp>
          <p:nvSpPr>
            <p:cNvPr id="20" name="文字方塊 23"/>
            <p:cNvSpPr txBox="1"/>
            <p:nvPr/>
          </p:nvSpPr>
          <p:spPr>
            <a:xfrm>
              <a:off x="2219814" y="1947306"/>
              <a:ext cx="162074" cy="242441"/>
            </a:xfrm>
            <a:custGeom>
              <a:avLst/>
              <a:gdLst>
                <a:gd name="connsiteX0" fmla="*/ 162074 w 162074"/>
                <a:gd name="connsiteY0" fmla="*/ 0 h 242441"/>
                <a:gd name="connsiteX1" fmla="*/ 142868 w 162074"/>
                <a:gd name="connsiteY1" fmla="*/ 27236 h 242441"/>
                <a:gd name="connsiteX2" fmla="*/ 69610 w 162074"/>
                <a:gd name="connsiteY2" fmla="*/ 120104 h 242441"/>
                <a:gd name="connsiteX3" fmla="*/ 124569 w 162074"/>
                <a:gd name="connsiteY3" fmla="*/ 187524 h 242441"/>
                <a:gd name="connsiteX4" fmla="*/ 54067 w 162074"/>
                <a:gd name="connsiteY4" fmla="*/ 242441 h 242441"/>
                <a:gd name="connsiteX5" fmla="*/ 0 w 162074"/>
                <a:gd name="connsiteY5" fmla="*/ 170111 h 242441"/>
                <a:gd name="connsiteX6" fmla="*/ 162074 w 162074"/>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074" h="242441">
                  <a:moveTo>
                    <a:pt x="162074" y="0"/>
                  </a:moveTo>
                  <a:lnTo>
                    <a:pt x="142868" y="27236"/>
                  </a:lnTo>
                  <a:cubicBezTo>
                    <a:pt x="99392" y="35612"/>
                    <a:pt x="74972" y="66568"/>
                    <a:pt x="69610" y="120104"/>
                  </a:cubicBezTo>
                  <a:lnTo>
                    <a:pt x="124569" y="187524"/>
                  </a:lnTo>
                  <a:lnTo>
                    <a:pt x="54067" y="242441"/>
                  </a:lnTo>
                  <a:lnTo>
                    <a:pt x="0" y="170111"/>
                  </a:lnTo>
                  <a:cubicBezTo>
                    <a:pt x="8632" y="56704"/>
                    <a:pt x="62657" y="0"/>
                    <a:pt x="162074"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sp>
          <p:nvSpPr>
            <p:cNvPr id="21" name="文字方塊 24"/>
            <p:cNvSpPr txBox="1"/>
            <p:nvPr/>
          </p:nvSpPr>
          <p:spPr>
            <a:xfrm>
              <a:off x="2412695" y="1947306"/>
              <a:ext cx="161628" cy="242441"/>
            </a:xfrm>
            <a:custGeom>
              <a:avLst/>
              <a:gdLst>
                <a:gd name="connsiteX0" fmla="*/ 161628 w 161628"/>
                <a:gd name="connsiteY0" fmla="*/ 0 h 242441"/>
                <a:gd name="connsiteX1" fmla="*/ 142868 w 161628"/>
                <a:gd name="connsiteY1" fmla="*/ 27236 h 242441"/>
                <a:gd name="connsiteX2" fmla="*/ 69164 w 161628"/>
                <a:gd name="connsiteY2" fmla="*/ 120104 h 242441"/>
                <a:gd name="connsiteX3" fmla="*/ 124569 w 161628"/>
                <a:gd name="connsiteY3" fmla="*/ 187524 h 242441"/>
                <a:gd name="connsiteX4" fmla="*/ 53620 w 161628"/>
                <a:gd name="connsiteY4" fmla="*/ 242441 h 242441"/>
                <a:gd name="connsiteX5" fmla="*/ 0 w 161628"/>
                <a:gd name="connsiteY5" fmla="*/ 170111 h 242441"/>
                <a:gd name="connsiteX6" fmla="*/ 161628 w 161628"/>
                <a:gd name="connsiteY6" fmla="*/ 0 h 24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628" h="242441">
                  <a:moveTo>
                    <a:pt x="161628" y="0"/>
                  </a:moveTo>
                  <a:lnTo>
                    <a:pt x="142868" y="27236"/>
                  </a:lnTo>
                  <a:cubicBezTo>
                    <a:pt x="99690" y="35612"/>
                    <a:pt x="75121" y="66568"/>
                    <a:pt x="69164" y="120104"/>
                  </a:cubicBezTo>
                  <a:lnTo>
                    <a:pt x="124569" y="187524"/>
                  </a:lnTo>
                  <a:lnTo>
                    <a:pt x="53620" y="242441"/>
                  </a:lnTo>
                  <a:lnTo>
                    <a:pt x="0" y="170111"/>
                  </a:lnTo>
                  <a:cubicBezTo>
                    <a:pt x="8632" y="56704"/>
                    <a:pt x="62508" y="0"/>
                    <a:pt x="161628" y="0"/>
                  </a:cubicBezTo>
                  <a:close/>
                </a:path>
              </a:pathLst>
            </a:custGeom>
            <a:grpFill/>
            <a:ln>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TW" altLang="en-US" sz="7200" dirty="0">
                <a:latin typeface="Arial" panose="020B0604020202020204" pitchFamily="34" charset="0"/>
              </a:endParaRPr>
            </a:p>
          </p:txBody>
        </p:sp>
      </p:grpSp>
    </p:spTree>
    <p:extLst>
      <p:ext uri="{BB962C8B-B14F-4D97-AF65-F5344CB8AC3E}">
        <p14:creationId xmlns:p14="http://schemas.microsoft.com/office/powerpoint/2010/main" val="1905535041"/>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9"/>
          </p:nvPr>
        </p:nvSpPr>
        <p:spPr/>
      </p:sp>
      <p:sp>
        <p:nvSpPr>
          <p:cNvPr id="3" name="圖片版面配置區 2"/>
          <p:cNvSpPr>
            <a:spLocks noGrp="1"/>
          </p:cNvSpPr>
          <p:nvPr>
            <p:ph type="pic" sz="quarter" idx="20"/>
          </p:nvPr>
        </p:nvSpPr>
        <p:spPr/>
      </p:sp>
      <p:sp>
        <p:nvSpPr>
          <p:cNvPr id="4" name="頁尾版面配置區 3"/>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2"/>
          </p:nvPr>
        </p:nvSpPr>
        <p:spPr/>
        <p:txBody>
          <a:bodyPr/>
          <a:lstStyle/>
          <a:p>
            <a:fld id="{E27FD744-A41C-4EAD-96D0-2F84A994B62C}" type="slidenum">
              <a:rPr lang="zh-TW" altLang="en-US" smtClean="0"/>
              <a:t>349</a:t>
            </a:fld>
            <a:endParaRPr lang="zh-TW" altLang="en-US"/>
          </a:p>
        </p:txBody>
      </p:sp>
    </p:spTree>
    <p:extLst>
      <p:ext uri="{BB962C8B-B14F-4D97-AF65-F5344CB8AC3E}">
        <p14:creationId xmlns:p14="http://schemas.microsoft.com/office/powerpoint/2010/main" val="1285201652"/>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2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1"/>
          </p:nvPr>
        </p:nvPicPr>
        <p:blipFill>
          <a:blip r:embed="rId3"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22"/>
          </p:nvPr>
        </p:nvPicPr>
        <p:blipFill>
          <a:blip r:embed="rId4"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4"/>
          </p:nvPr>
        </p:nvSpPr>
        <p:spPr/>
        <p:txBody>
          <a:bodyPr/>
          <a:lstStyle/>
          <a:p>
            <a:fld id="{E27FD744-A41C-4EAD-96D0-2F84A994B62C}" type="slidenum">
              <a:rPr lang="zh-TW" altLang="en-US" smtClean="0"/>
              <a:t>350</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173</a:t>
            </a:r>
            <a:endParaRPr lang="zh-TW" altLang="en-US" sz="3600" dirty="0">
              <a:solidFill>
                <a:schemeClr val="bg1">
                  <a:lumMod val="50000"/>
                </a:schemeClr>
              </a:solidFill>
            </a:endParaRPr>
          </a:p>
        </p:txBody>
      </p:sp>
      <p:sp>
        <p:nvSpPr>
          <p:cNvPr id="12" name="文字方塊 51"/>
          <p:cNvSpPr txBox="1"/>
          <p:nvPr/>
        </p:nvSpPr>
        <p:spPr>
          <a:xfrm>
            <a:off x="3066288" y="1639711"/>
            <a:ext cx="3011424" cy="181588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3" name="矩形 12"/>
          <p:cNvSpPr/>
          <p:nvPr/>
        </p:nvSpPr>
        <p:spPr>
          <a:xfrm>
            <a:off x="1032794" y="3957521"/>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4" name="群組 13"/>
          <p:cNvGrpSpPr/>
          <p:nvPr/>
        </p:nvGrpSpPr>
        <p:grpSpPr>
          <a:xfrm>
            <a:off x="555718" y="3986658"/>
            <a:ext cx="403390" cy="403390"/>
            <a:chOff x="5023476" y="1967700"/>
            <a:chExt cx="421170" cy="421170"/>
          </a:xfrm>
        </p:grpSpPr>
        <p:sp>
          <p:nvSpPr>
            <p:cNvPr id="15" name="橢圓 1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7" name="矩形 16"/>
          <p:cNvSpPr/>
          <p:nvPr/>
        </p:nvSpPr>
        <p:spPr>
          <a:xfrm>
            <a:off x="1032794" y="4681421"/>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8" name="群組 17"/>
          <p:cNvGrpSpPr/>
          <p:nvPr/>
        </p:nvGrpSpPr>
        <p:grpSpPr>
          <a:xfrm>
            <a:off x="555718" y="4710558"/>
            <a:ext cx="403390" cy="403390"/>
            <a:chOff x="5023476" y="1967700"/>
            <a:chExt cx="421170" cy="421170"/>
          </a:xfrm>
        </p:grpSpPr>
        <p:sp>
          <p:nvSpPr>
            <p:cNvPr id="19" name="橢圓 18"/>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555718" y="5434458"/>
            <a:ext cx="403390" cy="403390"/>
            <a:chOff x="5023476" y="1967700"/>
            <a:chExt cx="421170" cy="421170"/>
          </a:xfrm>
        </p:grpSpPr>
        <p:sp>
          <p:nvSpPr>
            <p:cNvPr id="22" name="橢圓 21"/>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1032794" y="5374542"/>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874385690"/>
      </p:ext>
    </p:extLst>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0"/>
          </p:nvPr>
        </p:nvSpPr>
        <p:spPr/>
      </p:sp>
      <p:sp>
        <p:nvSpPr>
          <p:cNvPr id="3" name="圖片版面配置區 2"/>
          <p:cNvSpPr>
            <a:spLocks noGrp="1"/>
          </p:cNvSpPr>
          <p:nvPr>
            <p:ph type="pic" sz="quarter" idx="21"/>
          </p:nvPr>
        </p:nvSpPr>
        <p:spPr/>
      </p:sp>
      <p:sp>
        <p:nvSpPr>
          <p:cNvPr id="4" name="圖片版面配置區 3"/>
          <p:cNvSpPr>
            <a:spLocks noGrp="1"/>
          </p:cNvSpPr>
          <p:nvPr>
            <p:ph type="pic" sz="quarter" idx="22"/>
          </p:nvPr>
        </p:nvSpPr>
        <p:spPr/>
      </p:sp>
      <p:sp>
        <p:nvSpPr>
          <p:cNvPr id="5" name="頁尾版面配置區 4"/>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4"/>
          </p:nvPr>
        </p:nvSpPr>
        <p:spPr/>
        <p:txBody>
          <a:bodyPr/>
          <a:lstStyle/>
          <a:p>
            <a:fld id="{E27FD744-A41C-4EAD-96D0-2F84A994B62C}" type="slidenum">
              <a:rPr lang="zh-TW" altLang="en-US" smtClean="0"/>
              <a:t>351</a:t>
            </a:fld>
            <a:endParaRPr lang="zh-TW" altLang="en-US"/>
          </a:p>
        </p:txBody>
      </p:sp>
    </p:spTree>
    <p:extLst>
      <p:ext uri="{BB962C8B-B14F-4D97-AF65-F5344CB8AC3E}">
        <p14:creationId xmlns:p14="http://schemas.microsoft.com/office/powerpoint/2010/main" val="1513537845"/>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2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2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22"/>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23"/>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5"/>
          </p:nvPr>
        </p:nvSpPr>
        <p:spPr/>
        <p:txBody>
          <a:bodyPr/>
          <a:lstStyle/>
          <a:p>
            <a:fld id="{E27FD744-A41C-4EAD-96D0-2F84A994B62C}" type="slidenum">
              <a:rPr lang="zh-TW" altLang="en-US" smtClean="0"/>
              <a:t>352</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174</a:t>
            </a:r>
            <a:endParaRPr lang="zh-TW" altLang="en-US" sz="3600" dirty="0">
              <a:solidFill>
                <a:schemeClr val="bg1">
                  <a:lumMod val="50000"/>
                </a:schemeClr>
              </a:solidFill>
            </a:endParaRPr>
          </a:p>
        </p:txBody>
      </p:sp>
      <p:grpSp>
        <p:nvGrpSpPr>
          <p:cNvPr id="10" name="群組 9"/>
          <p:cNvGrpSpPr/>
          <p:nvPr/>
        </p:nvGrpSpPr>
        <p:grpSpPr>
          <a:xfrm>
            <a:off x="521827" y="1805862"/>
            <a:ext cx="2327040" cy="738664"/>
            <a:chOff x="461880" y="4614883"/>
            <a:chExt cx="2327040" cy="738664"/>
          </a:xfrm>
        </p:grpSpPr>
        <p:sp>
          <p:nvSpPr>
            <p:cNvPr id="15" name="矩形 14"/>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461880" y="4773630"/>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9" name="群組 18"/>
          <p:cNvGrpSpPr/>
          <p:nvPr/>
        </p:nvGrpSpPr>
        <p:grpSpPr>
          <a:xfrm>
            <a:off x="521827" y="2943695"/>
            <a:ext cx="2327040" cy="738664"/>
            <a:chOff x="461880" y="4614883"/>
            <a:chExt cx="2327040" cy="738664"/>
          </a:xfrm>
        </p:grpSpPr>
        <p:sp>
          <p:nvSpPr>
            <p:cNvPr id="20" name="矩形 19"/>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1" name="群組 20"/>
            <p:cNvGrpSpPr/>
            <p:nvPr/>
          </p:nvGrpSpPr>
          <p:grpSpPr>
            <a:xfrm>
              <a:off x="461880" y="4773630"/>
              <a:ext cx="421170" cy="421170"/>
              <a:chOff x="5023476" y="1967700"/>
              <a:chExt cx="421170" cy="421170"/>
            </a:xfrm>
          </p:grpSpPr>
          <p:sp>
            <p:nvSpPr>
              <p:cNvPr id="22" name="橢圓 2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4" name="群組 23"/>
          <p:cNvGrpSpPr/>
          <p:nvPr/>
        </p:nvGrpSpPr>
        <p:grpSpPr>
          <a:xfrm>
            <a:off x="5437428" y="4266524"/>
            <a:ext cx="2327040" cy="738664"/>
            <a:chOff x="461880" y="4614883"/>
            <a:chExt cx="2327040" cy="738664"/>
          </a:xfrm>
        </p:grpSpPr>
        <p:sp>
          <p:nvSpPr>
            <p:cNvPr id="25" name="矩形 24"/>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6" name="群組 25"/>
            <p:cNvGrpSpPr/>
            <p:nvPr/>
          </p:nvGrpSpPr>
          <p:grpSpPr>
            <a:xfrm>
              <a:off x="461880" y="4773630"/>
              <a:ext cx="421170" cy="421170"/>
              <a:chOff x="5023476" y="1967700"/>
              <a:chExt cx="421170" cy="421170"/>
            </a:xfrm>
          </p:grpSpPr>
          <p:sp>
            <p:nvSpPr>
              <p:cNvPr id="27" name="橢圓 2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9" name="群組 28"/>
          <p:cNvGrpSpPr/>
          <p:nvPr/>
        </p:nvGrpSpPr>
        <p:grpSpPr>
          <a:xfrm>
            <a:off x="5437428" y="5404357"/>
            <a:ext cx="2327040" cy="738664"/>
            <a:chOff x="461880" y="4614883"/>
            <a:chExt cx="2327040" cy="738664"/>
          </a:xfrm>
        </p:grpSpPr>
        <p:sp>
          <p:nvSpPr>
            <p:cNvPr id="30" name="矩形 29"/>
            <p:cNvSpPr/>
            <p:nvPr/>
          </p:nvSpPr>
          <p:spPr>
            <a:xfrm>
              <a:off x="947846" y="4614883"/>
              <a:ext cx="184107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1" name="群組 30"/>
            <p:cNvGrpSpPr/>
            <p:nvPr/>
          </p:nvGrpSpPr>
          <p:grpSpPr>
            <a:xfrm>
              <a:off x="461880" y="4773630"/>
              <a:ext cx="421170" cy="421170"/>
              <a:chOff x="5023476" y="1967700"/>
              <a:chExt cx="421170" cy="421170"/>
            </a:xfrm>
          </p:grpSpPr>
          <p:sp>
            <p:nvSpPr>
              <p:cNvPr id="32" name="橢圓 3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3210194625"/>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0"/>
          </p:nvPr>
        </p:nvSpPr>
        <p:spPr/>
      </p:sp>
      <p:sp>
        <p:nvSpPr>
          <p:cNvPr id="3" name="圖片版面配置區 2"/>
          <p:cNvSpPr>
            <a:spLocks noGrp="1"/>
          </p:cNvSpPr>
          <p:nvPr>
            <p:ph type="pic" sz="quarter" idx="21"/>
          </p:nvPr>
        </p:nvSpPr>
        <p:spPr/>
      </p:sp>
      <p:sp>
        <p:nvSpPr>
          <p:cNvPr id="4" name="圖片版面配置區 3"/>
          <p:cNvSpPr>
            <a:spLocks noGrp="1"/>
          </p:cNvSpPr>
          <p:nvPr>
            <p:ph type="pic" sz="quarter" idx="22"/>
          </p:nvPr>
        </p:nvSpPr>
        <p:spPr/>
      </p:sp>
      <p:sp>
        <p:nvSpPr>
          <p:cNvPr id="5" name="圖片版面配置區 4"/>
          <p:cNvSpPr>
            <a:spLocks noGrp="1"/>
          </p:cNvSpPr>
          <p:nvPr>
            <p:ph type="pic" sz="quarter" idx="23"/>
          </p:nvPr>
        </p:nvSpPr>
        <p:spPr/>
      </p:sp>
      <p:sp>
        <p:nvSpPr>
          <p:cNvPr id="6" name="頁尾版面配置區 5"/>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5"/>
          </p:nvPr>
        </p:nvSpPr>
        <p:spPr/>
        <p:txBody>
          <a:bodyPr/>
          <a:lstStyle/>
          <a:p>
            <a:fld id="{E27FD744-A41C-4EAD-96D0-2F84A994B62C}" type="slidenum">
              <a:rPr lang="zh-TW" altLang="en-US" smtClean="0"/>
              <a:t>353</a:t>
            </a:fld>
            <a:endParaRPr lang="zh-TW" altLang="en-US"/>
          </a:p>
        </p:txBody>
      </p:sp>
    </p:spTree>
    <p:extLst>
      <p:ext uri="{BB962C8B-B14F-4D97-AF65-F5344CB8AC3E}">
        <p14:creationId xmlns:p14="http://schemas.microsoft.com/office/powerpoint/2010/main" val="2215923734"/>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23"/>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24"/>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25"/>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26"/>
          </p:nvPr>
        </p:nvPicPr>
        <p:blipFill>
          <a:blip r:embed="rId5"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8"/>
          </p:nvPr>
        </p:nvSpPr>
        <p:spPr/>
        <p:txBody>
          <a:bodyPr/>
          <a:lstStyle/>
          <a:p>
            <a:fld id="{E27FD744-A41C-4EAD-96D0-2F84A994B62C}" type="slidenum">
              <a:rPr lang="zh-TW" altLang="en-US" smtClean="0"/>
              <a:t>354</a:t>
            </a:fld>
            <a:endParaRPr lang="zh-TW" altLang="en-US"/>
          </a:p>
        </p:txBody>
      </p:sp>
      <p:sp>
        <p:nvSpPr>
          <p:cNvPr id="8" name="矩形 7"/>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175</a:t>
            </a:r>
            <a:endParaRPr lang="zh-TW" altLang="en-US" sz="3600" dirty="0">
              <a:solidFill>
                <a:schemeClr val="bg1">
                  <a:lumMod val="50000"/>
                </a:schemeClr>
              </a:solidFill>
            </a:endParaRPr>
          </a:p>
        </p:txBody>
      </p:sp>
      <p:sp>
        <p:nvSpPr>
          <p:cNvPr id="10" name="文字方塊 12"/>
          <p:cNvSpPr txBox="1"/>
          <p:nvPr/>
        </p:nvSpPr>
        <p:spPr>
          <a:xfrm>
            <a:off x="1287430" y="163651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1287430" y="203898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4"/>
          <p:cNvSpPr txBox="1"/>
          <p:nvPr/>
        </p:nvSpPr>
        <p:spPr>
          <a:xfrm>
            <a:off x="1287430" y="253393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1287430" y="293640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6"/>
          <p:cNvSpPr txBox="1"/>
          <p:nvPr/>
        </p:nvSpPr>
        <p:spPr>
          <a:xfrm>
            <a:off x="5985374" y="390037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5985374" y="430284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8"/>
          <p:cNvSpPr txBox="1"/>
          <p:nvPr/>
        </p:nvSpPr>
        <p:spPr>
          <a:xfrm>
            <a:off x="5985374" y="4797802"/>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1" name="矩形 20"/>
          <p:cNvSpPr/>
          <p:nvPr/>
        </p:nvSpPr>
        <p:spPr>
          <a:xfrm>
            <a:off x="5985374" y="520026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747749" y="2765736"/>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747749" y="1868313"/>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5445693" y="4132176"/>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5445693" y="5029599"/>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766355933"/>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3"/>
          </p:nvPr>
        </p:nvSpPr>
        <p:spPr/>
      </p:sp>
      <p:sp>
        <p:nvSpPr>
          <p:cNvPr id="3" name="圖片版面配置區 2"/>
          <p:cNvSpPr>
            <a:spLocks noGrp="1"/>
          </p:cNvSpPr>
          <p:nvPr>
            <p:ph type="pic" sz="quarter" idx="24"/>
          </p:nvPr>
        </p:nvSpPr>
        <p:spPr/>
      </p:sp>
      <p:sp>
        <p:nvSpPr>
          <p:cNvPr id="4" name="圖片版面配置區 3"/>
          <p:cNvSpPr>
            <a:spLocks noGrp="1"/>
          </p:cNvSpPr>
          <p:nvPr>
            <p:ph type="pic" sz="quarter" idx="25"/>
          </p:nvPr>
        </p:nvSpPr>
        <p:spPr/>
      </p:sp>
      <p:sp>
        <p:nvSpPr>
          <p:cNvPr id="5" name="圖片版面配置區 4"/>
          <p:cNvSpPr>
            <a:spLocks noGrp="1"/>
          </p:cNvSpPr>
          <p:nvPr>
            <p:ph type="pic" sz="quarter" idx="26"/>
          </p:nvPr>
        </p:nvSpPr>
        <p:spPr/>
      </p:sp>
      <p:sp>
        <p:nvSpPr>
          <p:cNvPr id="6" name="頁尾版面配置區 5"/>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8"/>
          </p:nvPr>
        </p:nvSpPr>
        <p:spPr/>
        <p:txBody>
          <a:bodyPr/>
          <a:lstStyle/>
          <a:p>
            <a:fld id="{E27FD744-A41C-4EAD-96D0-2F84A994B62C}" type="slidenum">
              <a:rPr lang="zh-TW" altLang="en-US" smtClean="0"/>
              <a:t>355</a:t>
            </a:fld>
            <a:endParaRPr lang="zh-TW" altLang="en-US"/>
          </a:p>
        </p:txBody>
      </p:sp>
    </p:spTree>
    <p:extLst>
      <p:ext uri="{BB962C8B-B14F-4D97-AF65-F5344CB8AC3E}">
        <p14:creationId xmlns:p14="http://schemas.microsoft.com/office/powerpoint/2010/main" val="1204662788"/>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24"/>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8"/>
          </p:nvPr>
        </p:nvSpPr>
        <p:spPr/>
        <p:txBody>
          <a:bodyPr/>
          <a:lstStyle/>
          <a:p>
            <a:fld id="{E27FD744-A41C-4EAD-96D0-2F84A994B62C}" type="slidenum">
              <a:rPr lang="zh-TW" altLang="en-US" smtClean="0"/>
              <a:t>356</a:t>
            </a:fld>
            <a:endParaRPr lang="zh-TW" altLang="en-US"/>
          </a:p>
        </p:txBody>
      </p:sp>
      <p:sp>
        <p:nvSpPr>
          <p:cNvPr id="8" name="矩形 7"/>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176</a:t>
            </a:r>
            <a:endParaRPr lang="zh-TW" altLang="en-US" sz="3600" dirty="0">
              <a:solidFill>
                <a:schemeClr val="bg1">
                  <a:lumMod val="50000"/>
                </a:schemeClr>
              </a:solidFill>
            </a:endParaRPr>
          </a:p>
        </p:txBody>
      </p:sp>
      <p:sp>
        <p:nvSpPr>
          <p:cNvPr id="12" name="矩形 11"/>
          <p:cNvSpPr/>
          <p:nvPr/>
        </p:nvSpPr>
        <p:spPr>
          <a:xfrm>
            <a:off x="1475636" y="1997944"/>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641246" y="1502680"/>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1064156" y="1919875"/>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1475636" y="1455003"/>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6" name="矩形 15"/>
          <p:cNvSpPr/>
          <p:nvPr/>
        </p:nvSpPr>
        <p:spPr>
          <a:xfrm>
            <a:off x="1475636" y="3472414"/>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641246" y="2977150"/>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1064156" y="3394345"/>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1475636" y="2929473"/>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0" name="矩形 19"/>
          <p:cNvSpPr/>
          <p:nvPr/>
        </p:nvSpPr>
        <p:spPr>
          <a:xfrm>
            <a:off x="6014512" y="402896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1" name="橢圓 20"/>
          <p:cNvSpPr/>
          <p:nvPr/>
        </p:nvSpPr>
        <p:spPr>
          <a:xfrm>
            <a:off x="5180122" y="3533696"/>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2" name="直線接點 21"/>
          <p:cNvCxnSpPr/>
          <p:nvPr/>
        </p:nvCxnSpPr>
        <p:spPr>
          <a:xfrm>
            <a:off x="5603032" y="395089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3" name="文字方塊 88"/>
          <p:cNvSpPr txBox="1"/>
          <p:nvPr/>
        </p:nvSpPr>
        <p:spPr>
          <a:xfrm>
            <a:off x="6014512" y="348601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
        <p:nvSpPr>
          <p:cNvPr id="24" name="矩形 23"/>
          <p:cNvSpPr/>
          <p:nvPr/>
        </p:nvSpPr>
        <p:spPr>
          <a:xfrm>
            <a:off x="6185962" y="5584674"/>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5" name="橢圓 24"/>
          <p:cNvSpPr/>
          <p:nvPr/>
        </p:nvSpPr>
        <p:spPr>
          <a:xfrm>
            <a:off x="5180122" y="5089410"/>
            <a:ext cx="834390" cy="83439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6" name="直線接點 25"/>
          <p:cNvCxnSpPr/>
          <p:nvPr/>
        </p:nvCxnSpPr>
        <p:spPr>
          <a:xfrm>
            <a:off x="5603032" y="5506605"/>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7" name="文字方塊 88"/>
          <p:cNvSpPr txBox="1"/>
          <p:nvPr/>
        </p:nvSpPr>
        <p:spPr>
          <a:xfrm>
            <a:off x="6014512" y="5041733"/>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4"/>
                </a:solidFill>
              </a:rPr>
              <a:t>Business</a:t>
            </a:r>
            <a:endParaRPr lang="zh-TW" altLang="en-US" sz="2400" b="1" dirty="0">
              <a:solidFill>
                <a:schemeClr val="accent4"/>
              </a:solidFill>
            </a:endParaRPr>
          </a:p>
        </p:txBody>
      </p:sp>
    </p:spTree>
    <p:extLst>
      <p:ext uri="{BB962C8B-B14F-4D97-AF65-F5344CB8AC3E}">
        <p14:creationId xmlns:p14="http://schemas.microsoft.com/office/powerpoint/2010/main" val="3245317523"/>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4"/>
          </p:nvPr>
        </p:nvSpPr>
        <p:spPr/>
      </p:sp>
      <p:sp>
        <p:nvSpPr>
          <p:cNvPr id="3" name="圖片版面配置區 2"/>
          <p:cNvSpPr>
            <a:spLocks noGrp="1"/>
          </p:cNvSpPr>
          <p:nvPr>
            <p:ph type="pic" sz="quarter" idx="26"/>
          </p:nvPr>
        </p:nvSpPr>
        <p:spPr/>
      </p:sp>
      <p:sp>
        <p:nvSpPr>
          <p:cNvPr id="4" name="頁尾版面配置區 3"/>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8"/>
          </p:nvPr>
        </p:nvSpPr>
        <p:spPr/>
        <p:txBody>
          <a:bodyPr/>
          <a:lstStyle/>
          <a:p>
            <a:fld id="{E27FD744-A41C-4EAD-96D0-2F84A994B62C}" type="slidenum">
              <a:rPr lang="zh-TW" altLang="en-US" smtClean="0"/>
              <a:t>357</a:t>
            </a:fld>
            <a:endParaRPr lang="zh-TW" altLang="en-US"/>
          </a:p>
        </p:txBody>
      </p:sp>
    </p:spTree>
    <p:extLst>
      <p:ext uri="{BB962C8B-B14F-4D97-AF65-F5344CB8AC3E}">
        <p14:creationId xmlns:p14="http://schemas.microsoft.com/office/powerpoint/2010/main" val="531894910"/>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23"/>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24"/>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5"/>
          </p:nvPr>
        </p:nvPicPr>
        <p:blipFill>
          <a:blip r:embed="rId4"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7"/>
          </p:nvPr>
        </p:nvSpPr>
        <p:spPr/>
        <p:txBody>
          <a:bodyPr/>
          <a:lstStyle/>
          <a:p>
            <a:fld id="{E27FD744-A41C-4EAD-96D0-2F84A994B62C}" type="slidenum">
              <a:rPr lang="zh-TW" altLang="en-US" smtClean="0"/>
              <a:t>358</a:t>
            </a:fld>
            <a:endParaRPr lang="zh-TW" altLang="en-US"/>
          </a:p>
        </p:txBody>
      </p:sp>
      <p:sp>
        <p:nvSpPr>
          <p:cNvPr id="7" name="矩形 6"/>
          <p:cNvSpPr/>
          <p:nvPr/>
        </p:nvSpPr>
        <p:spPr>
          <a:xfrm>
            <a:off x="2058044" y="2832545"/>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1445773" y="2186214"/>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177</a:t>
            </a:r>
            <a:endParaRPr lang="zh-TW" altLang="en-US" sz="3600" dirty="0">
              <a:solidFill>
                <a:schemeClr val="bg1">
                  <a:lumMod val="50000"/>
                </a:schemeClr>
              </a:solidFill>
            </a:endParaRPr>
          </a:p>
        </p:txBody>
      </p:sp>
      <p:grpSp>
        <p:nvGrpSpPr>
          <p:cNvPr id="12" name="群組 11"/>
          <p:cNvGrpSpPr/>
          <p:nvPr/>
        </p:nvGrpSpPr>
        <p:grpSpPr>
          <a:xfrm>
            <a:off x="1816688" y="3315176"/>
            <a:ext cx="3352566" cy="738664"/>
            <a:chOff x="560912" y="1927819"/>
            <a:chExt cx="3352566" cy="738664"/>
          </a:xfrm>
        </p:grpSpPr>
        <p:grpSp>
          <p:nvGrpSpPr>
            <p:cNvPr id="13" name="群組 12"/>
            <p:cNvGrpSpPr/>
            <p:nvPr/>
          </p:nvGrpSpPr>
          <p:grpSpPr>
            <a:xfrm>
              <a:off x="560912" y="2086566"/>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7" name="群組 16"/>
          <p:cNvGrpSpPr/>
          <p:nvPr/>
        </p:nvGrpSpPr>
        <p:grpSpPr>
          <a:xfrm>
            <a:off x="1816688" y="4290536"/>
            <a:ext cx="3352566" cy="738664"/>
            <a:chOff x="560912" y="1927819"/>
            <a:chExt cx="3352566" cy="738664"/>
          </a:xfrm>
        </p:grpSpPr>
        <p:grpSp>
          <p:nvGrpSpPr>
            <p:cNvPr id="18" name="群組 17"/>
            <p:cNvGrpSpPr/>
            <p:nvPr/>
          </p:nvGrpSpPr>
          <p:grpSpPr>
            <a:xfrm>
              <a:off x="560912" y="2086566"/>
              <a:ext cx="421170" cy="421170"/>
              <a:chOff x="1600200" y="2308860"/>
              <a:chExt cx="594360" cy="594360"/>
            </a:xfrm>
            <a:noFill/>
          </p:grpSpPr>
          <p:sp>
            <p:nvSpPr>
              <p:cNvPr id="20" name="橢圓 19"/>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1"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9" name="矩形 18"/>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2" name="群組 21"/>
          <p:cNvGrpSpPr/>
          <p:nvPr/>
        </p:nvGrpSpPr>
        <p:grpSpPr>
          <a:xfrm>
            <a:off x="1816688" y="5265896"/>
            <a:ext cx="3352566" cy="738664"/>
            <a:chOff x="560912" y="1927819"/>
            <a:chExt cx="3352566" cy="738664"/>
          </a:xfrm>
        </p:grpSpPr>
        <p:grpSp>
          <p:nvGrpSpPr>
            <p:cNvPr id="23" name="群組 22"/>
            <p:cNvGrpSpPr/>
            <p:nvPr/>
          </p:nvGrpSpPr>
          <p:grpSpPr>
            <a:xfrm>
              <a:off x="560912" y="2086566"/>
              <a:ext cx="421170" cy="421170"/>
              <a:chOff x="1600200" y="2308860"/>
              <a:chExt cx="594360" cy="594360"/>
            </a:xfrm>
            <a:noFill/>
          </p:grpSpPr>
          <p:sp>
            <p:nvSpPr>
              <p:cNvPr id="25" name="橢圓 2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54744097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頁尾版面配置區 6"/>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7"/>
          </p:nvPr>
        </p:nvSpPr>
        <p:spPr/>
        <p:txBody>
          <a:bodyPr/>
          <a:lstStyle/>
          <a:p>
            <a:fld id="{E27FD744-A41C-4EAD-96D0-2F84A994B62C}" type="slidenum">
              <a:rPr lang="zh-TW" altLang="en-US" smtClean="0"/>
              <a:t>35</a:t>
            </a:fld>
            <a:endParaRPr lang="zh-TW" altLang="en-US"/>
          </a:p>
        </p:txBody>
      </p:sp>
    </p:spTree>
    <p:extLst>
      <p:ext uri="{BB962C8B-B14F-4D97-AF65-F5344CB8AC3E}">
        <p14:creationId xmlns:p14="http://schemas.microsoft.com/office/powerpoint/2010/main" val="4087976312"/>
      </p:ext>
    </p:extLst>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3"/>
          </p:nvPr>
        </p:nvSpPr>
        <p:spPr/>
      </p:sp>
      <p:sp>
        <p:nvSpPr>
          <p:cNvPr id="3" name="圖片版面配置區 2"/>
          <p:cNvSpPr>
            <a:spLocks noGrp="1"/>
          </p:cNvSpPr>
          <p:nvPr>
            <p:ph type="pic" sz="quarter" idx="24"/>
          </p:nvPr>
        </p:nvSpPr>
        <p:spPr/>
      </p:sp>
      <p:sp>
        <p:nvSpPr>
          <p:cNvPr id="4" name="圖片版面配置區 3"/>
          <p:cNvSpPr>
            <a:spLocks noGrp="1"/>
          </p:cNvSpPr>
          <p:nvPr>
            <p:ph type="pic" sz="quarter" idx="25"/>
          </p:nvPr>
        </p:nvSpPr>
        <p:spPr/>
      </p:sp>
      <p:sp>
        <p:nvSpPr>
          <p:cNvPr id="5" name="頁尾版面配置區 4"/>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7"/>
          </p:nvPr>
        </p:nvSpPr>
        <p:spPr/>
        <p:txBody>
          <a:bodyPr/>
          <a:lstStyle/>
          <a:p>
            <a:fld id="{E27FD744-A41C-4EAD-96D0-2F84A994B62C}" type="slidenum">
              <a:rPr lang="zh-TW" altLang="en-US" smtClean="0"/>
              <a:t>359</a:t>
            </a:fld>
            <a:endParaRPr lang="zh-TW" altLang="en-US"/>
          </a:p>
        </p:txBody>
      </p:sp>
    </p:spTree>
    <p:extLst>
      <p:ext uri="{BB962C8B-B14F-4D97-AF65-F5344CB8AC3E}">
        <p14:creationId xmlns:p14="http://schemas.microsoft.com/office/powerpoint/2010/main" val="3445829521"/>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25"/>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27"/>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8"/>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30"/>
          </p:nvPr>
        </p:nvSpPr>
        <p:spPr/>
        <p:txBody>
          <a:bodyPr/>
          <a:lstStyle/>
          <a:p>
            <a:fld id="{E27FD744-A41C-4EAD-96D0-2F84A994B62C}" type="slidenum">
              <a:rPr lang="zh-TW" altLang="en-US" smtClean="0"/>
              <a:t>360</a:t>
            </a:fld>
            <a:endParaRPr lang="zh-TW" altLang="en-US"/>
          </a:p>
        </p:txBody>
      </p:sp>
      <p:sp>
        <p:nvSpPr>
          <p:cNvPr id="8" name="矩形 7"/>
          <p:cNvSpPr/>
          <p:nvPr/>
        </p:nvSpPr>
        <p:spPr>
          <a:xfrm>
            <a:off x="3145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06886" y="209324"/>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178</a:t>
            </a:r>
            <a:endParaRPr lang="zh-TW" altLang="en-US" sz="2800" dirty="0">
              <a:solidFill>
                <a:schemeClr val="bg1">
                  <a:lumMod val="50000"/>
                </a:schemeClr>
              </a:solidFill>
            </a:endParaRPr>
          </a:p>
        </p:txBody>
      </p:sp>
      <p:sp>
        <p:nvSpPr>
          <p:cNvPr id="10" name="文字方塊 51"/>
          <p:cNvSpPr txBox="1"/>
          <p:nvPr/>
        </p:nvSpPr>
        <p:spPr>
          <a:xfrm>
            <a:off x="231270" y="1800726"/>
            <a:ext cx="2941054" cy="181588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882240107"/>
      </p:ext>
    </p:extLst>
  </p:cSld>
  <p:clrMapOvr>
    <a:masterClrMapping/>
  </p:clrMapOvr>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5"/>
          </p:nvPr>
        </p:nvSpPr>
        <p:spPr/>
      </p:sp>
      <p:sp>
        <p:nvSpPr>
          <p:cNvPr id="3" name="圖片版面配置區 2"/>
          <p:cNvSpPr>
            <a:spLocks noGrp="1"/>
          </p:cNvSpPr>
          <p:nvPr>
            <p:ph type="pic" sz="quarter" idx="26"/>
          </p:nvPr>
        </p:nvSpPr>
        <p:spPr/>
      </p:sp>
      <p:sp>
        <p:nvSpPr>
          <p:cNvPr id="4" name="圖片版面配置區 3"/>
          <p:cNvSpPr>
            <a:spLocks noGrp="1"/>
          </p:cNvSpPr>
          <p:nvPr>
            <p:ph type="pic" sz="quarter" idx="27"/>
          </p:nvPr>
        </p:nvSpPr>
        <p:spPr/>
      </p:sp>
      <p:sp>
        <p:nvSpPr>
          <p:cNvPr id="5" name="圖片版面配置區 4"/>
          <p:cNvSpPr>
            <a:spLocks noGrp="1"/>
          </p:cNvSpPr>
          <p:nvPr>
            <p:ph type="pic" sz="quarter" idx="28"/>
          </p:nvPr>
        </p:nvSpPr>
        <p:spPr/>
      </p:sp>
      <p:sp>
        <p:nvSpPr>
          <p:cNvPr id="6" name="頁尾版面配置區 5"/>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30"/>
          </p:nvPr>
        </p:nvSpPr>
        <p:spPr/>
        <p:txBody>
          <a:bodyPr/>
          <a:lstStyle/>
          <a:p>
            <a:fld id="{E27FD744-A41C-4EAD-96D0-2F84A994B62C}" type="slidenum">
              <a:rPr lang="zh-TW" altLang="en-US" smtClean="0"/>
              <a:t>361</a:t>
            </a:fld>
            <a:endParaRPr lang="zh-TW" altLang="en-US"/>
          </a:p>
        </p:txBody>
      </p:sp>
    </p:spTree>
    <p:extLst>
      <p:ext uri="{BB962C8B-B14F-4D97-AF65-F5344CB8AC3E}">
        <p14:creationId xmlns:p14="http://schemas.microsoft.com/office/powerpoint/2010/main" val="3291752525"/>
      </p:ext>
    </p:extLst>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27"/>
          </p:nvPr>
        </p:nvPicPr>
        <p:blipFill>
          <a:blip r:embed="rId2"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9"/>
          </p:nvPr>
        </p:nvSpPr>
        <p:spPr/>
        <p:txBody>
          <a:bodyPr/>
          <a:lstStyle/>
          <a:p>
            <a:fld id="{E27FD744-A41C-4EAD-96D0-2F84A994B62C}" type="slidenum">
              <a:rPr lang="zh-TW" altLang="en-US" smtClean="0"/>
              <a:t>362</a:t>
            </a:fld>
            <a:endParaRPr lang="zh-TW" altLang="en-US"/>
          </a:p>
        </p:txBody>
      </p:sp>
      <p:sp>
        <p:nvSpPr>
          <p:cNvPr id="5" name="矩形 4"/>
          <p:cNvSpPr/>
          <p:nvPr/>
        </p:nvSpPr>
        <p:spPr>
          <a:xfrm>
            <a:off x="141517"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33815" y="209324"/>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179</a:t>
            </a:r>
            <a:endParaRPr lang="zh-TW" altLang="en-US" sz="2800" dirty="0">
              <a:solidFill>
                <a:schemeClr val="bg1">
                  <a:lumMod val="50000"/>
                </a:schemeClr>
              </a:solidFill>
            </a:endParaRPr>
          </a:p>
        </p:txBody>
      </p:sp>
      <p:sp>
        <p:nvSpPr>
          <p:cNvPr id="10" name="文字方塊 51"/>
          <p:cNvSpPr txBox="1"/>
          <p:nvPr/>
        </p:nvSpPr>
        <p:spPr>
          <a:xfrm>
            <a:off x="495877" y="1780800"/>
            <a:ext cx="2124632" cy="255454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grpSp>
        <p:nvGrpSpPr>
          <p:cNvPr id="27" name="群組 26"/>
          <p:cNvGrpSpPr/>
          <p:nvPr/>
        </p:nvGrpSpPr>
        <p:grpSpPr>
          <a:xfrm>
            <a:off x="6149127" y="1304395"/>
            <a:ext cx="2791674" cy="954107"/>
            <a:chOff x="6149127" y="1804267"/>
            <a:chExt cx="2791674" cy="954107"/>
          </a:xfrm>
        </p:grpSpPr>
        <p:sp>
          <p:nvSpPr>
            <p:cNvPr id="28" name="矩形 27"/>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9" name="群組 28"/>
            <p:cNvGrpSpPr/>
            <p:nvPr/>
          </p:nvGrpSpPr>
          <p:grpSpPr>
            <a:xfrm>
              <a:off x="6149127" y="1865227"/>
              <a:ext cx="364036" cy="364036"/>
              <a:chOff x="439901" y="1993616"/>
              <a:chExt cx="364036" cy="364036"/>
            </a:xfrm>
          </p:grpSpPr>
          <p:sp>
            <p:nvSpPr>
              <p:cNvPr id="30" name="圓角矩形 29"/>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手繪多邊形 30"/>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32" name="群組 31"/>
          <p:cNvGrpSpPr/>
          <p:nvPr/>
        </p:nvGrpSpPr>
        <p:grpSpPr>
          <a:xfrm>
            <a:off x="6149127" y="2420979"/>
            <a:ext cx="2791674" cy="954107"/>
            <a:chOff x="6149127" y="2941171"/>
            <a:chExt cx="2791674" cy="954107"/>
          </a:xfrm>
        </p:grpSpPr>
        <p:sp>
          <p:nvSpPr>
            <p:cNvPr id="33" name="矩形 32"/>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4" name="群組 33"/>
            <p:cNvGrpSpPr/>
            <p:nvPr/>
          </p:nvGrpSpPr>
          <p:grpSpPr>
            <a:xfrm>
              <a:off x="6149127" y="3002131"/>
              <a:ext cx="364036" cy="364036"/>
              <a:chOff x="439901" y="1993616"/>
              <a:chExt cx="364036" cy="364036"/>
            </a:xfrm>
          </p:grpSpPr>
          <p:sp>
            <p:nvSpPr>
              <p:cNvPr id="35" name="圓角矩形 34"/>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手繪多邊形 35"/>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37" name="群組 36"/>
          <p:cNvGrpSpPr/>
          <p:nvPr/>
        </p:nvGrpSpPr>
        <p:grpSpPr>
          <a:xfrm>
            <a:off x="6149127" y="3537563"/>
            <a:ext cx="2791674" cy="954107"/>
            <a:chOff x="6149127" y="3992731"/>
            <a:chExt cx="2791674" cy="954107"/>
          </a:xfrm>
        </p:grpSpPr>
        <p:sp>
          <p:nvSpPr>
            <p:cNvPr id="38" name="矩形 37"/>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9" name="群組 38"/>
            <p:cNvGrpSpPr/>
            <p:nvPr/>
          </p:nvGrpSpPr>
          <p:grpSpPr>
            <a:xfrm>
              <a:off x="6149127" y="4053691"/>
              <a:ext cx="364036" cy="364036"/>
              <a:chOff x="439901" y="1993616"/>
              <a:chExt cx="364036" cy="364036"/>
            </a:xfrm>
          </p:grpSpPr>
          <p:sp>
            <p:nvSpPr>
              <p:cNvPr id="40" name="圓角矩形 39"/>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1" name="手繪多邊形 40"/>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42" name="群組 41"/>
          <p:cNvGrpSpPr/>
          <p:nvPr/>
        </p:nvGrpSpPr>
        <p:grpSpPr>
          <a:xfrm>
            <a:off x="6149127" y="4654147"/>
            <a:ext cx="2791674" cy="954107"/>
            <a:chOff x="6149127" y="5044291"/>
            <a:chExt cx="2791674" cy="954107"/>
          </a:xfrm>
        </p:grpSpPr>
        <p:sp>
          <p:nvSpPr>
            <p:cNvPr id="43" name="矩形 42"/>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44" name="群組 43"/>
            <p:cNvGrpSpPr/>
            <p:nvPr/>
          </p:nvGrpSpPr>
          <p:grpSpPr>
            <a:xfrm>
              <a:off x="6149127" y="5105251"/>
              <a:ext cx="364036" cy="364036"/>
              <a:chOff x="439901" y="1993616"/>
              <a:chExt cx="364036" cy="364036"/>
            </a:xfrm>
          </p:grpSpPr>
          <p:sp>
            <p:nvSpPr>
              <p:cNvPr id="45" name="圓角矩形 44"/>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6" name="手繪多邊形 45"/>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3578809965"/>
      </p:ext>
    </p:extLst>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7"/>
          </p:nvPr>
        </p:nvSpPr>
        <p:spPr/>
      </p:sp>
      <p:sp>
        <p:nvSpPr>
          <p:cNvPr id="3" name="頁尾版面配置區 2"/>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9"/>
          </p:nvPr>
        </p:nvSpPr>
        <p:spPr/>
        <p:txBody>
          <a:bodyPr/>
          <a:lstStyle/>
          <a:p>
            <a:fld id="{E27FD744-A41C-4EAD-96D0-2F84A994B62C}" type="slidenum">
              <a:rPr lang="zh-TW" altLang="en-US" smtClean="0"/>
              <a:t>363</a:t>
            </a:fld>
            <a:endParaRPr lang="zh-TW" altLang="en-US"/>
          </a:p>
        </p:txBody>
      </p:sp>
    </p:spTree>
    <p:extLst>
      <p:ext uri="{BB962C8B-B14F-4D97-AF65-F5344CB8AC3E}">
        <p14:creationId xmlns:p14="http://schemas.microsoft.com/office/powerpoint/2010/main" val="3408289935"/>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27"/>
          </p:nvPr>
        </p:nvPicPr>
        <p:blipFill>
          <a:blip r:embed="rId2"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9"/>
          </p:nvPr>
        </p:nvSpPr>
        <p:spPr/>
        <p:txBody>
          <a:bodyPr/>
          <a:lstStyle/>
          <a:p>
            <a:fld id="{E27FD744-A41C-4EAD-96D0-2F84A994B62C}" type="slidenum">
              <a:rPr lang="zh-TW" altLang="en-US" smtClean="0"/>
              <a:t>364</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180</a:t>
            </a:r>
            <a:endParaRPr lang="zh-TW" altLang="en-US" sz="3600" dirty="0">
              <a:solidFill>
                <a:schemeClr val="bg1">
                  <a:lumMod val="50000"/>
                </a:schemeClr>
              </a:solidFill>
            </a:endParaRPr>
          </a:p>
        </p:txBody>
      </p:sp>
      <p:sp>
        <p:nvSpPr>
          <p:cNvPr id="8" name="文字方塊 51"/>
          <p:cNvSpPr txBox="1"/>
          <p:nvPr/>
        </p:nvSpPr>
        <p:spPr>
          <a:xfrm>
            <a:off x="679528" y="468744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876539013"/>
      </p:ext>
    </p:extLst>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7"/>
          </p:nvPr>
        </p:nvSpPr>
        <p:spPr/>
      </p:sp>
      <p:sp>
        <p:nvSpPr>
          <p:cNvPr id="3" name="頁尾版面配置區 2"/>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9"/>
          </p:nvPr>
        </p:nvSpPr>
        <p:spPr/>
        <p:txBody>
          <a:bodyPr/>
          <a:lstStyle/>
          <a:p>
            <a:fld id="{E27FD744-A41C-4EAD-96D0-2F84A994B62C}" type="slidenum">
              <a:rPr lang="zh-TW" altLang="en-US" smtClean="0"/>
              <a:t>365</a:t>
            </a:fld>
            <a:endParaRPr lang="zh-TW" altLang="en-US"/>
          </a:p>
        </p:txBody>
      </p:sp>
    </p:spTree>
    <p:extLst>
      <p:ext uri="{BB962C8B-B14F-4D97-AF65-F5344CB8AC3E}">
        <p14:creationId xmlns:p14="http://schemas.microsoft.com/office/powerpoint/2010/main" val="615519000"/>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366</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181</a:t>
            </a:r>
            <a:endParaRPr lang="zh-TW" altLang="en-US" sz="3600" dirty="0">
              <a:solidFill>
                <a:schemeClr val="bg1">
                  <a:lumMod val="50000"/>
                </a:schemeClr>
              </a:solidFill>
            </a:endParaRPr>
          </a:p>
        </p:txBody>
      </p:sp>
    </p:spTree>
    <p:extLst>
      <p:ext uri="{BB962C8B-B14F-4D97-AF65-F5344CB8AC3E}">
        <p14:creationId xmlns:p14="http://schemas.microsoft.com/office/powerpoint/2010/main" val="1416892503"/>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367</a:t>
            </a:fld>
            <a:endParaRPr lang="zh-TW" altLang="en-US"/>
          </a:p>
        </p:txBody>
      </p:sp>
    </p:spTree>
    <p:extLst>
      <p:ext uri="{BB962C8B-B14F-4D97-AF65-F5344CB8AC3E}">
        <p14:creationId xmlns:p14="http://schemas.microsoft.com/office/powerpoint/2010/main" val="2478937832"/>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368</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182</a:t>
            </a:r>
            <a:endParaRPr lang="zh-TW" altLang="en-US" sz="3600" dirty="0">
              <a:solidFill>
                <a:schemeClr val="bg1">
                  <a:lumMod val="50000"/>
                </a:schemeClr>
              </a:solidFill>
            </a:endParaRPr>
          </a:p>
        </p:txBody>
      </p:sp>
      <p:sp>
        <p:nvSpPr>
          <p:cNvPr id="32" name="矩形 31"/>
          <p:cNvSpPr/>
          <p:nvPr/>
        </p:nvSpPr>
        <p:spPr>
          <a:xfrm>
            <a:off x="872442" y="4162964"/>
            <a:ext cx="440821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33" name="群組 32"/>
          <p:cNvGrpSpPr/>
          <p:nvPr/>
        </p:nvGrpSpPr>
        <p:grpSpPr>
          <a:xfrm>
            <a:off x="395366" y="4192101"/>
            <a:ext cx="403390" cy="403390"/>
            <a:chOff x="5023476" y="1967700"/>
            <a:chExt cx="421170" cy="421170"/>
          </a:xfrm>
        </p:grpSpPr>
        <p:sp>
          <p:nvSpPr>
            <p:cNvPr id="34" name="橢圓 3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6" name="矩形 35"/>
          <p:cNvSpPr/>
          <p:nvPr/>
        </p:nvSpPr>
        <p:spPr>
          <a:xfrm>
            <a:off x="872442" y="4886864"/>
            <a:ext cx="440821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37" name="群組 36"/>
          <p:cNvGrpSpPr/>
          <p:nvPr/>
        </p:nvGrpSpPr>
        <p:grpSpPr>
          <a:xfrm>
            <a:off x="395366" y="4916001"/>
            <a:ext cx="403390" cy="403390"/>
            <a:chOff x="5023476" y="1967700"/>
            <a:chExt cx="421170" cy="421170"/>
          </a:xfrm>
        </p:grpSpPr>
        <p:sp>
          <p:nvSpPr>
            <p:cNvPr id="38" name="橢圓 37"/>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0" name="群組 39"/>
          <p:cNvGrpSpPr/>
          <p:nvPr/>
        </p:nvGrpSpPr>
        <p:grpSpPr>
          <a:xfrm>
            <a:off x="395366" y="5639901"/>
            <a:ext cx="403390" cy="403390"/>
            <a:chOff x="5023476" y="1967700"/>
            <a:chExt cx="421170" cy="421170"/>
          </a:xfrm>
        </p:grpSpPr>
        <p:sp>
          <p:nvSpPr>
            <p:cNvPr id="41" name="橢圓 40"/>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3" name="矩形 42"/>
          <p:cNvSpPr/>
          <p:nvPr/>
        </p:nvSpPr>
        <p:spPr>
          <a:xfrm>
            <a:off x="872442" y="5579985"/>
            <a:ext cx="440821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219621020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9"/>
          </p:nvPr>
        </p:nvSpPr>
        <p:spPr/>
        <p:txBody>
          <a:bodyPr/>
          <a:lstStyle/>
          <a:p>
            <a:fld id="{E27FD744-A41C-4EAD-96D0-2F84A994B62C}" type="slidenum">
              <a:rPr lang="zh-TW" altLang="en-US" smtClean="0"/>
              <a:t>36</a:t>
            </a:fld>
            <a:endParaRPr lang="zh-TW" altLang="en-US"/>
          </a:p>
        </p:txBody>
      </p:sp>
      <p:sp>
        <p:nvSpPr>
          <p:cNvPr id="19" name="矩形 1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016</a:t>
            </a:r>
            <a:endParaRPr lang="zh-TW" altLang="en-US" sz="3600" dirty="0">
              <a:solidFill>
                <a:schemeClr val="bg1">
                  <a:lumMod val="50000"/>
                </a:schemeClr>
              </a:solidFill>
            </a:endParaRPr>
          </a:p>
        </p:txBody>
      </p:sp>
    </p:spTree>
    <p:extLst>
      <p:ext uri="{BB962C8B-B14F-4D97-AF65-F5344CB8AC3E}">
        <p14:creationId xmlns:p14="http://schemas.microsoft.com/office/powerpoint/2010/main" val="3983052330"/>
      </p:ext>
    </p:extLst>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頁尾版面配置區 6"/>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8"/>
          </p:nvPr>
        </p:nvSpPr>
        <p:spPr/>
        <p:txBody>
          <a:bodyPr/>
          <a:lstStyle/>
          <a:p>
            <a:fld id="{E27FD744-A41C-4EAD-96D0-2F84A994B62C}" type="slidenum">
              <a:rPr lang="zh-TW" altLang="en-US" smtClean="0"/>
              <a:t>369</a:t>
            </a:fld>
            <a:endParaRPr lang="zh-TW" altLang="en-US"/>
          </a:p>
        </p:txBody>
      </p:sp>
    </p:spTree>
    <p:extLst>
      <p:ext uri="{BB962C8B-B14F-4D97-AF65-F5344CB8AC3E}">
        <p14:creationId xmlns:p14="http://schemas.microsoft.com/office/powerpoint/2010/main" val="2863036377"/>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8"/>
          </p:nvPr>
        </p:nvSpPr>
        <p:spPr/>
        <p:txBody>
          <a:bodyPr/>
          <a:lstStyle/>
          <a:p>
            <a:fld id="{E27FD744-A41C-4EAD-96D0-2F84A994B62C}" type="slidenum">
              <a:rPr lang="zh-TW" altLang="en-US" smtClean="0"/>
              <a:t>370</a:t>
            </a:fld>
            <a:endParaRPr lang="zh-TW" altLang="en-US"/>
          </a:p>
        </p:txBody>
      </p:sp>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183</a:t>
            </a:r>
            <a:endParaRPr lang="zh-TW" altLang="en-US" sz="3600" dirty="0">
              <a:solidFill>
                <a:schemeClr val="bg1">
                  <a:lumMod val="50000"/>
                </a:schemeClr>
              </a:solidFill>
            </a:endParaRPr>
          </a:p>
        </p:txBody>
      </p:sp>
      <p:grpSp>
        <p:nvGrpSpPr>
          <p:cNvPr id="2" name="群組 1"/>
          <p:cNvGrpSpPr/>
          <p:nvPr/>
        </p:nvGrpSpPr>
        <p:grpSpPr>
          <a:xfrm>
            <a:off x="710077" y="4095864"/>
            <a:ext cx="3450443" cy="523220"/>
            <a:chOff x="710077" y="4210164"/>
            <a:chExt cx="3450443" cy="523220"/>
          </a:xfrm>
        </p:grpSpPr>
        <p:sp>
          <p:nvSpPr>
            <p:cNvPr id="13" name="矩形 12"/>
            <p:cNvSpPr/>
            <p:nvPr/>
          </p:nvSpPr>
          <p:spPr>
            <a:xfrm>
              <a:off x="1196042" y="4210164"/>
              <a:ext cx="29644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4" name="群組 13"/>
            <p:cNvGrpSpPr/>
            <p:nvPr/>
          </p:nvGrpSpPr>
          <p:grpSpPr>
            <a:xfrm>
              <a:off x="710077" y="4261189"/>
              <a:ext cx="421170" cy="421170"/>
              <a:chOff x="5023476" y="1967700"/>
              <a:chExt cx="421170" cy="421170"/>
            </a:xfrm>
          </p:grpSpPr>
          <p:sp>
            <p:nvSpPr>
              <p:cNvPr id="15" name="橢圓 1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7" name="群組 16"/>
          <p:cNvGrpSpPr/>
          <p:nvPr/>
        </p:nvGrpSpPr>
        <p:grpSpPr>
          <a:xfrm>
            <a:off x="710077" y="4815954"/>
            <a:ext cx="3450443" cy="523220"/>
            <a:chOff x="710077" y="4210164"/>
            <a:chExt cx="3450443" cy="523220"/>
          </a:xfrm>
        </p:grpSpPr>
        <p:sp>
          <p:nvSpPr>
            <p:cNvPr id="18" name="矩形 17"/>
            <p:cNvSpPr/>
            <p:nvPr/>
          </p:nvSpPr>
          <p:spPr>
            <a:xfrm>
              <a:off x="1196042" y="4210164"/>
              <a:ext cx="29644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9" name="群組 18"/>
            <p:cNvGrpSpPr/>
            <p:nvPr/>
          </p:nvGrpSpPr>
          <p:grpSpPr>
            <a:xfrm>
              <a:off x="710077" y="4261189"/>
              <a:ext cx="421170" cy="421170"/>
              <a:chOff x="5023476" y="1967700"/>
              <a:chExt cx="421170" cy="421170"/>
            </a:xfrm>
          </p:grpSpPr>
          <p:sp>
            <p:nvSpPr>
              <p:cNvPr id="20" name="橢圓 1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2" name="群組 21"/>
          <p:cNvGrpSpPr/>
          <p:nvPr/>
        </p:nvGrpSpPr>
        <p:grpSpPr>
          <a:xfrm>
            <a:off x="710077" y="5536044"/>
            <a:ext cx="3450443" cy="523220"/>
            <a:chOff x="710077" y="4210164"/>
            <a:chExt cx="3450443" cy="523220"/>
          </a:xfrm>
        </p:grpSpPr>
        <p:sp>
          <p:nvSpPr>
            <p:cNvPr id="23" name="矩形 22"/>
            <p:cNvSpPr/>
            <p:nvPr/>
          </p:nvSpPr>
          <p:spPr>
            <a:xfrm>
              <a:off x="1196042" y="4210164"/>
              <a:ext cx="29644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710077" y="4261189"/>
              <a:ext cx="421170" cy="421170"/>
              <a:chOff x="5023476" y="1967700"/>
              <a:chExt cx="421170" cy="421170"/>
            </a:xfrm>
          </p:grpSpPr>
          <p:sp>
            <p:nvSpPr>
              <p:cNvPr id="25" name="橢圓 2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3113412597"/>
      </p:ext>
    </p:extLst>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圖片版面配置區 2"/>
          <p:cNvSpPr>
            <a:spLocks noGrp="1"/>
          </p:cNvSpPr>
          <p:nvPr>
            <p:ph type="pic" sz="quarter" idx="16"/>
          </p:nvPr>
        </p:nvSpPr>
        <p:spPr/>
      </p:sp>
      <p:sp>
        <p:nvSpPr>
          <p:cNvPr id="4" name="頁尾版面配置區 3"/>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8"/>
          </p:nvPr>
        </p:nvSpPr>
        <p:spPr/>
        <p:txBody>
          <a:bodyPr/>
          <a:lstStyle/>
          <a:p>
            <a:fld id="{E27FD744-A41C-4EAD-96D0-2F84A994B62C}" type="slidenum">
              <a:rPr lang="zh-TW" altLang="en-US" smtClean="0"/>
              <a:t>371</a:t>
            </a:fld>
            <a:endParaRPr lang="zh-TW" altLang="en-US"/>
          </a:p>
        </p:txBody>
      </p:sp>
    </p:spTree>
    <p:extLst>
      <p:ext uri="{BB962C8B-B14F-4D97-AF65-F5344CB8AC3E}">
        <p14:creationId xmlns:p14="http://schemas.microsoft.com/office/powerpoint/2010/main" val="188098020"/>
      </p:ext>
    </p:extLst>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8"/>
          </p:nvPr>
        </p:nvSpPr>
        <p:spPr/>
        <p:txBody>
          <a:bodyPr/>
          <a:lstStyle/>
          <a:p>
            <a:fld id="{E27FD744-A41C-4EAD-96D0-2F84A994B62C}" type="slidenum">
              <a:rPr lang="zh-TW" altLang="en-US" smtClean="0"/>
              <a:t>372</a:t>
            </a:fld>
            <a:endParaRPr lang="zh-TW" altLang="en-US"/>
          </a:p>
        </p:txBody>
      </p:sp>
      <p:pic>
        <p:nvPicPr>
          <p:cNvPr id="16" name="圖片版面配置區 15"/>
          <p:cNvPicPr>
            <a:picLocks noGrp="1" noChangeAspect="1"/>
          </p:cNvPicPr>
          <p:nvPr>
            <p:ph type="pic" sz="quarter" idx="16"/>
          </p:nvPr>
        </p:nvPicPr>
        <p:blipFill rotWithShape="1">
          <a:blip r:embed="rId4" cstate="email">
            <a:extLst>
              <a:ext uri="{28A0092B-C50C-407E-A947-70E740481C1C}">
                <a14:useLocalDpi xmlns:a14="http://schemas.microsoft.com/office/drawing/2010/main"/>
              </a:ext>
            </a:extLst>
          </a:blip>
          <a:srcRect/>
          <a:stretch/>
        </p:blipFill>
        <p:spPr/>
      </p:pic>
      <p:pic>
        <p:nvPicPr>
          <p:cNvPr id="17" name="圖片版面配置區 16"/>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184</a:t>
            </a:r>
            <a:endParaRPr lang="zh-TW" altLang="en-US" sz="3600" dirty="0">
              <a:solidFill>
                <a:schemeClr val="bg1">
                  <a:lumMod val="50000"/>
                </a:schemeClr>
              </a:solidFill>
            </a:endParaRPr>
          </a:p>
        </p:txBody>
      </p:sp>
      <p:grpSp>
        <p:nvGrpSpPr>
          <p:cNvPr id="10" name="群組 9"/>
          <p:cNvGrpSpPr/>
          <p:nvPr/>
        </p:nvGrpSpPr>
        <p:grpSpPr>
          <a:xfrm>
            <a:off x="3533229" y="2131769"/>
            <a:ext cx="3352566" cy="738664"/>
            <a:chOff x="560912" y="1927819"/>
            <a:chExt cx="3352566" cy="738664"/>
          </a:xfrm>
        </p:grpSpPr>
        <p:grpSp>
          <p:nvGrpSpPr>
            <p:cNvPr id="11" name="群組 10"/>
            <p:cNvGrpSpPr/>
            <p:nvPr/>
          </p:nvGrpSpPr>
          <p:grpSpPr>
            <a:xfrm>
              <a:off x="560912" y="2086566"/>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9" name="群組 18"/>
          <p:cNvGrpSpPr/>
          <p:nvPr/>
        </p:nvGrpSpPr>
        <p:grpSpPr>
          <a:xfrm>
            <a:off x="3533229" y="3107129"/>
            <a:ext cx="3352566" cy="738664"/>
            <a:chOff x="560912" y="1927819"/>
            <a:chExt cx="3352566" cy="738664"/>
          </a:xfrm>
        </p:grpSpPr>
        <p:grpSp>
          <p:nvGrpSpPr>
            <p:cNvPr id="20" name="群組 19"/>
            <p:cNvGrpSpPr/>
            <p:nvPr/>
          </p:nvGrpSpPr>
          <p:grpSpPr>
            <a:xfrm>
              <a:off x="560912" y="2086566"/>
              <a:ext cx="421170" cy="421170"/>
              <a:chOff x="1600200" y="2308860"/>
              <a:chExt cx="594360" cy="594360"/>
            </a:xfrm>
            <a:noFill/>
          </p:grpSpPr>
          <p:sp>
            <p:nvSpPr>
              <p:cNvPr id="22" name="橢圓 2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4" name="群組 23"/>
          <p:cNvGrpSpPr/>
          <p:nvPr/>
        </p:nvGrpSpPr>
        <p:grpSpPr>
          <a:xfrm>
            <a:off x="3533229" y="4082489"/>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9" name="群組 28"/>
          <p:cNvGrpSpPr/>
          <p:nvPr/>
        </p:nvGrpSpPr>
        <p:grpSpPr>
          <a:xfrm>
            <a:off x="3533229" y="5057849"/>
            <a:ext cx="3352566" cy="738664"/>
            <a:chOff x="560912" y="1927819"/>
            <a:chExt cx="3352566" cy="738664"/>
          </a:xfrm>
        </p:grpSpPr>
        <p:grpSp>
          <p:nvGrpSpPr>
            <p:cNvPr id="30" name="群組 29"/>
            <p:cNvGrpSpPr/>
            <p:nvPr/>
          </p:nvGrpSpPr>
          <p:grpSpPr>
            <a:xfrm>
              <a:off x="560912" y="2086566"/>
              <a:ext cx="421170" cy="421170"/>
              <a:chOff x="1600200" y="2308860"/>
              <a:chExt cx="594360" cy="594360"/>
            </a:xfrm>
            <a:noFill/>
          </p:grpSpPr>
          <p:sp>
            <p:nvSpPr>
              <p:cNvPr id="32" name="橢圓 3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矩形 3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1964623763"/>
      </p:ext>
    </p:extLst>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頁尾版面配置區 5"/>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373</a:t>
            </a:fld>
            <a:endParaRPr lang="zh-TW" altLang="en-US"/>
          </a:p>
        </p:txBody>
      </p:sp>
    </p:spTree>
    <p:extLst>
      <p:ext uri="{BB962C8B-B14F-4D97-AF65-F5344CB8AC3E}">
        <p14:creationId xmlns:p14="http://schemas.microsoft.com/office/powerpoint/2010/main" val="833094181"/>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8"/>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9"/>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0"/>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1"/>
          </p:nvPr>
        </p:nvPicPr>
        <p:blipFill>
          <a:blip r:embed="rId6"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3"/>
          </p:nvPr>
        </p:nvSpPr>
        <p:spPr/>
        <p:txBody>
          <a:bodyPr/>
          <a:lstStyle/>
          <a:p>
            <a:fld id="{E27FD744-A41C-4EAD-96D0-2F84A994B62C}" type="slidenum">
              <a:rPr lang="zh-TW" altLang="en-US" smtClean="0"/>
              <a:t>374</a:t>
            </a:fld>
            <a:endParaRPr lang="zh-TW" altLang="en-US"/>
          </a:p>
        </p:txBody>
      </p:sp>
      <p:pic>
        <p:nvPicPr>
          <p:cNvPr id="21" name="圖片版面配置區 20"/>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sp>
        <p:nvSpPr>
          <p:cNvPr id="10" name="文字方塊 9"/>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185</a:t>
            </a:r>
            <a:endParaRPr lang="zh-TW" altLang="en-US" sz="3600" dirty="0">
              <a:solidFill>
                <a:schemeClr val="bg1"/>
              </a:solidFill>
            </a:endParaRPr>
          </a:p>
        </p:txBody>
      </p:sp>
    </p:spTree>
    <p:extLst>
      <p:ext uri="{BB962C8B-B14F-4D97-AF65-F5344CB8AC3E}">
        <p14:creationId xmlns:p14="http://schemas.microsoft.com/office/powerpoint/2010/main" val="1198485172"/>
      </p:ext>
    </p:extLst>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7"/>
          </p:nvPr>
        </p:nvSpPr>
        <p:spPr/>
      </p:sp>
      <p:sp>
        <p:nvSpPr>
          <p:cNvPr id="4" name="圖片版面配置區 3"/>
          <p:cNvSpPr>
            <a:spLocks noGrp="1"/>
          </p:cNvSpPr>
          <p:nvPr>
            <p:ph type="pic" sz="quarter" idx="18"/>
          </p:nvPr>
        </p:nvSpPr>
        <p:spPr/>
      </p:sp>
      <p:sp>
        <p:nvSpPr>
          <p:cNvPr id="5" name="圖片版面配置區 4"/>
          <p:cNvSpPr>
            <a:spLocks noGrp="1"/>
          </p:cNvSpPr>
          <p:nvPr>
            <p:ph type="pic" sz="quarter" idx="19"/>
          </p:nvPr>
        </p:nvSpPr>
        <p:spPr/>
      </p:sp>
      <p:sp>
        <p:nvSpPr>
          <p:cNvPr id="6" name="圖片版面配置區 5"/>
          <p:cNvSpPr>
            <a:spLocks noGrp="1"/>
          </p:cNvSpPr>
          <p:nvPr>
            <p:ph type="pic" sz="quarter" idx="20"/>
          </p:nvPr>
        </p:nvSpPr>
        <p:spPr/>
      </p:sp>
      <p:sp>
        <p:nvSpPr>
          <p:cNvPr id="7" name="圖片版面配置區 6"/>
          <p:cNvSpPr>
            <a:spLocks noGrp="1"/>
          </p:cNvSpPr>
          <p:nvPr>
            <p:ph type="pic" sz="quarter" idx="21"/>
          </p:nvPr>
        </p:nvSpPr>
        <p:spPr/>
      </p:sp>
      <p:sp>
        <p:nvSpPr>
          <p:cNvPr id="8" name="頁尾版面配置區 7"/>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3"/>
          </p:nvPr>
        </p:nvSpPr>
        <p:spPr/>
        <p:txBody>
          <a:bodyPr/>
          <a:lstStyle/>
          <a:p>
            <a:fld id="{E27FD744-A41C-4EAD-96D0-2F84A994B62C}" type="slidenum">
              <a:rPr lang="zh-TW" altLang="en-US" smtClean="0"/>
              <a:t>375</a:t>
            </a:fld>
            <a:endParaRPr lang="zh-TW" altLang="en-US"/>
          </a:p>
        </p:txBody>
      </p:sp>
    </p:spTree>
    <p:extLst>
      <p:ext uri="{BB962C8B-B14F-4D97-AF65-F5344CB8AC3E}">
        <p14:creationId xmlns:p14="http://schemas.microsoft.com/office/powerpoint/2010/main" val="1666778796"/>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4"/>
          </p:nvPr>
        </p:nvPicPr>
        <p:blipFill rotWithShape="1">
          <a:blip r:embed="rId6" cstate="email">
            <a:extLst>
              <a:ext uri="{28A0092B-C50C-407E-A947-70E740481C1C}">
                <a14:useLocalDpi xmlns:a14="http://schemas.microsoft.com/office/drawing/2010/main"/>
              </a:ext>
            </a:extLst>
          </a:blip>
          <a:srcRect/>
          <a:stretch/>
        </p:blipFill>
        <p:spPr/>
      </p:pic>
      <p:sp>
        <p:nvSpPr>
          <p:cNvPr id="8" name="頁尾版面配置區 7"/>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6"/>
          </p:nvPr>
        </p:nvSpPr>
        <p:spPr/>
        <p:txBody>
          <a:bodyPr/>
          <a:lstStyle/>
          <a:p>
            <a:fld id="{E27FD744-A41C-4EAD-96D0-2F84A994B62C}" type="slidenum">
              <a:rPr lang="zh-TW" altLang="en-US" smtClean="0"/>
              <a:t>376</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186</a:t>
            </a:r>
            <a:endParaRPr lang="zh-TW" altLang="en-US" sz="3600" dirty="0">
              <a:solidFill>
                <a:schemeClr val="bg1">
                  <a:lumMod val="50000"/>
                </a:schemeClr>
              </a:solidFill>
            </a:endParaRPr>
          </a:p>
        </p:txBody>
      </p:sp>
    </p:spTree>
    <p:extLst>
      <p:ext uri="{BB962C8B-B14F-4D97-AF65-F5344CB8AC3E}">
        <p14:creationId xmlns:p14="http://schemas.microsoft.com/office/powerpoint/2010/main" val="4080349732"/>
      </p:ext>
    </p:extLst>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377</a:t>
            </a:fld>
            <a:endParaRPr lang="zh-TW" altLang="en-US"/>
          </a:p>
        </p:txBody>
      </p:sp>
    </p:spTree>
    <p:extLst>
      <p:ext uri="{BB962C8B-B14F-4D97-AF65-F5344CB8AC3E}">
        <p14:creationId xmlns:p14="http://schemas.microsoft.com/office/powerpoint/2010/main" val="571857355"/>
      </p:ext>
    </p:extLst>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4"/>
          </p:nvPr>
        </p:nvSpPr>
        <p:spPr/>
        <p:txBody>
          <a:bodyPr/>
          <a:lstStyle/>
          <a:p>
            <a:fld id="{E27FD744-A41C-4EAD-96D0-2F84A994B62C}" type="slidenum">
              <a:rPr lang="zh-TW" altLang="en-US" smtClean="0"/>
              <a:t>378</a:t>
            </a:fld>
            <a:endParaRPr lang="zh-TW" altLang="en-US"/>
          </a:p>
        </p:txBody>
      </p:sp>
      <p:sp>
        <p:nvSpPr>
          <p:cNvPr id="6" name="矩形 5"/>
          <p:cNvSpPr/>
          <p:nvPr/>
        </p:nvSpPr>
        <p:spPr>
          <a:xfrm>
            <a:off x="485422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4241951"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187</a:t>
            </a:r>
            <a:endParaRPr lang="zh-TW" altLang="en-US" sz="3600" dirty="0">
              <a:solidFill>
                <a:schemeClr val="bg1">
                  <a:lumMod val="50000"/>
                </a:schemeClr>
              </a:solidFill>
            </a:endParaRPr>
          </a:p>
        </p:txBody>
      </p:sp>
      <p:sp>
        <p:nvSpPr>
          <p:cNvPr id="10" name="矩形 9"/>
          <p:cNvSpPr/>
          <p:nvPr/>
        </p:nvSpPr>
        <p:spPr>
          <a:xfrm>
            <a:off x="5510631"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510631"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5510631"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5510631"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5024665" y="2136293"/>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9" name="群組 18"/>
          <p:cNvGrpSpPr/>
          <p:nvPr/>
        </p:nvGrpSpPr>
        <p:grpSpPr>
          <a:xfrm>
            <a:off x="5024665" y="3187853"/>
            <a:ext cx="421170" cy="421170"/>
            <a:chOff x="5023476" y="3019260"/>
            <a:chExt cx="421170" cy="421170"/>
          </a:xfrm>
        </p:grpSpPr>
        <p:sp>
          <p:nvSpPr>
            <p:cNvPr id="20" name="橢圓 19"/>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5024665" y="4239413"/>
            <a:ext cx="421170" cy="421170"/>
            <a:chOff x="5023476" y="4070820"/>
            <a:chExt cx="421170" cy="421170"/>
          </a:xfrm>
        </p:grpSpPr>
        <p:sp>
          <p:nvSpPr>
            <p:cNvPr id="23" name="橢圓 22"/>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5" name="群組 24"/>
          <p:cNvGrpSpPr/>
          <p:nvPr/>
        </p:nvGrpSpPr>
        <p:grpSpPr>
          <a:xfrm>
            <a:off x="5024665" y="5290973"/>
            <a:ext cx="421170" cy="421170"/>
            <a:chOff x="5023476" y="5122380"/>
            <a:chExt cx="421170" cy="421170"/>
          </a:xfrm>
        </p:grpSpPr>
        <p:sp>
          <p:nvSpPr>
            <p:cNvPr id="26" name="橢圓 25"/>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7482663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圖片版面配置區 5"/>
          <p:cNvSpPr>
            <a:spLocks noGrp="1"/>
          </p:cNvSpPr>
          <p:nvPr>
            <p:ph type="pic" sz="quarter" idx="17"/>
          </p:nvPr>
        </p:nvSpPr>
        <p:spPr/>
      </p:sp>
      <p:sp>
        <p:nvSpPr>
          <p:cNvPr id="7" name="頁尾版面配置區 6"/>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9"/>
          </p:nvPr>
        </p:nvSpPr>
        <p:spPr/>
        <p:txBody>
          <a:bodyPr/>
          <a:lstStyle/>
          <a:p>
            <a:fld id="{E27FD744-A41C-4EAD-96D0-2F84A994B62C}" type="slidenum">
              <a:rPr lang="zh-TW" altLang="en-US" smtClean="0"/>
              <a:t>37</a:t>
            </a:fld>
            <a:endParaRPr lang="zh-TW" altLang="en-US"/>
          </a:p>
        </p:txBody>
      </p:sp>
    </p:spTree>
    <p:extLst>
      <p:ext uri="{BB962C8B-B14F-4D97-AF65-F5344CB8AC3E}">
        <p14:creationId xmlns:p14="http://schemas.microsoft.com/office/powerpoint/2010/main" val="2182450105"/>
      </p:ext>
    </p:extLst>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2"/>
          </p:nvPr>
        </p:nvSpPr>
        <p:spPr/>
      </p:sp>
      <p:sp>
        <p:nvSpPr>
          <p:cNvPr id="4" name="頁尾版面配置區 3"/>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379</a:t>
            </a:fld>
            <a:endParaRPr lang="zh-TW" altLang="en-US"/>
          </a:p>
        </p:txBody>
      </p:sp>
    </p:spTree>
    <p:extLst>
      <p:ext uri="{BB962C8B-B14F-4D97-AF65-F5344CB8AC3E}">
        <p14:creationId xmlns:p14="http://schemas.microsoft.com/office/powerpoint/2010/main" val="3647041919"/>
      </p:ext>
    </p:extLst>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9"/>
          </p:nvPr>
        </p:nvPicPr>
        <p:blipFill rotWithShape="1">
          <a:blip r:embed="rId2"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21"/>
          </p:nvPr>
        </p:nvPicPr>
        <p:blipFill rotWithShape="1">
          <a:blip r:embed="rId3" cstate="email">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22"/>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23"/>
          </p:nvPr>
        </p:nvPicPr>
        <p:blipFill>
          <a:blip r:embed="rId5"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4"/>
          </p:nvPr>
        </p:nvPicPr>
        <p:blipFill rotWithShape="1">
          <a:blip r:embed="rId6" cstate="email">
            <a:extLst>
              <a:ext uri="{28A0092B-C50C-407E-A947-70E740481C1C}">
                <a14:useLocalDpi xmlns:a14="http://schemas.microsoft.com/office/drawing/2010/main"/>
              </a:ext>
            </a:extLst>
          </a:blip>
          <a:srcRect/>
          <a:stretch/>
        </p:blipFill>
        <p:spPr/>
      </p:pic>
      <p:pic>
        <p:nvPicPr>
          <p:cNvPr id="17" name="圖片版面配置區 16"/>
          <p:cNvPicPr>
            <a:picLocks noGrp="1" noChangeAspect="1"/>
          </p:cNvPicPr>
          <p:nvPr>
            <p:ph type="pic" sz="quarter" idx="25"/>
          </p:nvPr>
        </p:nvPicPr>
        <p:blipFill rotWithShape="1">
          <a:blip r:embed="rId7" cstate="email">
            <a:extLst>
              <a:ext uri="{28A0092B-C50C-407E-A947-70E740481C1C}">
                <a14:useLocalDpi xmlns:a14="http://schemas.microsoft.com/office/drawing/2010/main"/>
              </a:ext>
            </a:extLst>
          </a:blip>
          <a:srcRect/>
          <a:stretch/>
        </p:blipFill>
        <p:spPr/>
      </p:pic>
      <p:sp>
        <p:nvSpPr>
          <p:cNvPr id="4" name="頁尾版面配置區 3"/>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7"/>
          </p:nvPr>
        </p:nvSpPr>
        <p:spPr/>
        <p:txBody>
          <a:bodyPr/>
          <a:lstStyle/>
          <a:p>
            <a:fld id="{E27FD744-A41C-4EAD-96D0-2F84A994B62C}" type="slidenum">
              <a:rPr lang="zh-TW" altLang="en-US" smtClean="0"/>
              <a:t>380</a:t>
            </a:fld>
            <a:endParaRPr lang="zh-TW" altLang="en-US"/>
          </a:p>
        </p:txBody>
      </p:sp>
      <p:sp>
        <p:nvSpPr>
          <p:cNvPr id="10" name="矩形 9"/>
          <p:cNvSpPr/>
          <p:nvPr/>
        </p:nvSpPr>
        <p:spPr>
          <a:xfrm>
            <a:off x="3983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3875622" y="209324"/>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188</a:t>
            </a:r>
            <a:endParaRPr lang="zh-TW" altLang="en-US" sz="2800" dirty="0">
              <a:solidFill>
                <a:schemeClr val="bg1">
                  <a:lumMod val="50000"/>
                </a:schemeClr>
              </a:solidFill>
            </a:endParaRPr>
          </a:p>
        </p:txBody>
      </p:sp>
      <p:grpSp>
        <p:nvGrpSpPr>
          <p:cNvPr id="18" name="群組 17"/>
          <p:cNvGrpSpPr/>
          <p:nvPr/>
        </p:nvGrpSpPr>
        <p:grpSpPr>
          <a:xfrm>
            <a:off x="4039911" y="1755499"/>
            <a:ext cx="2791674" cy="954107"/>
            <a:chOff x="6149127" y="1804267"/>
            <a:chExt cx="2791674" cy="954107"/>
          </a:xfrm>
        </p:grpSpPr>
        <p:sp>
          <p:nvSpPr>
            <p:cNvPr id="19" name="矩形 18"/>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0" name="群組 19"/>
            <p:cNvGrpSpPr/>
            <p:nvPr/>
          </p:nvGrpSpPr>
          <p:grpSpPr>
            <a:xfrm>
              <a:off x="6149127" y="1865227"/>
              <a:ext cx="364036" cy="364036"/>
              <a:chOff x="439901" y="1993616"/>
              <a:chExt cx="364036" cy="364036"/>
            </a:xfrm>
          </p:grpSpPr>
          <p:sp>
            <p:nvSpPr>
              <p:cNvPr id="21" name="圓角矩形 20"/>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手繪多邊形 2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3" name="群組 22"/>
          <p:cNvGrpSpPr/>
          <p:nvPr/>
        </p:nvGrpSpPr>
        <p:grpSpPr>
          <a:xfrm>
            <a:off x="4039911" y="2872083"/>
            <a:ext cx="2791674" cy="954107"/>
            <a:chOff x="6149127" y="2941171"/>
            <a:chExt cx="2791674" cy="954107"/>
          </a:xfrm>
        </p:grpSpPr>
        <p:sp>
          <p:nvSpPr>
            <p:cNvPr id="24" name="矩形 23"/>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6149127" y="3002131"/>
              <a:ext cx="364036" cy="364036"/>
              <a:chOff x="439901" y="1993616"/>
              <a:chExt cx="364036" cy="364036"/>
            </a:xfrm>
          </p:grpSpPr>
          <p:sp>
            <p:nvSpPr>
              <p:cNvPr id="26" name="圓角矩形 25"/>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8" name="群組 27"/>
          <p:cNvGrpSpPr/>
          <p:nvPr/>
        </p:nvGrpSpPr>
        <p:grpSpPr>
          <a:xfrm>
            <a:off x="4039911" y="3988667"/>
            <a:ext cx="2791674" cy="954107"/>
            <a:chOff x="6149127" y="3992731"/>
            <a:chExt cx="2791674" cy="954107"/>
          </a:xfrm>
        </p:grpSpPr>
        <p:sp>
          <p:nvSpPr>
            <p:cNvPr id="29" name="矩形 28"/>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0" name="群組 29"/>
            <p:cNvGrpSpPr/>
            <p:nvPr/>
          </p:nvGrpSpPr>
          <p:grpSpPr>
            <a:xfrm>
              <a:off x="6149127" y="4053691"/>
              <a:ext cx="364036" cy="364036"/>
              <a:chOff x="439901" y="1993616"/>
              <a:chExt cx="364036" cy="364036"/>
            </a:xfrm>
          </p:grpSpPr>
          <p:sp>
            <p:nvSpPr>
              <p:cNvPr id="31" name="圓角矩形 30"/>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手繪多邊形 3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33" name="群組 32"/>
          <p:cNvGrpSpPr/>
          <p:nvPr/>
        </p:nvGrpSpPr>
        <p:grpSpPr>
          <a:xfrm>
            <a:off x="4039911" y="5105251"/>
            <a:ext cx="2791674" cy="954107"/>
            <a:chOff x="6149127" y="5044291"/>
            <a:chExt cx="2791674" cy="954107"/>
          </a:xfrm>
        </p:grpSpPr>
        <p:sp>
          <p:nvSpPr>
            <p:cNvPr id="34" name="矩形 33"/>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5" name="群組 34"/>
            <p:cNvGrpSpPr/>
            <p:nvPr/>
          </p:nvGrpSpPr>
          <p:grpSpPr>
            <a:xfrm>
              <a:off x="6149127" y="5105251"/>
              <a:ext cx="364036" cy="364036"/>
              <a:chOff x="439901" y="1993616"/>
              <a:chExt cx="364036" cy="364036"/>
            </a:xfrm>
          </p:grpSpPr>
          <p:sp>
            <p:nvSpPr>
              <p:cNvPr id="36" name="圓角矩形 35"/>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手繪多邊形 3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1585730956"/>
      </p:ext>
    </p:extLst>
  </p:cSld>
  <p:clrMapOvr>
    <a:masterClrMapping/>
  </p:clrMapOvr>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9"/>
          </p:nvPr>
        </p:nvSpPr>
        <p:spPr/>
      </p:sp>
      <p:sp>
        <p:nvSpPr>
          <p:cNvPr id="3" name="圖片版面配置區 2"/>
          <p:cNvSpPr>
            <a:spLocks noGrp="1"/>
          </p:cNvSpPr>
          <p:nvPr>
            <p:ph type="pic" sz="quarter" idx="21"/>
          </p:nvPr>
        </p:nvSpPr>
        <p:spPr/>
      </p:sp>
      <p:sp>
        <p:nvSpPr>
          <p:cNvPr id="4" name="圖片版面配置區 3"/>
          <p:cNvSpPr>
            <a:spLocks noGrp="1"/>
          </p:cNvSpPr>
          <p:nvPr>
            <p:ph type="pic" sz="quarter" idx="22"/>
          </p:nvPr>
        </p:nvSpPr>
        <p:spPr/>
      </p:sp>
      <p:sp>
        <p:nvSpPr>
          <p:cNvPr id="5" name="圖片版面配置區 4"/>
          <p:cNvSpPr>
            <a:spLocks noGrp="1"/>
          </p:cNvSpPr>
          <p:nvPr>
            <p:ph type="pic" sz="quarter" idx="23"/>
          </p:nvPr>
        </p:nvSpPr>
        <p:spPr/>
      </p:sp>
      <p:sp>
        <p:nvSpPr>
          <p:cNvPr id="6" name="圖片版面配置區 5"/>
          <p:cNvSpPr>
            <a:spLocks noGrp="1"/>
          </p:cNvSpPr>
          <p:nvPr>
            <p:ph type="pic" sz="quarter" idx="24"/>
          </p:nvPr>
        </p:nvSpPr>
        <p:spPr/>
      </p:sp>
      <p:sp>
        <p:nvSpPr>
          <p:cNvPr id="7" name="圖片版面配置區 6"/>
          <p:cNvSpPr>
            <a:spLocks noGrp="1"/>
          </p:cNvSpPr>
          <p:nvPr>
            <p:ph type="pic" sz="quarter" idx="25"/>
          </p:nvPr>
        </p:nvSpPr>
        <p:spPr/>
      </p:sp>
      <p:sp>
        <p:nvSpPr>
          <p:cNvPr id="8" name="頁尾版面配置區 7"/>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7"/>
          </p:nvPr>
        </p:nvSpPr>
        <p:spPr/>
        <p:txBody>
          <a:bodyPr/>
          <a:lstStyle/>
          <a:p>
            <a:fld id="{E27FD744-A41C-4EAD-96D0-2F84A994B62C}" type="slidenum">
              <a:rPr lang="zh-TW" altLang="en-US" smtClean="0"/>
              <a:t>381</a:t>
            </a:fld>
            <a:endParaRPr lang="zh-TW" altLang="en-US"/>
          </a:p>
        </p:txBody>
      </p:sp>
    </p:spTree>
    <p:extLst>
      <p:ext uri="{BB962C8B-B14F-4D97-AF65-F5344CB8AC3E}">
        <p14:creationId xmlns:p14="http://schemas.microsoft.com/office/powerpoint/2010/main" val="1005201227"/>
      </p:ext>
    </p:extLst>
  </p:cSld>
  <p:clrMapOvr>
    <a:masterClrMapping/>
  </p:clrMapOvr>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圖片版面配置區 15"/>
          <p:cNvPicPr>
            <a:picLocks noGrp="1" noChangeAspect="1"/>
          </p:cNvPicPr>
          <p:nvPr>
            <p:ph type="pic" sz="quarter" idx="2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3"/>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5"/>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6"/>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27"/>
          </p:nvPr>
        </p:nvPicPr>
        <p:blipFill>
          <a:blip r:embed="rId6"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28"/>
          </p:nvPr>
        </p:nvPicPr>
        <p:blipFill>
          <a:blip r:embed="rId7"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30"/>
          </p:nvPr>
        </p:nvSpPr>
        <p:spPr/>
        <p:txBody>
          <a:bodyPr/>
          <a:lstStyle/>
          <a:p>
            <a:fld id="{E27FD744-A41C-4EAD-96D0-2F84A994B62C}" type="slidenum">
              <a:rPr lang="zh-TW" altLang="en-US" smtClean="0"/>
              <a:t>382</a:t>
            </a:fld>
            <a:endParaRPr lang="zh-TW" altLang="en-US"/>
          </a:p>
        </p:txBody>
      </p:sp>
      <p:sp>
        <p:nvSpPr>
          <p:cNvPr id="10" name="矩形 9"/>
          <p:cNvSpPr/>
          <p:nvPr/>
        </p:nvSpPr>
        <p:spPr>
          <a:xfrm>
            <a:off x="545961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4847341"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189</a:t>
            </a:r>
            <a:endParaRPr lang="zh-TW" altLang="en-US" sz="3600" dirty="0">
              <a:solidFill>
                <a:schemeClr val="bg1">
                  <a:lumMod val="50000"/>
                </a:schemeClr>
              </a:solidFill>
            </a:endParaRPr>
          </a:p>
        </p:txBody>
      </p:sp>
      <p:grpSp>
        <p:nvGrpSpPr>
          <p:cNvPr id="12" name="群組 11"/>
          <p:cNvGrpSpPr/>
          <p:nvPr/>
        </p:nvGrpSpPr>
        <p:grpSpPr>
          <a:xfrm>
            <a:off x="5181680" y="2015584"/>
            <a:ext cx="3352566" cy="738664"/>
            <a:chOff x="560912" y="1927819"/>
            <a:chExt cx="3352566" cy="738664"/>
          </a:xfrm>
        </p:grpSpPr>
        <p:grpSp>
          <p:nvGrpSpPr>
            <p:cNvPr id="13" name="群組 12"/>
            <p:cNvGrpSpPr/>
            <p:nvPr/>
          </p:nvGrpSpPr>
          <p:grpSpPr>
            <a:xfrm>
              <a:off x="560912" y="2086566"/>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3" name="群組 22"/>
          <p:cNvGrpSpPr/>
          <p:nvPr/>
        </p:nvGrpSpPr>
        <p:grpSpPr>
          <a:xfrm>
            <a:off x="5181680" y="2990944"/>
            <a:ext cx="3352566" cy="738664"/>
            <a:chOff x="560912" y="1927819"/>
            <a:chExt cx="3352566" cy="738664"/>
          </a:xfrm>
        </p:grpSpPr>
        <p:grpSp>
          <p:nvGrpSpPr>
            <p:cNvPr id="24" name="群組 23"/>
            <p:cNvGrpSpPr/>
            <p:nvPr/>
          </p:nvGrpSpPr>
          <p:grpSpPr>
            <a:xfrm>
              <a:off x="560912" y="2086566"/>
              <a:ext cx="421170" cy="421170"/>
              <a:chOff x="1600200" y="2308860"/>
              <a:chExt cx="594360" cy="594360"/>
            </a:xfrm>
            <a:noFill/>
          </p:grpSpPr>
          <p:sp>
            <p:nvSpPr>
              <p:cNvPr id="26" name="橢圓 2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8" name="群組 27"/>
          <p:cNvGrpSpPr/>
          <p:nvPr/>
        </p:nvGrpSpPr>
        <p:grpSpPr>
          <a:xfrm>
            <a:off x="5181680" y="3966304"/>
            <a:ext cx="3352566" cy="738664"/>
            <a:chOff x="560912" y="1927819"/>
            <a:chExt cx="3352566" cy="738664"/>
          </a:xfrm>
        </p:grpSpPr>
        <p:grpSp>
          <p:nvGrpSpPr>
            <p:cNvPr id="29" name="群組 28"/>
            <p:cNvGrpSpPr/>
            <p:nvPr/>
          </p:nvGrpSpPr>
          <p:grpSpPr>
            <a:xfrm>
              <a:off x="560912" y="2086566"/>
              <a:ext cx="421170" cy="421170"/>
              <a:chOff x="1600200" y="2308860"/>
              <a:chExt cx="594360" cy="594360"/>
            </a:xfrm>
            <a:noFill/>
          </p:grpSpPr>
          <p:sp>
            <p:nvSpPr>
              <p:cNvPr id="31" name="橢圓 3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0" name="矩形 2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3" name="群組 32"/>
          <p:cNvGrpSpPr/>
          <p:nvPr/>
        </p:nvGrpSpPr>
        <p:grpSpPr>
          <a:xfrm>
            <a:off x="5181680" y="4941664"/>
            <a:ext cx="3352566" cy="738664"/>
            <a:chOff x="560912" y="1927819"/>
            <a:chExt cx="3352566" cy="738664"/>
          </a:xfrm>
        </p:grpSpPr>
        <p:grpSp>
          <p:nvGrpSpPr>
            <p:cNvPr id="34" name="群組 33"/>
            <p:cNvGrpSpPr/>
            <p:nvPr/>
          </p:nvGrpSpPr>
          <p:grpSpPr>
            <a:xfrm>
              <a:off x="560912" y="2086566"/>
              <a:ext cx="421170" cy="421170"/>
              <a:chOff x="1600200" y="2308860"/>
              <a:chExt cx="594360" cy="594360"/>
            </a:xfrm>
            <a:noFill/>
          </p:grpSpPr>
          <p:sp>
            <p:nvSpPr>
              <p:cNvPr id="36" name="橢圓 3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5" name="矩形 3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396324702"/>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2"/>
          </p:nvPr>
        </p:nvSpPr>
        <p:spPr/>
      </p:sp>
      <p:sp>
        <p:nvSpPr>
          <p:cNvPr id="3" name="圖片版面配置區 2"/>
          <p:cNvSpPr>
            <a:spLocks noGrp="1"/>
          </p:cNvSpPr>
          <p:nvPr>
            <p:ph type="pic" sz="quarter" idx="23"/>
          </p:nvPr>
        </p:nvSpPr>
        <p:spPr/>
      </p:sp>
      <p:sp>
        <p:nvSpPr>
          <p:cNvPr id="4" name="圖片版面配置區 3"/>
          <p:cNvSpPr>
            <a:spLocks noGrp="1"/>
          </p:cNvSpPr>
          <p:nvPr>
            <p:ph type="pic" sz="quarter" idx="25"/>
          </p:nvPr>
        </p:nvSpPr>
        <p:spPr/>
      </p:sp>
      <p:sp>
        <p:nvSpPr>
          <p:cNvPr id="5" name="圖片版面配置區 4"/>
          <p:cNvSpPr>
            <a:spLocks noGrp="1"/>
          </p:cNvSpPr>
          <p:nvPr>
            <p:ph type="pic" sz="quarter" idx="26"/>
          </p:nvPr>
        </p:nvSpPr>
        <p:spPr/>
      </p:sp>
      <p:sp>
        <p:nvSpPr>
          <p:cNvPr id="6" name="圖片版面配置區 5"/>
          <p:cNvSpPr>
            <a:spLocks noGrp="1"/>
          </p:cNvSpPr>
          <p:nvPr>
            <p:ph type="pic" sz="quarter" idx="27"/>
          </p:nvPr>
        </p:nvSpPr>
        <p:spPr/>
      </p:sp>
      <p:sp>
        <p:nvSpPr>
          <p:cNvPr id="7" name="圖片版面配置區 6"/>
          <p:cNvSpPr>
            <a:spLocks noGrp="1"/>
          </p:cNvSpPr>
          <p:nvPr>
            <p:ph type="pic" sz="quarter" idx="28"/>
          </p:nvPr>
        </p:nvSpPr>
        <p:spPr/>
      </p:sp>
      <p:sp>
        <p:nvSpPr>
          <p:cNvPr id="8" name="頁尾版面配置區 7"/>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30"/>
          </p:nvPr>
        </p:nvSpPr>
        <p:spPr/>
        <p:txBody>
          <a:bodyPr/>
          <a:lstStyle/>
          <a:p>
            <a:fld id="{E27FD744-A41C-4EAD-96D0-2F84A994B62C}" type="slidenum">
              <a:rPr lang="zh-TW" altLang="en-US" smtClean="0"/>
              <a:t>383</a:t>
            </a:fld>
            <a:endParaRPr lang="zh-TW" altLang="en-US"/>
          </a:p>
        </p:txBody>
      </p:sp>
    </p:spTree>
    <p:extLst>
      <p:ext uri="{BB962C8B-B14F-4D97-AF65-F5344CB8AC3E}">
        <p14:creationId xmlns:p14="http://schemas.microsoft.com/office/powerpoint/2010/main" val="3679484756"/>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2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2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5"/>
          </p:nvPr>
        </p:nvPicPr>
        <p:blipFill>
          <a:blip r:embed="rId5"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7"/>
          </p:nvPr>
        </p:nvSpPr>
        <p:spPr/>
        <p:txBody>
          <a:bodyPr/>
          <a:lstStyle/>
          <a:p>
            <a:fld id="{E27FD744-A41C-4EAD-96D0-2F84A994B62C}" type="slidenum">
              <a:rPr lang="zh-TW" altLang="en-US" smtClean="0"/>
              <a:t>384</a:t>
            </a:fld>
            <a:endParaRPr lang="zh-TW" altLang="en-US"/>
          </a:p>
        </p:txBody>
      </p:sp>
      <p:sp>
        <p:nvSpPr>
          <p:cNvPr id="10" name="矩形 9"/>
          <p:cNvSpPr/>
          <p:nvPr/>
        </p:nvSpPr>
        <p:spPr>
          <a:xfrm>
            <a:off x="2827946" y="2918469"/>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720244" y="1880208"/>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190</a:t>
            </a:r>
            <a:endParaRPr lang="zh-TW" altLang="en-US" sz="2800" dirty="0">
              <a:solidFill>
                <a:schemeClr val="bg1">
                  <a:lumMod val="50000"/>
                </a:schemeClr>
              </a:solidFill>
            </a:endParaRPr>
          </a:p>
        </p:txBody>
      </p:sp>
      <p:sp>
        <p:nvSpPr>
          <p:cNvPr id="20" name="矩形 19"/>
          <p:cNvSpPr/>
          <p:nvPr/>
        </p:nvSpPr>
        <p:spPr>
          <a:xfrm>
            <a:off x="1489911" y="338170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906981" y="3539579"/>
            <a:ext cx="582930" cy="422910"/>
            <a:chOff x="2068830" y="3314700"/>
            <a:chExt cx="582930" cy="422910"/>
          </a:xfrm>
        </p:grpSpPr>
        <p:sp>
          <p:nvSpPr>
            <p:cNvPr id="22" name="矩形 2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1489911" y="443021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906981" y="4588091"/>
            <a:ext cx="582930" cy="422910"/>
            <a:chOff x="2068830" y="3314700"/>
            <a:chExt cx="582930" cy="422910"/>
          </a:xfrm>
        </p:grpSpPr>
        <p:sp>
          <p:nvSpPr>
            <p:cNvPr id="26" name="矩形 25"/>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1489911" y="5478726"/>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9" name="群組 28"/>
          <p:cNvGrpSpPr/>
          <p:nvPr/>
        </p:nvGrpSpPr>
        <p:grpSpPr>
          <a:xfrm>
            <a:off x="906981" y="5636603"/>
            <a:ext cx="582930" cy="422910"/>
            <a:chOff x="2068830" y="3314700"/>
            <a:chExt cx="582930" cy="422910"/>
          </a:xfrm>
        </p:grpSpPr>
        <p:sp>
          <p:nvSpPr>
            <p:cNvPr id="30" name="矩形 2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2" name="矩形 31"/>
          <p:cNvSpPr/>
          <p:nvPr/>
        </p:nvSpPr>
        <p:spPr>
          <a:xfrm>
            <a:off x="5574231" y="338170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3" name="群組 32"/>
          <p:cNvGrpSpPr/>
          <p:nvPr/>
        </p:nvGrpSpPr>
        <p:grpSpPr>
          <a:xfrm>
            <a:off x="4991301" y="3539579"/>
            <a:ext cx="582930" cy="422910"/>
            <a:chOff x="2068830" y="3314700"/>
            <a:chExt cx="582930" cy="422910"/>
          </a:xfrm>
        </p:grpSpPr>
        <p:sp>
          <p:nvSpPr>
            <p:cNvPr id="34" name="矩形 3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6" name="矩形 35"/>
          <p:cNvSpPr/>
          <p:nvPr/>
        </p:nvSpPr>
        <p:spPr>
          <a:xfrm>
            <a:off x="5574231" y="443021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7" name="群組 36"/>
          <p:cNvGrpSpPr/>
          <p:nvPr/>
        </p:nvGrpSpPr>
        <p:grpSpPr>
          <a:xfrm>
            <a:off x="4991301" y="4588091"/>
            <a:ext cx="582930" cy="422910"/>
            <a:chOff x="2068830" y="3314700"/>
            <a:chExt cx="582930" cy="422910"/>
          </a:xfrm>
        </p:grpSpPr>
        <p:sp>
          <p:nvSpPr>
            <p:cNvPr id="38" name="矩形 3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0" name="矩形 39"/>
          <p:cNvSpPr/>
          <p:nvPr/>
        </p:nvSpPr>
        <p:spPr>
          <a:xfrm>
            <a:off x="5574231" y="5478726"/>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41" name="群組 40"/>
          <p:cNvGrpSpPr/>
          <p:nvPr/>
        </p:nvGrpSpPr>
        <p:grpSpPr>
          <a:xfrm>
            <a:off x="4991301" y="5636603"/>
            <a:ext cx="582930" cy="422910"/>
            <a:chOff x="2068830" y="3314700"/>
            <a:chExt cx="582930" cy="422910"/>
          </a:xfrm>
        </p:grpSpPr>
        <p:sp>
          <p:nvSpPr>
            <p:cNvPr id="42" name="矩形 4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267720946"/>
      </p:ext>
    </p:extLst>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2"/>
          </p:nvPr>
        </p:nvSpPr>
        <p:spPr/>
      </p:sp>
      <p:sp>
        <p:nvSpPr>
          <p:cNvPr id="3" name="圖片版面配置區 2"/>
          <p:cNvSpPr>
            <a:spLocks noGrp="1"/>
          </p:cNvSpPr>
          <p:nvPr>
            <p:ph type="pic" sz="quarter" idx="23"/>
          </p:nvPr>
        </p:nvSpPr>
        <p:spPr/>
      </p:sp>
      <p:sp>
        <p:nvSpPr>
          <p:cNvPr id="4" name="圖片版面配置區 3"/>
          <p:cNvSpPr>
            <a:spLocks noGrp="1"/>
          </p:cNvSpPr>
          <p:nvPr>
            <p:ph type="pic" sz="quarter" idx="24"/>
          </p:nvPr>
        </p:nvSpPr>
        <p:spPr/>
      </p:sp>
      <p:sp>
        <p:nvSpPr>
          <p:cNvPr id="5" name="圖片版面配置區 4"/>
          <p:cNvSpPr>
            <a:spLocks noGrp="1"/>
          </p:cNvSpPr>
          <p:nvPr>
            <p:ph type="pic" sz="quarter" idx="25"/>
          </p:nvPr>
        </p:nvSpPr>
        <p:spPr/>
      </p:sp>
      <p:sp>
        <p:nvSpPr>
          <p:cNvPr id="6" name="頁尾版面配置區 5"/>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7"/>
          </p:nvPr>
        </p:nvSpPr>
        <p:spPr/>
        <p:txBody>
          <a:bodyPr/>
          <a:lstStyle/>
          <a:p>
            <a:fld id="{E27FD744-A41C-4EAD-96D0-2F84A994B62C}" type="slidenum">
              <a:rPr lang="zh-TW" altLang="en-US" smtClean="0"/>
              <a:t>385</a:t>
            </a:fld>
            <a:endParaRPr lang="zh-TW" altLang="en-US"/>
          </a:p>
        </p:txBody>
      </p:sp>
    </p:spTree>
    <p:extLst>
      <p:ext uri="{BB962C8B-B14F-4D97-AF65-F5344CB8AC3E}">
        <p14:creationId xmlns:p14="http://schemas.microsoft.com/office/powerpoint/2010/main" val="1999657399"/>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24"/>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25"/>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6"/>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7"/>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8"/>
          </p:nvPr>
        </p:nvPicPr>
        <p:blipFill>
          <a:blip r:embed="rId6"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9"/>
          </p:nvPr>
        </p:nvPicPr>
        <p:blipFill>
          <a:blip r:embed="rId7"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30"/>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31"/>
          </p:nvPr>
        </p:nvSpPr>
        <p:spPr/>
        <p:txBody>
          <a:bodyPr/>
          <a:lstStyle/>
          <a:p>
            <a:fld id="{E27FD744-A41C-4EAD-96D0-2F84A994B62C}" type="slidenum">
              <a:rPr lang="zh-TW" altLang="en-US" smtClean="0"/>
              <a:t>386</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191</a:t>
            </a:r>
            <a:endParaRPr lang="zh-TW" altLang="en-US" sz="3600" dirty="0">
              <a:solidFill>
                <a:schemeClr val="bg1">
                  <a:lumMod val="50000"/>
                </a:schemeClr>
              </a:solidFill>
            </a:endParaRPr>
          </a:p>
        </p:txBody>
      </p:sp>
      <p:sp>
        <p:nvSpPr>
          <p:cNvPr id="13" name="矩形 12"/>
          <p:cNvSpPr/>
          <p:nvPr/>
        </p:nvSpPr>
        <p:spPr>
          <a:xfrm>
            <a:off x="1274536" y="1604246"/>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0" name="群組 19"/>
          <p:cNvGrpSpPr/>
          <p:nvPr/>
        </p:nvGrpSpPr>
        <p:grpSpPr>
          <a:xfrm>
            <a:off x="691606" y="1762123"/>
            <a:ext cx="582930" cy="422910"/>
            <a:chOff x="2068830" y="3314700"/>
            <a:chExt cx="582930" cy="422910"/>
          </a:xfrm>
        </p:grpSpPr>
        <p:sp>
          <p:nvSpPr>
            <p:cNvPr id="33" name="矩形 32"/>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4"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5526496" y="1604246"/>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2" name="群組 21"/>
          <p:cNvGrpSpPr/>
          <p:nvPr/>
        </p:nvGrpSpPr>
        <p:grpSpPr>
          <a:xfrm>
            <a:off x="4943566" y="1762123"/>
            <a:ext cx="582930" cy="422910"/>
            <a:chOff x="2068830" y="3314700"/>
            <a:chExt cx="582930" cy="422910"/>
          </a:xfrm>
        </p:grpSpPr>
        <p:sp>
          <p:nvSpPr>
            <p:cNvPr id="31" name="矩形 30"/>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1274536" y="2483086"/>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4" name="群組 23"/>
          <p:cNvGrpSpPr/>
          <p:nvPr/>
        </p:nvGrpSpPr>
        <p:grpSpPr>
          <a:xfrm>
            <a:off x="691606" y="2640963"/>
            <a:ext cx="582930" cy="422910"/>
            <a:chOff x="2068830" y="3314700"/>
            <a:chExt cx="582930" cy="422910"/>
          </a:xfrm>
        </p:grpSpPr>
        <p:sp>
          <p:nvSpPr>
            <p:cNvPr id="29" name="矩形 28"/>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0"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5526496" y="2483086"/>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6" name="群組 25"/>
          <p:cNvGrpSpPr/>
          <p:nvPr/>
        </p:nvGrpSpPr>
        <p:grpSpPr>
          <a:xfrm>
            <a:off x="4943566" y="2640963"/>
            <a:ext cx="582930" cy="422910"/>
            <a:chOff x="2068830" y="3314700"/>
            <a:chExt cx="582930" cy="422910"/>
          </a:xfrm>
        </p:grpSpPr>
        <p:sp>
          <p:nvSpPr>
            <p:cNvPr id="27" name="矩形 26"/>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37214203"/>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4"/>
          </p:nvPr>
        </p:nvSpPr>
        <p:spPr/>
      </p:sp>
      <p:sp>
        <p:nvSpPr>
          <p:cNvPr id="3" name="圖片版面配置區 2"/>
          <p:cNvSpPr>
            <a:spLocks noGrp="1"/>
          </p:cNvSpPr>
          <p:nvPr>
            <p:ph type="pic" sz="quarter" idx="25"/>
          </p:nvPr>
        </p:nvSpPr>
        <p:spPr/>
      </p:sp>
      <p:sp>
        <p:nvSpPr>
          <p:cNvPr id="4" name="圖片版面配置區 3"/>
          <p:cNvSpPr>
            <a:spLocks noGrp="1"/>
          </p:cNvSpPr>
          <p:nvPr>
            <p:ph type="pic" sz="quarter" idx="26"/>
          </p:nvPr>
        </p:nvSpPr>
        <p:spPr/>
      </p:sp>
      <p:sp>
        <p:nvSpPr>
          <p:cNvPr id="5" name="圖片版面配置區 4"/>
          <p:cNvSpPr>
            <a:spLocks noGrp="1"/>
          </p:cNvSpPr>
          <p:nvPr>
            <p:ph type="pic" sz="quarter" idx="27"/>
          </p:nvPr>
        </p:nvSpPr>
        <p:spPr/>
      </p:sp>
      <p:sp>
        <p:nvSpPr>
          <p:cNvPr id="6" name="圖片版面配置區 5"/>
          <p:cNvSpPr>
            <a:spLocks noGrp="1"/>
          </p:cNvSpPr>
          <p:nvPr>
            <p:ph type="pic" sz="quarter" idx="28"/>
          </p:nvPr>
        </p:nvSpPr>
        <p:spPr/>
      </p:sp>
      <p:sp>
        <p:nvSpPr>
          <p:cNvPr id="7" name="圖片版面配置區 6"/>
          <p:cNvSpPr>
            <a:spLocks noGrp="1"/>
          </p:cNvSpPr>
          <p:nvPr>
            <p:ph type="pic" sz="quarter" idx="29"/>
          </p:nvPr>
        </p:nvSpPr>
        <p:spPr/>
      </p:sp>
      <p:sp>
        <p:nvSpPr>
          <p:cNvPr id="8" name="頁尾版面配置區 7"/>
          <p:cNvSpPr>
            <a:spLocks noGrp="1"/>
          </p:cNvSpPr>
          <p:nvPr>
            <p:ph type="ftr" sz="quarter" idx="30"/>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31"/>
          </p:nvPr>
        </p:nvSpPr>
        <p:spPr/>
        <p:txBody>
          <a:bodyPr/>
          <a:lstStyle/>
          <a:p>
            <a:fld id="{E27FD744-A41C-4EAD-96D0-2F84A994B62C}" type="slidenum">
              <a:rPr lang="zh-TW" altLang="en-US" smtClean="0"/>
              <a:t>387</a:t>
            </a:fld>
            <a:endParaRPr lang="zh-TW" altLang="en-US"/>
          </a:p>
        </p:txBody>
      </p:sp>
    </p:spTree>
    <p:extLst>
      <p:ext uri="{BB962C8B-B14F-4D97-AF65-F5344CB8AC3E}">
        <p14:creationId xmlns:p14="http://schemas.microsoft.com/office/powerpoint/2010/main" val="564854570"/>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24"/>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5"/>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6"/>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7"/>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8"/>
          </p:nvPr>
        </p:nvPicPr>
        <p:blipFill rotWithShape="1">
          <a:blip r:embed="rId6" cstate="email">
            <a:extLst>
              <a:ext uri="{28A0092B-C50C-407E-A947-70E740481C1C}">
                <a14:useLocalDpi xmlns:a14="http://schemas.microsoft.com/office/drawing/2010/main"/>
              </a:ext>
            </a:extLst>
          </a:blip>
          <a:srcRect/>
          <a:stretch/>
        </p:blipFill>
        <p:spPr/>
      </p:pic>
      <p:sp>
        <p:nvSpPr>
          <p:cNvPr id="8" name="頁尾版面配置區 7"/>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30"/>
          </p:nvPr>
        </p:nvSpPr>
        <p:spPr/>
        <p:txBody>
          <a:bodyPr/>
          <a:lstStyle/>
          <a:p>
            <a:fld id="{E27FD744-A41C-4EAD-96D0-2F84A994B62C}" type="slidenum">
              <a:rPr lang="zh-TW" altLang="en-US" smtClean="0"/>
              <a:t>388</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192</a:t>
            </a:r>
            <a:endParaRPr lang="zh-TW" altLang="en-US" sz="3600" dirty="0">
              <a:solidFill>
                <a:schemeClr val="bg1">
                  <a:lumMod val="50000"/>
                </a:schemeClr>
              </a:solidFill>
            </a:endParaRPr>
          </a:p>
        </p:txBody>
      </p:sp>
      <p:sp>
        <p:nvSpPr>
          <p:cNvPr id="12" name="文字方塊 51"/>
          <p:cNvSpPr txBox="1"/>
          <p:nvPr/>
        </p:nvSpPr>
        <p:spPr>
          <a:xfrm>
            <a:off x="679528" y="1622304"/>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91978407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圖片版面配置區 15"/>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8"/>
          </p:nvPr>
        </p:nvPicPr>
        <p:blipFill rotWithShape="1">
          <a:blip r:embed="rId6"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9"/>
          </p:nvPr>
        </p:nvPicPr>
        <p:blipFill>
          <a:blip r:embed="rId7"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1"/>
          </p:nvPr>
        </p:nvSpPr>
        <p:spPr/>
        <p:txBody>
          <a:bodyPr/>
          <a:lstStyle/>
          <a:p>
            <a:fld id="{E27FD744-A41C-4EAD-96D0-2F84A994B62C}" type="slidenum">
              <a:rPr lang="zh-TW" altLang="en-US" smtClean="0"/>
              <a:t>38</a:t>
            </a:fld>
            <a:endParaRPr lang="zh-TW" altLang="en-US"/>
          </a:p>
        </p:txBody>
      </p:sp>
      <p:sp>
        <p:nvSpPr>
          <p:cNvPr id="21" name="矩形 2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017</a:t>
            </a:r>
            <a:endParaRPr lang="zh-TW" altLang="en-US" sz="3600" dirty="0">
              <a:solidFill>
                <a:schemeClr val="bg1">
                  <a:lumMod val="50000"/>
                </a:schemeClr>
              </a:solidFill>
            </a:endParaRPr>
          </a:p>
        </p:txBody>
      </p:sp>
    </p:spTree>
    <p:extLst>
      <p:ext uri="{BB962C8B-B14F-4D97-AF65-F5344CB8AC3E}">
        <p14:creationId xmlns:p14="http://schemas.microsoft.com/office/powerpoint/2010/main" val="3235689326"/>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4"/>
          </p:nvPr>
        </p:nvSpPr>
        <p:spPr/>
      </p:sp>
      <p:sp>
        <p:nvSpPr>
          <p:cNvPr id="3" name="圖片版面配置區 2"/>
          <p:cNvSpPr>
            <a:spLocks noGrp="1"/>
          </p:cNvSpPr>
          <p:nvPr>
            <p:ph type="pic" sz="quarter" idx="25"/>
          </p:nvPr>
        </p:nvSpPr>
        <p:spPr/>
      </p:sp>
      <p:sp>
        <p:nvSpPr>
          <p:cNvPr id="4" name="圖片版面配置區 3"/>
          <p:cNvSpPr>
            <a:spLocks noGrp="1"/>
          </p:cNvSpPr>
          <p:nvPr>
            <p:ph type="pic" sz="quarter" idx="26"/>
          </p:nvPr>
        </p:nvSpPr>
        <p:spPr/>
      </p:sp>
      <p:sp>
        <p:nvSpPr>
          <p:cNvPr id="5" name="圖片版面配置區 4"/>
          <p:cNvSpPr>
            <a:spLocks noGrp="1"/>
          </p:cNvSpPr>
          <p:nvPr>
            <p:ph type="pic" sz="quarter" idx="27"/>
          </p:nvPr>
        </p:nvSpPr>
        <p:spPr/>
      </p:sp>
      <p:sp>
        <p:nvSpPr>
          <p:cNvPr id="6" name="圖片版面配置區 5"/>
          <p:cNvSpPr>
            <a:spLocks noGrp="1"/>
          </p:cNvSpPr>
          <p:nvPr>
            <p:ph type="pic" sz="quarter" idx="28"/>
          </p:nvPr>
        </p:nvSpPr>
        <p:spPr/>
      </p:sp>
      <p:sp>
        <p:nvSpPr>
          <p:cNvPr id="7" name="頁尾版面配置區 6"/>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30"/>
          </p:nvPr>
        </p:nvSpPr>
        <p:spPr/>
        <p:txBody>
          <a:bodyPr/>
          <a:lstStyle/>
          <a:p>
            <a:fld id="{E27FD744-A41C-4EAD-96D0-2F84A994B62C}" type="slidenum">
              <a:rPr lang="zh-TW" altLang="en-US" smtClean="0"/>
              <a:t>389</a:t>
            </a:fld>
            <a:endParaRPr lang="zh-TW" altLang="en-US"/>
          </a:p>
        </p:txBody>
      </p:sp>
    </p:spTree>
    <p:extLst>
      <p:ext uri="{BB962C8B-B14F-4D97-AF65-F5344CB8AC3E}">
        <p14:creationId xmlns:p14="http://schemas.microsoft.com/office/powerpoint/2010/main" val="2404086956"/>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25"/>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27"/>
          </p:nvPr>
        </p:nvPicPr>
        <p:blipFill>
          <a:blip r:embed="rId4"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9"/>
          </p:nvPr>
        </p:nvSpPr>
        <p:spPr/>
        <p:txBody>
          <a:bodyPr/>
          <a:lstStyle/>
          <a:p>
            <a:fld id="{E27FD744-A41C-4EAD-96D0-2F84A994B62C}" type="slidenum">
              <a:rPr lang="zh-TW" altLang="en-US" smtClean="0"/>
              <a:t>390</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193</a:t>
            </a:r>
            <a:endParaRPr lang="zh-TW" altLang="en-US" sz="3600" dirty="0">
              <a:solidFill>
                <a:schemeClr val="bg1">
                  <a:lumMod val="50000"/>
                </a:schemeClr>
              </a:solidFill>
            </a:endParaRPr>
          </a:p>
        </p:txBody>
      </p:sp>
      <p:sp>
        <p:nvSpPr>
          <p:cNvPr id="11" name="文字方塊 51"/>
          <p:cNvSpPr txBox="1"/>
          <p:nvPr/>
        </p:nvSpPr>
        <p:spPr>
          <a:xfrm>
            <a:off x="679528" y="1622304"/>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5" name="文字方塊 51"/>
          <p:cNvSpPr txBox="1"/>
          <p:nvPr/>
        </p:nvSpPr>
        <p:spPr>
          <a:xfrm>
            <a:off x="679528" y="5023273"/>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919353857"/>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5"/>
          </p:nvPr>
        </p:nvSpPr>
        <p:spPr/>
      </p:sp>
      <p:sp>
        <p:nvSpPr>
          <p:cNvPr id="3" name="圖片版面配置區 2"/>
          <p:cNvSpPr>
            <a:spLocks noGrp="1"/>
          </p:cNvSpPr>
          <p:nvPr>
            <p:ph type="pic" sz="quarter" idx="26"/>
          </p:nvPr>
        </p:nvSpPr>
        <p:spPr/>
      </p:sp>
      <p:sp>
        <p:nvSpPr>
          <p:cNvPr id="4" name="圖片版面配置區 3"/>
          <p:cNvSpPr>
            <a:spLocks noGrp="1"/>
          </p:cNvSpPr>
          <p:nvPr>
            <p:ph type="pic" sz="quarter" idx="27"/>
          </p:nvPr>
        </p:nvSpPr>
        <p:spPr/>
      </p:sp>
      <p:sp>
        <p:nvSpPr>
          <p:cNvPr id="5" name="頁尾版面配置區 4"/>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9"/>
          </p:nvPr>
        </p:nvSpPr>
        <p:spPr/>
        <p:txBody>
          <a:bodyPr/>
          <a:lstStyle/>
          <a:p>
            <a:fld id="{E27FD744-A41C-4EAD-96D0-2F84A994B62C}" type="slidenum">
              <a:rPr lang="zh-TW" altLang="en-US" smtClean="0"/>
              <a:t>391</a:t>
            </a:fld>
            <a:endParaRPr lang="zh-TW" altLang="en-US"/>
          </a:p>
        </p:txBody>
      </p:sp>
    </p:spTree>
    <p:extLst>
      <p:ext uri="{BB962C8B-B14F-4D97-AF65-F5344CB8AC3E}">
        <p14:creationId xmlns:p14="http://schemas.microsoft.com/office/powerpoint/2010/main" val="2796628669"/>
      </p:ext>
    </p:extLst>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p:pic>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392</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194</a:t>
            </a:r>
            <a:endParaRPr lang="zh-TW" altLang="en-US" sz="3600" dirty="0">
              <a:solidFill>
                <a:schemeClr val="bg1">
                  <a:lumMod val="50000"/>
                </a:schemeClr>
              </a:solidFill>
            </a:endParaRPr>
          </a:p>
        </p:txBody>
      </p:sp>
      <p:sp>
        <p:nvSpPr>
          <p:cNvPr id="9" name="文字方塊 51"/>
          <p:cNvSpPr txBox="1"/>
          <p:nvPr/>
        </p:nvSpPr>
        <p:spPr>
          <a:xfrm>
            <a:off x="679528" y="5144952"/>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444140416"/>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393</a:t>
            </a:fld>
            <a:endParaRPr lang="zh-TW" altLang="en-US"/>
          </a:p>
        </p:txBody>
      </p:sp>
    </p:spTree>
    <p:extLst>
      <p:ext uri="{BB962C8B-B14F-4D97-AF65-F5344CB8AC3E}">
        <p14:creationId xmlns:p14="http://schemas.microsoft.com/office/powerpoint/2010/main" val="142893247"/>
      </p:ext>
    </p:extLst>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394</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195</a:t>
            </a:r>
            <a:endParaRPr lang="zh-TW" altLang="en-US" sz="3600" dirty="0">
              <a:solidFill>
                <a:schemeClr val="bg1">
                  <a:lumMod val="50000"/>
                </a:schemeClr>
              </a:solidFill>
            </a:endParaRPr>
          </a:p>
        </p:txBody>
      </p:sp>
      <p:sp>
        <p:nvSpPr>
          <p:cNvPr id="10" name="文字方塊 12"/>
          <p:cNvSpPr txBox="1"/>
          <p:nvPr/>
        </p:nvSpPr>
        <p:spPr>
          <a:xfrm>
            <a:off x="795087" y="176785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5" name="矩形 14"/>
          <p:cNvSpPr/>
          <p:nvPr/>
        </p:nvSpPr>
        <p:spPr>
          <a:xfrm>
            <a:off x="795087" y="217031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4"/>
          <p:cNvSpPr txBox="1"/>
          <p:nvPr/>
        </p:nvSpPr>
        <p:spPr>
          <a:xfrm>
            <a:off x="795087" y="266527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795087" y="306773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6"/>
          <p:cNvSpPr txBox="1"/>
          <p:nvPr/>
        </p:nvSpPr>
        <p:spPr>
          <a:xfrm>
            <a:off x="789484" y="362135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789484" y="402381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8"/>
          <p:cNvSpPr txBox="1"/>
          <p:nvPr/>
        </p:nvSpPr>
        <p:spPr>
          <a:xfrm>
            <a:off x="789484" y="4518775"/>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1" name="矩形 20"/>
          <p:cNvSpPr/>
          <p:nvPr/>
        </p:nvSpPr>
        <p:spPr>
          <a:xfrm>
            <a:off x="789484" y="492123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255406" y="2897070"/>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255406" y="1999647"/>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249803" y="3853149"/>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249803" y="4750572"/>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348047324"/>
      </p:ext>
    </p:extLst>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395</a:t>
            </a:fld>
            <a:endParaRPr lang="zh-TW" altLang="en-US"/>
          </a:p>
        </p:txBody>
      </p:sp>
    </p:spTree>
    <p:extLst>
      <p:ext uri="{BB962C8B-B14F-4D97-AF65-F5344CB8AC3E}">
        <p14:creationId xmlns:p14="http://schemas.microsoft.com/office/powerpoint/2010/main" val="3528539320"/>
      </p:ext>
    </p:extLst>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396</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196</a:t>
            </a:r>
            <a:endParaRPr lang="zh-TW" altLang="en-US" sz="3600" dirty="0">
              <a:solidFill>
                <a:schemeClr val="bg1">
                  <a:lumMod val="50000"/>
                </a:schemeClr>
              </a:solidFill>
            </a:endParaRPr>
          </a:p>
        </p:txBody>
      </p:sp>
    </p:spTree>
    <p:extLst>
      <p:ext uri="{BB962C8B-B14F-4D97-AF65-F5344CB8AC3E}">
        <p14:creationId xmlns:p14="http://schemas.microsoft.com/office/powerpoint/2010/main" val="2518363127"/>
      </p:ext>
    </p:extLst>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頁尾版面配置區 6"/>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8"/>
          </p:nvPr>
        </p:nvSpPr>
        <p:spPr/>
        <p:txBody>
          <a:bodyPr/>
          <a:lstStyle/>
          <a:p>
            <a:fld id="{E27FD744-A41C-4EAD-96D0-2F84A994B62C}" type="slidenum">
              <a:rPr lang="zh-TW" altLang="en-US" smtClean="0"/>
              <a:t>397</a:t>
            </a:fld>
            <a:endParaRPr lang="zh-TW" altLang="en-US"/>
          </a:p>
        </p:txBody>
      </p:sp>
    </p:spTree>
    <p:extLst>
      <p:ext uri="{BB962C8B-B14F-4D97-AF65-F5344CB8AC3E}">
        <p14:creationId xmlns:p14="http://schemas.microsoft.com/office/powerpoint/2010/main" val="4087213432"/>
      </p:ext>
    </p:extLst>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圖片版面配置區 16"/>
          <p:cNvPicPr>
            <a:picLocks noGrp="1" noChangeAspect="1"/>
          </p:cNvPicPr>
          <p:nvPr>
            <p:ph type="pic" sz="quarter" idx="26"/>
          </p:nvPr>
        </p:nvPicPr>
        <p:blipFill rotWithShape="1">
          <a:blip r:embed="rId2"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27"/>
          </p:nvPr>
        </p:nvPicPr>
        <p:blipFill>
          <a:blip r:embed="rId3"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9"/>
          </p:nvPr>
        </p:nvSpPr>
        <p:spPr/>
        <p:txBody>
          <a:bodyPr/>
          <a:lstStyle/>
          <a:p>
            <a:fld id="{E27FD744-A41C-4EAD-96D0-2F84A994B62C}" type="slidenum">
              <a:rPr lang="zh-TW" altLang="en-US" smtClean="0"/>
              <a:t>398</a:t>
            </a:fld>
            <a:endParaRPr lang="zh-TW" altLang="en-US"/>
          </a:p>
        </p:txBody>
      </p:sp>
      <p:pic>
        <p:nvPicPr>
          <p:cNvPr id="19" name="圖片版面配置區 18"/>
          <p:cNvPicPr>
            <a:picLocks noGrp="1" noChangeAspect="1"/>
          </p:cNvPicPr>
          <p:nvPr>
            <p:ph type="pic" sz="quarter" idx="25"/>
          </p:nvPr>
        </p:nvPicPr>
        <p:blipFill>
          <a:blip r:embed="rId4"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153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92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197</a:t>
            </a:r>
            <a:endParaRPr lang="zh-TW" altLang="en-US" sz="3600" dirty="0">
              <a:solidFill>
                <a:schemeClr val="bg1">
                  <a:lumMod val="50000"/>
                </a:schemeClr>
              </a:solidFill>
            </a:endParaRPr>
          </a:p>
        </p:txBody>
      </p:sp>
      <p:grpSp>
        <p:nvGrpSpPr>
          <p:cNvPr id="11" name="群組 10"/>
          <p:cNvGrpSpPr/>
          <p:nvPr/>
        </p:nvGrpSpPr>
        <p:grpSpPr>
          <a:xfrm>
            <a:off x="603972" y="1581962"/>
            <a:ext cx="3450443" cy="523220"/>
            <a:chOff x="710077" y="4210164"/>
            <a:chExt cx="3450443" cy="523220"/>
          </a:xfrm>
        </p:grpSpPr>
        <p:sp>
          <p:nvSpPr>
            <p:cNvPr id="12" name="矩形 11"/>
            <p:cNvSpPr/>
            <p:nvPr/>
          </p:nvSpPr>
          <p:spPr>
            <a:xfrm>
              <a:off x="1196042" y="4210164"/>
              <a:ext cx="29644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3" name="群組 12"/>
            <p:cNvGrpSpPr/>
            <p:nvPr/>
          </p:nvGrpSpPr>
          <p:grpSpPr>
            <a:xfrm>
              <a:off x="710077" y="4261189"/>
              <a:ext cx="421170" cy="421170"/>
              <a:chOff x="5023476" y="1967700"/>
              <a:chExt cx="421170" cy="421170"/>
            </a:xfrm>
          </p:grpSpPr>
          <p:sp>
            <p:nvSpPr>
              <p:cNvPr id="14" name="橢圓 1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8" name="群組 17"/>
          <p:cNvGrpSpPr/>
          <p:nvPr/>
        </p:nvGrpSpPr>
        <p:grpSpPr>
          <a:xfrm>
            <a:off x="603972" y="2302052"/>
            <a:ext cx="3450443" cy="523220"/>
            <a:chOff x="710077" y="4210164"/>
            <a:chExt cx="3450443" cy="523220"/>
          </a:xfrm>
        </p:grpSpPr>
        <p:sp>
          <p:nvSpPr>
            <p:cNvPr id="20" name="矩形 19"/>
            <p:cNvSpPr/>
            <p:nvPr/>
          </p:nvSpPr>
          <p:spPr>
            <a:xfrm>
              <a:off x="1196042" y="4210164"/>
              <a:ext cx="29644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1" name="群組 20"/>
            <p:cNvGrpSpPr/>
            <p:nvPr/>
          </p:nvGrpSpPr>
          <p:grpSpPr>
            <a:xfrm>
              <a:off x="710077" y="4261189"/>
              <a:ext cx="421170" cy="421170"/>
              <a:chOff x="5023476" y="1967700"/>
              <a:chExt cx="421170" cy="421170"/>
            </a:xfrm>
          </p:grpSpPr>
          <p:sp>
            <p:nvSpPr>
              <p:cNvPr id="22" name="橢圓 2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4" name="群組 23"/>
          <p:cNvGrpSpPr/>
          <p:nvPr/>
        </p:nvGrpSpPr>
        <p:grpSpPr>
          <a:xfrm>
            <a:off x="603972" y="3022142"/>
            <a:ext cx="3450443" cy="523220"/>
            <a:chOff x="710077" y="4210164"/>
            <a:chExt cx="3450443" cy="523220"/>
          </a:xfrm>
        </p:grpSpPr>
        <p:sp>
          <p:nvSpPr>
            <p:cNvPr id="25" name="矩形 24"/>
            <p:cNvSpPr/>
            <p:nvPr/>
          </p:nvSpPr>
          <p:spPr>
            <a:xfrm>
              <a:off x="1196042" y="4210164"/>
              <a:ext cx="29644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6" name="群組 25"/>
            <p:cNvGrpSpPr/>
            <p:nvPr/>
          </p:nvGrpSpPr>
          <p:grpSpPr>
            <a:xfrm>
              <a:off x="710077" y="4261189"/>
              <a:ext cx="421170" cy="421170"/>
              <a:chOff x="5023476" y="1967700"/>
              <a:chExt cx="421170" cy="421170"/>
            </a:xfrm>
          </p:grpSpPr>
          <p:sp>
            <p:nvSpPr>
              <p:cNvPr id="27" name="橢圓 2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116632206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7330377"/>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圖片版面配置區 8"/>
          <p:cNvSpPr>
            <a:spLocks noGrp="1"/>
          </p:cNvSpPr>
          <p:nvPr>
            <p:ph type="pic" sz="quarter" idx="13"/>
          </p:nvPr>
        </p:nvSpPr>
        <p:spPr/>
      </p:sp>
      <p:sp>
        <p:nvSpPr>
          <p:cNvPr id="10" name="圖片版面配置區 9"/>
          <p:cNvSpPr>
            <a:spLocks noGrp="1"/>
          </p:cNvSpPr>
          <p:nvPr>
            <p:ph type="pic" sz="quarter" idx="14"/>
          </p:nvPr>
        </p:nvSpPr>
        <p:spPr/>
      </p:sp>
      <p:sp>
        <p:nvSpPr>
          <p:cNvPr id="11" name="圖片版面配置區 10"/>
          <p:cNvSpPr>
            <a:spLocks noGrp="1"/>
          </p:cNvSpPr>
          <p:nvPr>
            <p:ph type="pic" sz="quarter" idx="15"/>
          </p:nvPr>
        </p:nvSpPr>
        <p:spPr/>
      </p:sp>
      <p:sp>
        <p:nvSpPr>
          <p:cNvPr id="12" name="圖片版面配置區 11"/>
          <p:cNvSpPr>
            <a:spLocks noGrp="1"/>
          </p:cNvSpPr>
          <p:nvPr>
            <p:ph type="pic" sz="quarter" idx="16"/>
          </p:nvPr>
        </p:nvSpPr>
        <p:spPr/>
      </p:sp>
      <p:sp>
        <p:nvSpPr>
          <p:cNvPr id="13" name="圖片版面配置區 12"/>
          <p:cNvSpPr>
            <a:spLocks noGrp="1"/>
          </p:cNvSpPr>
          <p:nvPr>
            <p:ph type="pic" sz="quarter" idx="18"/>
          </p:nvPr>
        </p:nvSpPr>
        <p:spPr/>
      </p:sp>
      <p:sp>
        <p:nvSpPr>
          <p:cNvPr id="14" name="圖片版面配置區 13"/>
          <p:cNvSpPr>
            <a:spLocks noGrp="1"/>
          </p:cNvSpPr>
          <p:nvPr>
            <p:ph type="pic" sz="quarter" idx="19"/>
          </p:nvPr>
        </p:nvSpPr>
        <p:spPr/>
      </p:sp>
      <p:sp>
        <p:nvSpPr>
          <p:cNvPr id="7" name="頁尾版面配置區 6"/>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1"/>
          </p:nvPr>
        </p:nvSpPr>
        <p:spPr/>
        <p:txBody>
          <a:bodyPr/>
          <a:lstStyle/>
          <a:p>
            <a:fld id="{E27FD744-A41C-4EAD-96D0-2F84A994B62C}" type="slidenum">
              <a:rPr lang="zh-TW" altLang="en-US" smtClean="0"/>
              <a:t>39</a:t>
            </a:fld>
            <a:endParaRPr lang="zh-TW" altLang="en-US"/>
          </a:p>
        </p:txBody>
      </p:sp>
    </p:spTree>
    <p:extLst>
      <p:ext uri="{BB962C8B-B14F-4D97-AF65-F5344CB8AC3E}">
        <p14:creationId xmlns:p14="http://schemas.microsoft.com/office/powerpoint/2010/main" val="1403315380"/>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5"/>
          </p:nvPr>
        </p:nvSpPr>
        <p:spPr/>
      </p:sp>
      <p:sp>
        <p:nvSpPr>
          <p:cNvPr id="3" name="圖片版面配置區 2"/>
          <p:cNvSpPr>
            <a:spLocks noGrp="1"/>
          </p:cNvSpPr>
          <p:nvPr>
            <p:ph type="pic" sz="quarter" idx="26"/>
          </p:nvPr>
        </p:nvSpPr>
        <p:spPr/>
      </p:sp>
      <p:sp>
        <p:nvSpPr>
          <p:cNvPr id="4" name="圖片版面配置區 3"/>
          <p:cNvSpPr>
            <a:spLocks noGrp="1"/>
          </p:cNvSpPr>
          <p:nvPr>
            <p:ph type="pic" sz="quarter" idx="27"/>
          </p:nvPr>
        </p:nvSpPr>
        <p:spPr/>
      </p:sp>
      <p:sp>
        <p:nvSpPr>
          <p:cNvPr id="5" name="頁尾版面配置區 4"/>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9"/>
          </p:nvPr>
        </p:nvSpPr>
        <p:spPr/>
        <p:txBody>
          <a:bodyPr/>
          <a:lstStyle/>
          <a:p>
            <a:fld id="{E27FD744-A41C-4EAD-96D0-2F84A994B62C}" type="slidenum">
              <a:rPr lang="zh-TW" altLang="en-US" smtClean="0"/>
              <a:t>399</a:t>
            </a:fld>
            <a:endParaRPr lang="zh-TW" altLang="en-US"/>
          </a:p>
        </p:txBody>
      </p:sp>
    </p:spTree>
    <p:extLst>
      <p:ext uri="{BB962C8B-B14F-4D97-AF65-F5344CB8AC3E}">
        <p14:creationId xmlns:p14="http://schemas.microsoft.com/office/powerpoint/2010/main" val="1484645205"/>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25"/>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27"/>
          </p:nvPr>
        </p:nvPicPr>
        <p:blipFill>
          <a:blip r:embed="rId4"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9"/>
          </p:nvPr>
        </p:nvSpPr>
        <p:spPr/>
        <p:txBody>
          <a:bodyPr/>
          <a:lstStyle/>
          <a:p>
            <a:fld id="{E27FD744-A41C-4EAD-96D0-2F84A994B62C}" type="slidenum">
              <a:rPr lang="zh-TW" altLang="en-US" smtClean="0"/>
              <a:t>400</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198</a:t>
            </a:r>
            <a:endParaRPr lang="zh-TW" altLang="en-US" sz="3600" dirty="0">
              <a:solidFill>
                <a:schemeClr val="bg1">
                  <a:lumMod val="50000"/>
                </a:schemeClr>
              </a:solidFill>
            </a:endParaRPr>
          </a:p>
        </p:txBody>
      </p:sp>
      <p:sp>
        <p:nvSpPr>
          <p:cNvPr id="9" name="文字方塊 51"/>
          <p:cNvSpPr txBox="1"/>
          <p:nvPr/>
        </p:nvSpPr>
        <p:spPr>
          <a:xfrm>
            <a:off x="679528" y="5398796"/>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982895261"/>
      </p:ext>
    </p:extLst>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5"/>
          </p:nvPr>
        </p:nvSpPr>
        <p:spPr/>
      </p:sp>
      <p:sp>
        <p:nvSpPr>
          <p:cNvPr id="3" name="圖片版面配置區 2"/>
          <p:cNvSpPr>
            <a:spLocks noGrp="1"/>
          </p:cNvSpPr>
          <p:nvPr>
            <p:ph type="pic" sz="quarter" idx="26"/>
          </p:nvPr>
        </p:nvSpPr>
        <p:spPr/>
      </p:sp>
      <p:sp>
        <p:nvSpPr>
          <p:cNvPr id="4" name="圖片版面配置區 3"/>
          <p:cNvSpPr>
            <a:spLocks noGrp="1"/>
          </p:cNvSpPr>
          <p:nvPr>
            <p:ph type="pic" sz="quarter" idx="27"/>
          </p:nvPr>
        </p:nvSpPr>
        <p:spPr/>
      </p:sp>
      <p:sp>
        <p:nvSpPr>
          <p:cNvPr id="5" name="頁尾版面配置區 4"/>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9"/>
          </p:nvPr>
        </p:nvSpPr>
        <p:spPr/>
        <p:txBody>
          <a:bodyPr/>
          <a:lstStyle/>
          <a:p>
            <a:fld id="{E27FD744-A41C-4EAD-96D0-2F84A994B62C}" type="slidenum">
              <a:rPr lang="zh-TW" altLang="en-US" smtClean="0"/>
              <a:t>401</a:t>
            </a:fld>
            <a:endParaRPr lang="zh-TW" altLang="en-US"/>
          </a:p>
        </p:txBody>
      </p:sp>
    </p:spTree>
    <p:extLst>
      <p:ext uri="{BB962C8B-B14F-4D97-AF65-F5344CB8AC3E}">
        <p14:creationId xmlns:p14="http://schemas.microsoft.com/office/powerpoint/2010/main" val="1322904860"/>
      </p:ext>
    </p:extLst>
  </p:cSld>
  <p:clrMapOvr>
    <a:masterClrMapping/>
  </p:clrMapOvr>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25"/>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9"/>
          </p:nvPr>
        </p:nvSpPr>
        <p:spPr/>
        <p:txBody>
          <a:bodyPr/>
          <a:lstStyle/>
          <a:p>
            <a:fld id="{E27FD744-A41C-4EAD-96D0-2F84A994B62C}" type="slidenum">
              <a:rPr lang="zh-TW" altLang="en-US" smtClean="0"/>
              <a:t>402</a:t>
            </a:fld>
            <a:endParaRPr lang="zh-TW" altLang="en-US"/>
          </a:p>
        </p:txBody>
      </p:sp>
      <p:pic>
        <p:nvPicPr>
          <p:cNvPr id="14" name="圖片版面配置區 13"/>
          <p:cNvPicPr>
            <a:picLocks noGrp="1" noChangeAspect="1"/>
          </p:cNvPicPr>
          <p:nvPr>
            <p:ph type="pic" sz="quarter" idx="27"/>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199</a:t>
            </a:r>
            <a:endParaRPr lang="zh-TW" altLang="en-US" sz="3600" dirty="0">
              <a:solidFill>
                <a:schemeClr val="bg1">
                  <a:lumMod val="50000"/>
                </a:schemeClr>
              </a:solidFill>
            </a:endParaRPr>
          </a:p>
        </p:txBody>
      </p:sp>
      <p:sp>
        <p:nvSpPr>
          <p:cNvPr id="9" name="文字方塊 51"/>
          <p:cNvSpPr txBox="1"/>
          <p:nvPr/>
        </p:nvSpPr>
        <p:spPr>
          <a:xfrm>
            <a:off x="679528" y="508904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327962553"/>
      </p:ext>
    </p:extLst>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5"/>
          </p:nvPr>
        </p:nvSpPr>
        <p:spPr/>
      </p:sp>
      <p:sp>
        <p:nvSpPr>
          <p:cNvPr id="3" name="圖片版面配置區 2"/>
          <p:cNvSpPr>
            <a:spLocks noGrp="1"/>
          </p:cNvSpPr>
          <p:nvPr>
            <p:ph type="pic" sz="quarter" idx="26"/>
          </p:nvPr>
        </p:nvSpPr>
        <p:spPr/>
      </p:sp>
      <p:sp>
        <p:nvSpPr>
          <p:cNvPr id="4" name="圖片版面配置區 3"/>
          <p:cNvSpPr>
            <a:spLocks noGrp="1"/>
          </p:cNvSpPr>
          <p:nvPr>
            <p:ph type="pic" sz="quarter" idx="27"/>
          </p:nvPr>
        </p:nvSpPr>
        <p:spPr/>
      </p:sp>
      <p:sp>
        <p:nvSpPr>
          <p:cNvPr id="5" name="頁尾版面配置區 4"/>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9"/>
          </p:nvPr>
        </p:nvSpPr>
        <p:spPr/>
        <p:txBody>
          <a:bodyPr/>
          <a:lstStyle/>
          <a:p>
            <a:fld id="{E27FD744-A41C-4EAD-96D0-2F84A994B62C}" type="slidenum">
              <a:rPr lang="zh-TW" altLang="en-US" smtClean="0"/>
              <a:t>403</a:t>
            </a:fld>
            <a:endParaRPr lang="zh-TW" altLang="en-US"/>
          </a:p>
        </p:txBody>
      </p:sp>
    </p:spTree>
    <p:extLst>
      <p:ext uri="{BB962C8B-B14F-4D97-AF65-F5344CB8AC3E}">
        <p14:creationId xmlns:p14="http://schemas.microsoft.com/office/powerpoint/2010/main" val="1519620911"/>
      </p:ext>
    </p:extLst>
  </p:cSld>
  <p:clrMapOvr>
    <a:masterClrMapping/>
  </p:clrMapOvr>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7"/>
          </p:nvPr>
        </p:nvSpPr>
        <p:spPr/>
        <p:txBody>
          <a:bodyPr/>
          <a:lstStyle/>
          <a:p>
            <a:fld id="{E27FD744-A41C-4EAD-96D0-2F84A994B62C}" type="slidenum">
              <a:rPr lang="zh-TW" altLang="en-US" smtClean="0"/>
              <a:t>404</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200</a:t>
            </a:r>
            <a:endParaRPr lang="zh-TW" altLang="en-US" sz="3600" dirty="0">
              <a:solidFill>
                <a:schemeClr val="bg1">
                  <a:lumMod val="50000"/>
                </a:schemeClr>
              </a:solidFill>
            </a:endParaRPr>
          </a:p>
        </p:txBody>
      </p:sp>
      <p:sp>
        <p:nvSpPr>
          <p:cNvPr id="12" name="矩形 11"/>
          <p:cNvSpPr/>
          <p:nvPr/>
        </p:nvSpPr>
        <p:spPr>
          <a:xfrm>
            <a:off x="6184204" y="2064859"/>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9" name="橢圓 18"/>
          <p:cNvSpPr/>
          <p:nvPr/>
        </p:nvSpPr>
        <p:spPr>
          <a:xfrm>
            <a:off x="5349814" y="1569595"/>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0" name="直線接點 19"/>
          <p:cNvCxnSpPr/>
          <p:nvPr/>
        </p:nvCxnSpPr>
        <p:spPr>
          <a:xfrm>
            <a:off x="5772724" y="1986790"/>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6184204" y="1521918"/>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22" name="矩形 21"/>
          <p:cNvSpPr/>
          <p:nvPr/>
        </p:nvSpPr>
        <p:spPr>
          <a:xfrm>
            <a:off x="6184204" y="3539329"/>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3" name="橢圓 22"/>
          <p:cNvSpPr/>
          <p:nvPr/>
        </p:nvSpPr>
        <p:spPr>
          <a:xfrm>
            <a:off x="5349814" y="3044065"/>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4" name="直線接點 23"/>
          <p:cNvCxnSpPr/>
          <p:nvPr/>
        </p:nvCxnSpPr>
        <p:spPr>
          <a:xfrm>
            <a:off x="5772724" y="3461260"/>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5" name="文字方塊 88"/>
          <p:cNvSpPr txBox="1"/>
          <p:nvPr/>
        </p:nvSpPr>
        <p:spPr>
          <a:xfrm>
            <a:off x="6184204" y="2996388"/>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34" name="矩形 33"/>
          <p:cNvSpPr/>
          <p:nvPr/>
        </p:nvSpPr>
        <p:spPr>
          <a:xfrm>
            <a:off x="1231583" y="4105469"/>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35" name="橢圓 34"/>
          <p:cNvSpPr/>
          <p:nvPr/>
        </p:nvSpPr>
        <p:spPr>
          <a:xfrm>
            <a:off x="397193" y="3610205"/>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36" name="直線接點 35"/>
          <p:cNvCxnSpPr/>
          <p:nvPr/>
        </p:nvCxnSpPr>
        <p:spPr>
          <a:xfrm>
            <a:off x="820103" y="4027400"/>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7" name="文字方塊 88"/>
          <p:cNvSpPr txBox="1"/>
          <p:nvPr/>
        </p:nvSpPr>
        <p:spPr>
          <a:xfrm>
            <a:off x="1231583" y="3562528"/>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
        <p:nvSpPr>
          <p:cNvPr id="38" name="矩形 37"/>
          <p:cNvSpPr/>
          <p:nvPr/>
        </p:nvSpPr>
        <p:spPr>
          <a:xfrm>
            <a:off x="1403033" y="5661183"/>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39" name="橢圓 38"/>
          <p:cNvSpPr/>
          <p:nvPr/>
        </p:nvSpPr>
        <p:spPr>
          <a:xfrm>
            <a:off x="397193" y="5165919"/>
            <a:ext cx="834390" cy="83439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40" name="直線接點 39"/>
          <p:cNvCxnSpPr/>
          <p:nvPr/>
        </p:nvCxnSpPr>
        <p:spPr>
          <a:xfrm>
            <a:off x="820103" y="5583114"/>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41" name="文字方塊 88"/>
          <p:cNvSpPr txBox="1"/>
          <p:nvPr/>
        </p:nvSpPr>
        <p:spPr>
          <a:xfrm>
            <a:off x="1231583" y="5118242"/>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4"/>
                </a:solidFill>
              </a:rPr>
              <a:t>Business</a:t>
            </a:r>
            <a:endParaRPr lang="zh-TW" altLang="en-US" sz="2400" b="1" dirty="0">
              <a:solidFill>
                <a:schemeClr val="accent4"/>
              </a:solidFill>
            </a:endParaRPr>
          </a:p>
        </p:txBody>
      </p:sp>
    </p:spTree>
    <p:extLst>
      <p:ext uri="{BB962C8B-B14F-4D97-AF65-F5344CB8AC3E}">
        <p14:creationId xmlns:p14="http://schemas.microsoft.com/office/powerpoint/2010/main" val="57813641"/>
      </p:ext>
    </p:extLst>
  </p:cSld>
  <p:clrMapOvr>
    <a:masterClrMapping/>
  </p:clrMapOvr>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405</a:t>
            </a:fld>
            <a:endParaRPr lang="zh-TW" altLang="en-US"/>
          </a:p>
        </p:txBody>
      </p:sp>
    </p:spTree>
    <p:extLst>
      <p:ext uri="{BB962C8B-B14F-4D97-AF65-F5344CB8AC3E}">
        <p14:creationId xmlns:p14="http://schemas.microsoft.com/office/powerpoint/2010/main" val="329714275"/>
      </p:ext>
    </p:extLst>
  </p:cSld>
  <p:clrMapOvr>
    <a:masterClrMapping/>
  </p:clrMapOvr>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406</a:t>
            </a:fld>
            <a:endParaRPr lang="zh-TW" altLang="en-US"/>
          </a:p>
        </p:txBody>
      </p:sp>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201</a:t>
            </a:r>
            <a:endParaRPr lang="zh-TW" altLang="en-US" sz="3600" dirty="0">
              <a:solidFill>
                <a:schemeClr val="bg1">
                  <a:lumMod val="50000"/>
                </a:schemeClr>
              </a:solidFill>
            </a:endParaRPr>
          </a:p>
        </p:txBody>
      </p:sp>
      <p:sp>
        <p:nvSpPr>
          <p:cNvPr id="11" name="矩形 10"/>
          <p:cNvSpPr/>
          <p:nvPr/>
        </p:nvSpPr>
        <p:spPr>
          <a:xfrm>
            <a:off x="6591002" y="1791634"/>
            <a:ext cx="21986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4" name="群組 13"/>
          <p:cNvGrpSpPr/>
          <p:nvPr/>
        </p:nvGrpSpPr>
        <p:grpSpPr>
          <a:xfrm>
            <a:off x="6105037" y="1842659"/>
            <a:ext cx="421170" cy="421170"/>
            <a:chOff x="5023476" y="1967700"/>
            <a:chExt cx="421170" cy="421170"/>
          </a:xfrm>
        </p:grpSpPr>
        <p:sp>
          <p:nvSpPr>
            <p:cNvPr id="15" name="橢圓 1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6591002" y="2511724"/>
            <a:ext cx="21986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9" name="群組 18"/>
          <p:cNvGrpSpPr/>
          <p:nvPr/>
        </p:nvGrpSpPr>
        <p:grpSpPr>
          <a:xfrm>
            <a:off x="6105037" y="2562749"/>
            <a:ext cx="421170" cy="421170"/>
            <a:chOff x="5023476" y="1967700"/>
            <a:chExt cx="421170" cy="421170"/>
          </a:xfrm>
        </p:grpSpPr>
        <p:sp>
          <p:nvSpPr>
            <p:cNvPr id="20" name="橢圓 1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6591002" y="3231814"/>
            <a:ext cx="21986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6105037" y="3282839"/>
            <a:ext cx="421170" cy="421170"/>
            <a:chOff x="5023476" y="1967700"/>
            <a:chExt cx="421170" cy="421170"/>
          </a:xfrm>
        </p:grpSpPr>
        <p:sp>
          <p:nvSpPr>
            <p:cNvPr id="25" name="橢圓 2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矩形 26"/>
          <p:cNvSpPr/>
          <p:nvPr/>
        </p:nvSpPr>
        <p:spPr>
          <a:xfrm>
            <a:off x="1093172" y="4018038"/>
            <a:ext cx="21986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8" name="群組 27"/>
          <p:cNvGrpSpPr/>
          <p:nvPr/>
        </p:nvGrpSpPr>
        <p:grpSpPr>
          <a:xfrm>
            <a:off x="607207" y="4069063"/>
            <a:ext cx="421170" cy="421170"/>
            <a:chOff x="5023476" y="1967700"/>
            <a:chExt cx="421170" cy="421170"/>
          </a:xfrm>
        </p:grpSpPr>
        <p:sp>
          <p:nvSpPr>
            <p:cNvPr id="29" name="橢圓 2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矩形 30"/>
          <p:cNvSpPr/>
          <p:nvPr/>
        </p:nvSpPr>
        <p:spPr>
          <a:xfrm>
            <a:off x="1093172" y="4738128"/>
            <a:ext cx="21986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2" name="群組 31"/>
          <p:cNvGrpSpPr/>
          <p:nvPr/>
        </p:nvGrpSpPr>
        <p:grpSpPr>
          <a:xfrm>
            <a:off x="607207" y="4789153"/>
            <a:ext cx="421170" cy="421170"/>
            <a:chOff x="5023476" y="1967700"/>
            <a:chExt cx="421170" cy="421170"/>
          </a:xfrm>
        </p:grpSpPr>
        <p:sp>
          <p:nvSpPr>
            <p:cNvPr id="33" name="橢圓 3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5" name="矩形 34"/>
          <p:cNvSpPr/>
          <p:nvPr/>
        </p:nvSpPr>
        <p:spPr>
          <a:xfrm>
            <a:off x="1093172" y="5458218"/>
            <a:ext cx="219866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6" name="群組 35"/>
          <p:cNvGrpSpPr/>
          <p:nvPr/>
        </p:nvGrpSpPr>
        <p:grpSpPr>
          <a:xfrm>
            <a:off x="607207" y="5509243"/>
            <a:ext cx="421170" cy="421170"/>
            <a:chOff x="5023476" y="1967700"/>
            <a:chExt cx="421170" cy="421170"/>
          </a:xfrm>
        </p:grpSpPr>
        <p:sp>
          <p:nvSpPr>
            <p:cNvPr id="37" name="橢圓 3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224209854"/>
      </p:ext>
    </p:extLst>
  </p:cSld>
  <p:clrMapOvr>
    <a:masterClrMapping/>
  </p:clrMapOvr>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5"/>
          </p:nvPr>
        </p:nvSpPr>
        <p:spPr/>
      </p:sp>
      <p:sp>
        <p:nvSpPr>
          <p:cNvPr id="4" name="頁尾版面配置區 3"/>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7"/>
          </p:nvPr>
        </p:nvSpPr>
        <p:spPr/>
        <p:txBody>
          <a:bodyPr/>
          <a:lstStyle/>
          <a:p>
            <a:fld id="{E27FD744-A41C-4EAD-96D0-2F84A994B62C}" type="slidenum">
              <a:rPr lang="zh-TW" altLang="en-US" smtClean="0"/>
              <a:t>407</a:t>
            </a:fld>
            <a:endParaRPr lang="zh-TW" altLang="en-US"/>
          </a:p>
        </p:txBody>
      </p:sp>
    </p:spTree>
    <p:extLst>
      <p:ext uri="{BB962C8B-B14F-4D97-AF65-F5344CB8AC3E}">
        <p14:creationId xmlns:p14="http://schemas.microsoft.com/office/powerpoint/2010/main" val="3539366934"/>
      </p:ext>
    </p:extLst>
  </p:cSld>
  <p:clrMapOvr>
    <a:masterClrMapping/>
  </p:clrMapOvr>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5"/>
          </p:nvPr>
        </p:nvSpPr>
        <p:spPr/>
        <p:txBody>
          <a:bodyPr/>
          <a:lstStyle/>
          <a:p>
            <a:fld id="{E27FD744-A41C-4EAD-96D0-2F84A994B62C}" type="slidenum">
              <a:rPr lang="zh-TW" altLang="en-US" smtClean="0"/>
              <a:t>408</a:t>
            </a:fld>
            <a:endParaRPr lang="zh-TW" altLang="en-US"/>
          </a:p>
        </p:txBody>
      </p:sp>
      <p:sp>
        <p:nvSpPr>
          <p:cNvPr id="8" name="矩形 7"/>
          <p:cNvSpPr/>
          <p:nvPr/>
        </p:nvSpPr>
        <p:spPr>
          <a:xfrm>
            <a:off x="51365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45242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202</a:t>
            </a:r>
            <a:endParaRPr lang="zh-TW" altLang="en-US" sz="3600" dirty="0">
              <a:solidFill>
                <a:schemeClr val="bg1">
                  <a:lumMod val="50000"/>
                </a:schemeClr>
              </a:solidFill>
            </a:endParaRPr>
          </a:p>
        </p:txBody>
      </p:sp>
      <p:sp>
        <p:nvSpPr>
          <p:cNvPr id="14" name="矩形 13"/>
          <p:cNvSpPr/>
          <p:nvPr/>
        </p:nvSpPr>
        <p:spPr>
          <a:xfrm>
            <a:off x="4570792" y="1748550"/>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15" name="文字方塊 14"/>
          <p:cNvSpPr txBox="1"/>
          <p:nvPr/>
        </p:nvSpPr>
        <p:spPr>
          <a:xfrm>
            <a:off x="5554444" y="1875442"/>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6" name="矩形 15"/>
          <p:cNvSpPr/>
          <p:nvPr/>
        </p:nvSpPr>
        <p:spPr>
          <a:xfrm>
            <a:off x="4570792" y="2867487"/>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7" name="文字方塊 16"/>
          <p:cNvSpPr txBox="1"/>
          <p:nvPr/>
        </p:nvSpPr>
        <p:spPr>
          <a:xfrm>
            <a:off x="5554444" y="2994379"/>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8" name="矩形 17"/>
          <p:cNvSpPr/>
          <p:nvPr/>
        </p:nvSpPr>
        <p:spPr>
          <a:xfrm>
            <a:off x="4570792" y="3938252"/>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9" name="文字方塊 18"/>
          <p:cNvSpPr txBox="1"/>
          <p:nvPr/>
        </p:nvSpPr>
        <p:spPr>
          <a:xfrm>
            <a:off x="5554444" y="406514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20" name="矩形 19"/>
          <p:cNvSpPr/>
          <p:nvPr/>
        </p:nvSpPr>
        <p:spPr>
          <a:xfrm>
            <a:off x="4570792" y="5057189"/>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21" name="文字方塊 20"/>
          <p:cNvSpPr txBox="1"/>
          <p:nvPr/>
        </p:nvSpPr>
        <p:spPr>
          <a:xfrm>
            <a:off x="5554444" y="518408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Tree>
    <p:extLst>
      <p:ext uri="{BB962C8B-B14F-4D97-AF65-F5344CB8AC3E}">
        <p14:creationId xmlns:p14="http://schemas.microsoft.com/office/powerpoint/2010/main" val="260766820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5"/>
          </p:nvPr>
        </p:nvSpPr>
        <p:spPr/>
        <p:txBody>
          <a:bodyPr/>
          <a:lstStyle/>
          <a:p>
            <a:fld id="{E27FD744-A41C-4EAD-96D0-2F84A994B62C}" type="slidenum">
              <a:rPr lang="zh-TW" altLang="en-US" smtClean="0"/>
              <a:t>40</a:t>
            </a:fld>
            <a:endParaRPr lang="zh-TW" altLang="en-US"/>
          </a:p>
        </p:txBody>
      </p:sp>
      <p:sp>
        <p:nvSpPr>
          <p:cNvPr id="18" name="矩形 1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018</a:t>
            </a:r>
            <a:endParaRPr lang="zh-TW" altLang="en-US" sz="3600" dirty="0">
              <a:solidFill>
                <a:schemeClr val="bg1">
                  <a:lumMod val="50000"/>
                </a:schemeClr>
              </a:solidFill>
            </a:endParaRPr>
          </a:p>
        </p:txBody>
      </p:sp>
      <p:sp>
        <p:nvSpPr>
          <p:cNvPr id="10" name="矩形 9"/>
          <p:cNvSpPr/>
          <p:nvPr/>
        </p:nvSpPr>
        <p:spPr>
          <a:xfrm>
            <a:off x="414224" y="3906534"/>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11" name="文字方塊 11"/>
          <p:cNvSpPr txBox="1"/>
          <p:nvPr/>
        </p:nvSpPr>
        <p:spPr>
          <a:xfrm>
            <a:off x="1397876" y="4033426"/>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2" name="矩形 11"/>
          <p:cNvSpPr/>
          <p:nvPr/>
        </p:nvSpPr>
        <p:spPr>
          <a:xfrm>
            <a:off x="414224" y="5025471"/>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13" name="文字方塊 13"/>
          <p:cNvSpPr txBox="1"/>
          <p:nvPr/>
        </p:nvSpPr>
        <p:spPr>
          <a:xfrm>
            <a:off x="1397876" y="5152363"/>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4" name="矩形 13"/>
          <p:cNvSpPr/>
          <p:nvPr/>
        </p:nvSpPr>
        <p:spPr>
          <a:xfrm>
            <a:off x="4613769" y="3907263"/>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19" name="文字方塊 15"/>
          <p:cNvSpPr txBox="1"/>
          <p:nvPr/>
        </p:nvSpPr>
        <p:spPr>
          <a:xfrm>
            <a:off x="5597421" y="4034155"/>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20" name="矩形 19"/>
          <p:cNvSpPr/>
          <p:nvPr/>
        </p:nvSpPr>
        <p:spPr>
          <a:xfrm>
            <a:off x="4613769" y="5026200"/>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21" name="文字方塊 17"/>
          <p:cNvSpPr txBox="1"/>
          <p:nvPr/>
        </p:nvSpPr>
        <p:spPr>
          <a:xfrm>
            <a:off x="5597421" y="5153092"/>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Tree>
    <p:extLst>
      <p:ext uri="{BB962C8B-B14F-4D97-AF65-F5344CB8AC3E}">
        <p14:creationId xmlns:p14="http://schemas.microsoft.com/office/powerpoint/2010/main" val="115807061"/>
      </p:ext>
    </p:extLst>
  </p:cSld>
  <p:clrMapOvr>
    <a:masterClrMapping/>
  </p:clrMapOvr>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409</a:t>
            </a:fld>
            <a:endParaRPr lang="zh-TW" altLang="en-US"/>
          </a:p>
        </p:txBody>
      </p:sp>
    </p:spTree>
    <p:extLst>
      <p:ext uri="{BB962C8B-B14F-4D97-AF65-F5344CB8AC3E}">
        <p14:creationId xmlns:p14="http://schemas.microsoft.com/office/powerpoint/2010/main" val="2230282812"/>
      </p:ext>
    </p:extLst>
  </p:cSld>
  <p:clrMapOvr>
    <a:masterClrMapping/>
  </p:clrMapOvr>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410</a:t>
            </a:fld>
            <a:endParaRPr lang="zh-TW" altLang="en-US"/>
          </a:p>
        </p:txBody>
      </p:sp>
      <p:pic>
        <p:nvPicPr>
          <p:cNvPr id="13" name="圖片版面配置區 1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518427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4572001"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203</a:t>
            </a:r>
            <a:endParaRPr lang="zh-TW" altLang="en-US" sz="3600" dirty="0">
              <a:solidFill>
                <a:schemeClr val="bg1">
                  <a:lumMod val="50000"/>
                </a:schemeClr>
              </a:solidFill>
            </a:endParaRPr>
          </a:p>
        </p:txBody>
      </p:sp>
      <p:sp>
        <p:nvSpPr>
          <p:cNvPr id="11" name="矩形 10"/>
          <p:cNvSpPr/>
          <p:nvPr/>
        </p:nvSpPr>
        <p:spPr>
          <a:xfrm>
            <a:off x="5172452"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5172452"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5172452"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5172452"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4686486" y="2136293"/>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9" name="群組 18"/>
          <p:cNvGrpSpPr/>
          <p:nvPr/>
        </p:nvGrpSpPr>
        <p:grpSpPr>
          <a:xfrm>
            <a:off x="4686486" y="3187853"/>
            <a:ext cx="421170" cy="421170"/>
            <a:chOff x="5023476" y="3019260"/>
            <a:chExt cx="421170" cy="421170"/>
          </a:xfrm>
        </p:grpSpPr>
        <p:sp>
          <p:nvSpPr>
            <p:cNvPr id="20" name="橢圓 19"/>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4686486" y="4239413"/>
            <a:ext cx="421170" cy="421170"/>
            <a:chOff x="5023476" y="4070820"/>
            <a:chExt cx="421170" cy="421170"/>
          </a:xfrm>
        </p:grpSpPr>
        <p:sp>
          <p:nvSpPr>
            <p:cNvPr id="23" name="橢圓 22"/>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5" name="群組 24"/>
          <p:cNvGrpSpPr/>
          <p:nvPr/>
        </p:nvGrpSpPr>
        <p:grpSpPr>
          <a:xfrm>
            <a:off x="4686486" y="5290973"/>
            <a:ext cx="421170" cy="421170"/>
            <a:chOff x="5023476" y="5122380"/>
            <a:chExt cx="421170" cy="421170"/>
          </a:xfrm>
        </p:grpSpPr>
        <p:sp>
          <p:nvSpPr>
            <p:cNvPr id="26" name="橢圓 25"/>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715288875"/>
      </p:ext>
    </p:extLst>
  </p:cSld>
  <p:clrMapOvr>
    <a:masterClrMapping/>
  </p:clrMapOvr>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3"/>
          </p:nvPr>
        </p:nvSpPr>
        <p:spPr/>
      </p:sp>
      <p:sp>
        <p:nvSpPr>
          <p:cNvPr id="4" name="頁尾版面配置區 3"/>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5"/>
          </p:nvPr>
        </p:nvSpPr>
        <p:spPr/>
        <p:txBody>
          <a:bodyPr/>
          <a:lstStyle/>
          <a:p>
            <a:fld id="{E27FD744-A41C-4EAD-96D0-2F84A994B62C}" type="slidenum">
              <a:rPr lang="zh-TW" altLang="en-US" smtClean="0"/>
              <a:t>411</a:t>
            </a:fld>
            <a:endParaRPr lang="zh-TW" altLang="en-US"/>
          </a:p>
        </p:txBody>
      </p:sp>
    </p:spTree>
    <p:extLst>
      <p:ext uri="{BB962C8B-B14F-4D97-AF65-F5344CB8AC3E}">
        <p14:creationId xmlns:p14="http://schemas.microsoft.com/office/powerpoint/2010/main" val="1347630589"/>
      </p:ext>
    </p:extLst>
  </p:cSld>
  <p:clrMapOvr>
    <a:masterClrMapping/>
  </p:clrMapOvr>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6"/>
          </p:nvPr>
        </p:nvPicPr>
        <p:blipFill>
          <a:blip r:embed="rId8"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8"/>
          </p:nvPr>
        </p:nvSpPr>
        <p:spPr/>
        <p:txBody>
          <a:bodyPr/>
          <a:lstStyle/>
          <a:p>
            <a:fld id="{E27FD744-A41C-4EAD-96D0-2F84A994B62C}" type="slidenum">
              <a:rPr lang="zh-TW" altLang="en-US" smtClean="0"/>
              <a:t>412</a:t>
            </a:fld>
            <a:endParaRPr lang="zh-TW" altLang="en-US"/>
          </a:p>
        </p:txBody>
      </p:sp>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204</a:t>
            </a:r>
            <a:endParaRPr lang="zh-TW" altLang="en-US" sz="3600" dirty="0">
              <a:solidFill>
                <a:schemeClr val="bg1">
                  <a:lumMod val="50000"/>
                </a:schemeClr>
              </a:solidFill>
            </a:endParaRPr>
          </a:p>
        </p:txBody>
      </p:sp>
      <p:grpSp>
        <p:nvGrpSpPr>
          <p:cNvPr id="21" name="群組 20"/>
          <p:cNvGrpSpPr/>
          <p:nvPr/>
        </p:nvGrpSpPr>
        <p:grpSpPr>
          <a:xfrm>
            <a:off x="2906831" y="1782289"/>
            <a:ext cx="3352566" cy="738664"/>
            <a:chOff x="560912" y="1927819"/>
            <a:chExt cx="3352566" cy="738664"/>
          </a:xfrm>
        </p:grpSpPr>
        <p:grpSp>
          <p:nvGrpSpPr>
            <p:cNvPr id="22" name="群組 21"/>
            <p:cNvGrpSpPr/>
            <p:nvPr/>
          </p:nvGrpSpPr>
          <p:grpSpPr>
            <a:xfrm>
              <a:off x="560912" y="2086566"/>
              <a:ext cx="421170" cy="421170"/>
              <a:chOff x="1600200" y="2308860"/>
              <a:chExt cx="594360" cy="594360"/>
            </a:xfrm>
            <a:noFill/>
          </p:grpSpPr>
          <p:sp>
            <p:nvSpPr>
              <p:cNvPr id="24" name="橢圓 2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6" name="群組 25"/>
          <p:cNvGrpSpPr/>
          <p:nvPr/>
        </p:nvGrpSpPr>
        <p:grpSpPr>
          <a:xfrm>
            <a:off x="2906831" y="2757649"/>
            <a:ext cx="3352566" cy="738664"/>
            <a:chOff x="560912" y="1927819"/>
            <a:chExt cx="3352566" cy="738664"/>
          </a:xfrm>
        </p:grpSpPr>
        <p:grpSp>
          <p:nvGrpSpPr>
            <p:cNvPr id="27" name="群組 26"/>
            <p:cNvGrpSpPr/>
            <p:nvPr/>
          </p:nvGrpSpPr>
          <p:grpSpPr>
            <a:xfrm>
              <a:off x="560912" y="2086566"/>
              <a:ext cx="421170" cy="421170"/>
              <a:chOff x="1600200" y="2308860"/>
              <a:chExt cx="594360" cy="594360"/>
            </a:xfrm>
            <a:noFill/>
          </p:grpSpPr>
          <p:sp>
            <p:nvSpPr>
              <p:cNvPr id="29" name="橢圓 2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1" name="群組 30"/>
          <p:cNvGrpSpPr/>
          <p:nvPr/>
        </p:nvGrpSpPr>
        <p:grpSpPr>
          <a:xfrm>
            <a:off x="2906831" y="3733009"/>
            <a:ext cx="3352566" cy="738664"/>
            <a:chOff x="560912" y="1927819"/>
            <a:chExt cx="3352566" cy="738664"/>
          </a:xfrm>
        </p:grpSpPr>
        <p:grpSp>
          <p:nvGrpSpPr>
            <p:cNvPr id="32" name="群組 31"/>
            <p:cNvGrpSpPr/>
            <p:nvPr/>
          </p:nvGrpSpPr>
          <p:grpSpPr>
            <a:xfrm>
              <a:off x="560912" y="2086566"/>
              <a:ext cx="421170" cy="421170"/>
              <a:chOff x="1600200" y="2308860"/>
              <a:chExt cx="594360" cy="594360"/>
            </a:xfrm>
            <a:noFill/>
          </p:grpSpPr>
          <p:sp>
            <p:nvSpPr>
              <p:cNvPr id="34" name="橢圓 3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3" name="矩形 3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169138780"/>
      </p:ext>
    </p:extLst>
  </p:cSld>
  <p:clrMapOvr>
    <a:masterClrMapping/>
  </p:clrMapOvr>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頁尾版面配置區 8"/>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10" name="投影片編號版面配置區 9"/>
          <p:cNvSpPr>
            <a:spLocks noGrp="1"/>
          </p:cNvSpPr>
          <p:nvPr>
            <p:ph type="sldNum" sz="quarter" idx="18"/>
          </p:nvPr>
        </p:nvSpPr>
        <p:spPr/>
        <p:txBody>
          <a:bodyPr/>
          <a:lstStyle/>
          <a:p>
            <a:fld id="{E27FD744-A41C-4EAD-96D0-2F84A994B62C}" type="slidenum">
              <a:rPr lang="zh-TW" altLang="en-US" smtClean="0"/>
              <a:t>413</a:t>
            </a:fld>
            <a:endParaRPr lang="zh-TW" altLang="en-US"/>
          </a:p>
        </p:txBody>
      </p:sp>
    </p:spTree>
    <p:extLst>
      <p:ext uri="{BB962C8B-B14F-4D97-AF65-F5344CB8AC3E}">
        <p14:creationId xmlns:p14="http://schemas.microsoft.com/office/powerpoint/2010/main" val="1225954830"/>
      </p:ext>
    </p:extLst>
  </p:cSld>
  <p:clrMapOvr>
    <a:masterClrMapping/>
  </p:clrMapOvr>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圖片版面配置區 16"/>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20"/>
          </p:nvPr>
        </p:nvPicPr>
        <p:blipFill>
          <a:blip r:embed="rId6" cstate="email">
            <a:extLst>
              <a:ext uri="{28A0092B-C50C-407E-A947-70E740481C1C}">
                <a14:useLocalDpi xmlns:a14="http://schemas.microsoft.com/office/drawing/2010/main"/>
              </a:ext>
            </a:extLst>
          </a:blip>
          <a:srcRect/>
          <a:stretch>
            <a:fillRect/>
          </a:stretch>
        </p:blipFill>
        <p:spPr/>
      </p:pic>
      <p:sp>
        <p:nvSpPr>
          <p:cNvPr id="9" name="頁尾版面配置區 8"/>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10" name="投影片編號版面配置區 9"/>
          <p:cNvSpPr>
            <a:spLocks noGrp="1"/>
          </p:cNvSpPr>
          <p:nvPr>
            <p:ph type="sldNum" sz="quarter" idx="22"/>
          </p:nvPr>
        </p:nvSpPr>
        <p:spPr/>
        <p:txBody>
          <a:bodyPr/>
          <a:lstStyle/>
          <a:p>
            <a:fld id="{E27FD744-A41C-4EAD-96D0-2F84A994B62C}" type="slidenum">
              <a:rPr lang="zh-TW" altLang="en-US" smtClean="0"/>
              <a:t>414</a:t>
            </a:fld>
            <a:endParaRPr lang="zh-TW" altLang="en-US"/>
          </a:p>
        </p:txBody>
      </p:sp>
      <p:sp>
        <p:nvSpPr>
          <p:cNvPr id="11" name="矩形 10"/>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205</a:t>
            </a:r>
            <a:endParaRPr lang="zh-TW" altLang="en-US" sz="3600" dirty="0">
              <a:solidFill>
                <a:schemeClr val="bg1">
                  <a:lumMod val="50000"/>
                </a:schemeClr>
              </a:solidFill>
            </a:endParaRPr>
          </a:p>
        </p:txBody>
      </p:sp>
      <p:sp>
        <p:nvSpPr>
          <p:cNvPr id="13" name="矩形 12"/>
          <p:cNvSpPr/>
          <p:nvPr/>
        </p:nvSpPr>
        <p:spPr>
          <a:xfrm>
            <a:off x="553411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4951186" y="2181225"/>
            <a:ext cx="582930" cy="422910"/>
            <a:chOff x="2068830" y="3314700"/>
            <a:chExt cx="582930" cy="422910"/>
          </a:xfrm>
        </p:grpSpPr>
        <p:sp>
          <p:nvSpPr>
            <p:cNvPr id="15" name="矩形 14"/>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553411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3" name="群組 22"/>
          <p:cNvGrpSpPr/>
          <p:nvPr/>
        </p:nvGrpSpPr>
        <p:grpSpPr>
          <a:xfrm>
            <a:off x="4951186" y="3229737"/>
            <a:ext cx="582930" cy="422910"/>
            <a:chOff x="2068830" y="3314700"/>
            <a:chExt cx="582930" cy="422910"/>
          </a:xfrm>
        </p:grpSpPr>
        <p:sp>
          <p:nvSpPr>
            <p:cNvPr id="24" name="矩形 2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553411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7" name="群組 26"/>
          <p:cNvGrpSpPr/>
          <p:nvPr/>
        </p:nvGrpSpPr>
        <p:grpSpPr>
          <a:xfrm>
            <a:off x="4951186" y="4278249"/>
            <a:ext cx="582930" cy="422910"/>
            <a:chOff x="2068830" y="3314700"/>
            <a:chExt cx="582930" cy="422910"/>
          </a:xfrm>
        </p:grpSpPr>
        <p:sp>
          <p:nvSpPr>
            <p:cNvPr id="28" name="矩形 2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0" name="矩形 29"/>
          <p:cNvSpPr/>
          <p:nvPr/>
        </p:nvSpPr>
        <p:spPr>
          <a:xfrm>
            <a:off x="553411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1" name="群組 30"/>
          <p:cNvGrpSpPr/>
          <p:nvPr/>
        </p:nvGrpSpPr>
        <p:grpSpPr>
          <a:xfrm>
            <a:off x="4951186" y="5326761"/>
            <a:ext cx="582930" cy="422910"/>
            <a:chOff x="2068830" y="3314700"/>
            <a:chExt cx="582930" cy="422910"/>
          </a:xfrm>
        </p:grpSpPr>
        <p:sp>
          <p:nvSpPr>
            <p:cNvPr id="32" name="矩形 3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16923628"/>
      </p:ext>
    </p:extLst>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7"/>
          </p:nvPr>
        </p:nvSpPr>
        <p:spPr/>
      </p:sp>
      <p:sp>
        <p:nvSpPr>
          <p:cNvPr id="4" name="圖片版面配置區 3"/>
          <p:cNvSpPr>
            <a:spLocks noGrp="1"/>
          </p:cNvSpPr>
          <p:nvPr>
            <p:ph type="pic" sz="quarter" idx="18"/>
          </p:nvPr>
        </p:nvSpPr>
        <p:spPr/>
      </p:sp>
      <p:sp>
        <p:nvSpPr>
          <p:cNvPr id="5" name="圖片版面配置區 4"/>
          <p:cNvSpPr>
            <a:spLocks noGrp="1"/>
          </p:cNvSpPr>
          <p:nvPr>
            <p:ph type="pic" sz="quarter" idx="19"/>
          </p:nvPr>
        </p:nvSpPr>
        <p:spPr/>
      </p:sp>
      <p:sp>
        <p:nvSpPr>
          <p:cNvPr id="6" name="圖片版面配置區 5"/>
          <p:cNvSpPr>
            <a:spLocks noGrp="1"/>
          </p:cNvSpPr>
          <p:nvPr>
            <p:ph type="pic" sz="quarter" idx="20"/>
          </p:nvPr>
        </p:nvSpPr>
        <p:spPr/>
      </p:sp>
      <p:sp>
        <p:nvSpPr>
          <p:cNvPr id="7" name="頁尾版面配置區 6"/>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2"/>
          </p:nvPr>
        </p:nvSpPr>
        <p:spPr/>
        <p:txBody>
          <a:bodyPr/>
          <a:lstStyle/>
          <a:p>
            <a:fld id="{E27FD744-A41C-4EAD-96D0-2F84A994B62C}" type="slidenum">
              <a:rPr lang="zh-TW" altLang="en-US" smtClean="0"/>
              <a:t>415</a:t>
            </a:fld>
            <a:endParaRPr lang="zh-TW" altLang="en-US"/>
          </a:p>
        </p:txBody>
      </p:sp>
    </p:spTree>
    <p:extLst>
      <p:ext uri="{BB962C8B-B14F-4D97-AF65-F5344CB8AC3E}">
        <p14:creationId xmlns:p14="http://schemas.microsoft.com/office/powerpoint/2010/main" val="687043399"/>
      </p:ext>
    </p:extLst>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9"/>
          </p:nvPr>
        </p:nvPicPr>
        <p:blipFill rotWithShape="1">
          <a:blip r:embed="rId2" cstate="email">
            <a:extLst>
              <a:ext uri="{28A0092B-C50C-407E-A947-70E740481C1C}">
                <a14:useLocalDpi xmlns:a14="http://schemas.microsoft.com/office/drawing/2010/main"/>
              </a:ext>
            </a:extLst>
          </a:blip>
          <a:srcRect/>
          <a:stretch/>
        </p:blipFill>
        <p:spPr/>
      </p:pic>
      <p:sp>
        <p:nvSpPr>
          <p:cNvPr id="7" name="頁尾版面配置區 6"/>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1"/>
          </p:nvPr>
        </p:nvSpPr>
        <p:spPr/>
        <p:txBody>
          <a:bodyPr/>
          <a:lstStyle/>
          <a:p>
            <a:fld id="{E27FD744-A41C-4EAD-96D0-2F84A994B62C}" type="slidenum">
              <a:rPr lang="zh-TW" altLang="en-US" smtClean="0"/>
              <a:t>416</a:t>
            </a:fld>
            <a:endParaRPr lang="zh-TW" altLang="en-US"/>
          </a:p>
        </p:txBody>
      </p:sp>
      <p:pic>
        <p:nvPicPr>
          <p:cNvPr id="14" name="圖片版面配置區 13"/>
          <p:cNvPicPr>
            <a:picLocks noGrp="1" noChangeAspect="1"/>
          </p:cNvPicPr>
          <p:nvPr>
            <p:ph type="pic" sz="quarter" idx="16"/>
          </p:nvPr>
        </p:nvPicPr>
        <p:blipFill rotWithShape="1">
          <a:blip r:embed="rId3" cstate="email">
            <a:extLst>
              <a:ext uri="{28A0092B-C50C-407E-A947-70E740481C1C}">
                <a14:useLocalDpi xmlns:a14="http://schemas.microsoft.com/office/drawing/2010/main"/>
              </a:ext>
            </a:extLst>
          </a:blip>
          <a:srcRect/>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206</a:t>
            </a:r>
            <a:endParaRPr lang="zh-TW" altLang="en-US" sz="3600" dirty="0">
              <a:solidFill>
                <a:schemeClr val="bg1">
                  <a:lumMod val="50000"/>
                </a:schemeClr>
              </a:solidFill>
            </a:endParaRPr>
          </a:p>
        </p:txBody>
      </p:sp>
      <p:sp>
        <p:nvSpPr>
          <p:cNvPr id="10" name="文字方塊 51"/>
          <p:cNvSpPr txBox="1"/>
          <p:nvPr/>
        </p:nvSpPr>
        <p:spPr>
          <a:xfrm>
            <a:off x="2398600" y="1766921"/>
            <a:ext cx="6288200"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3" name="矩形 12"/>
          <p:cNvSpPr/>
          <p:nvPr/>
        </p:nvSpPr>
        <p:spPr>
          <a:xfrm>
            <a:off x="6562626" y="3763270"/>
            <a:ext cx="21241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5" name="群組 14"/>
          <p:cNvGrpSpPr/>
          <p:nvPr/>
        </p:nvGrpSpPr>
        <p:grpSpPr>
          <a:xfrm>
            <a:off x="6076661" y="3814295"/>
            <a:ext cx="421170" cy="42117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9" name="矩形 18"/>
          <p:cNvSpPr/>
          <p:nvPr/>
        </p:nvSpPr>
        <p:spPr>
          <a:xfrm>
            <a:off x="6562626" y="4483360"/>
            <a:ext cx="21241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6076661" y="4534385"/>
            <a:ext cx="421170" cy="421170"/>
            <a:chOff x="5023476" y="1967700"/>
            <a:chExt cx="421170" cy="421170"/>
          </a:xfrm>
        </p:grpSpPr>
        <p:sp>
          <p:nvSpPr>
            <p:cNvPr id="21" name="橢圓 2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6562626" y="5203450"/>
            <a:ext cx="212417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5" name="群組 24"/>
          <p:cNvGrpSpPr/>
          <p:nvPr/>
        </p:nvGrpSpPr>
        <p:grpSpPr>
          <a:xfrm>
            <a:off x="6076661" y="5254475"/>
            <a:ext cx="421170" cy="421170"/>
            <a:chOff x="5023476" y="1967700"/>
            <a:chExt cx="421170" cy="421170"/>
          </a:xfrm>
        </p:grpSpPr>
        <p:sp>
          <p:nvSpPr>
            <p:cNvPr id="26" name="橢圓 2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240960181"/>
      </p:ext>
    </p:extLst>
  </p:cSld>
  <p:clrMapOvr>
    <a:masterClrMapping/>
  </p:clrMapOvr>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9"/>
          </p:nvPr>
        </p:nvSpPr>
        <p:spPr/>
      </p:sp>
      <p:sp>
        <p:nvSpPr>
          <p:cNvPr id="4" name="頁尾版面配置區 3"/>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1"/>
          </p:nvPr>
        </p:nvSpPr>
        <p:spPr/>
        <p:txBody>
          <a:bodyPr/>
          <a:lstStyle/>
          <a:p>
            <a:fld id="{E27FD744-A41C-4EAD-96D0-2F84A994B62C}" type="slidenum">
              <a:rPr lang="zh-TW" altLang="en-US" smtClean="0"/>
              <a:t>417</a:t>
            </a:fld>
            <a:endParaRPr lang="zh-TW" altLang="en-US"/>
          </a:p>
        </p:txBody>
      </p:sp>
    </p:spTree>
    <p:extLst>
      <p:ext uri="{BB962C8B-B14F-4D97-AF65-F5344CB8AC3E}">
        <p14:creationId xmlns:p14="http://schemas.microsoft.com/office/powerpoint/2010/main" val="1900212439"/>
      </p:ext>
    </p:extLst>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7"/>
          </p:nvPr>
        </p:nvPicPr>
        <p:blipFill rotWithShape="1">
          <a:blip r:embed="rId3" cstate="email">
            <a:extLst>
              <a:ext uri="{28A0092B-C50C-407E-A947-70E740481C1C}">
                <a14:useLocalDpi xmlns:a14="http://schemas.microsoft.com/office/drawing/2010/main"/>
              </a:ext>
            </a:extLst>
          </a:blip>
          <a:srcRect/>
          <a:stretch/>
        </p:blipFill>
        <p:spPr/>
      </p:pic>
      <p:pic>
        <p:nvPicPr>
          <p:cNvPr id="9" name="圖片版面配置區 8"/>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0"/>
          </p:nvPr>
        </p:nvSpPr>
        <p:spPr/>
        <p:txBody>
          <a:bodyPr/>
          <a:lstStyle/>
          <a:p>
            <a:fld id="{E27FD744-A41C-4EAD-96D0-2F84A994B62C}" type="slidenum">
              <a:rPr lang="zh-TW" altLang="en-US" smtClean="0"/>
              <a:t>418</a:t>
            </a:fld>
            <a:endParaRPr lang="zh-TW" altLang="en-US"/>
          </a:p>
        </p:txBody>
      </p:sp>
      <p:sp>
        <p:nvSpPr>
          <p:cNvPr id="7" name="矩形 6"/>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207</a:t>
            </a:r>
            <a:endParaRPr lang="zh-TW" altLang="en-US" sz="3600" dirty="0">
              <a:solidFill>
                <a:schemeClr val="bg1">
                  <a:lumMod val="50000"/>
                </a:schemeClr>
              </a:solidFill>
            </a:endParaRPr>
          </a:p>
        </p:txBody>
      </p:sp>
      <p:sp>
        <p:nvSpPr>
          <p:cNvPr id="20" name="矩形 19"/>
          <p:cNvSpPr/>
          <p:nvPr/>
        </p:nvSpPr>
        <p:spPr>
          <a:xfrm flipH="1">
            <a:off x="1088274" y="1926449"/>
            <a:ext cx="3263380" cy="7925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矩形 20"/>
          <p:cNvSpPr/>
          <p:nvPr/>
        </p:nvSpPr>
        <p:spPr>
          <a:xfrm flipH="1">
            <a:off x="1088274" y="3012299"/>
            <a:ext cx="3263380" cy="7925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矩形 21"/>
          <p:cNvSpPr/>
          <p:nvPr/>
        </p:nvSpPr>
        <p:spPr>
          <a:xfrm flipH="1">
            <a:off x="1088274" y="4098149"/>
            <a:ext cx="3263380" cy="7925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矩形 22"/>
          <p:cNvSpPr/>
          <p:nvPr/>
        </p:nvSpPr>
        <p:spPr>
          <a:xfrm flipH="1">
            <a:off x="1088274" y="5183999"/>
            <a:ext cx="3263380" cy="7925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矩形 23"/>
          <p:cNvSpPr/>
          <p:nvPr/>
        </p:nvSpPr>
        <p:spPr>
          <a:xfrm flipH="1">
            <a:off x="728345" y="1926449"/>
            <a:ext cx="182880" cy="79258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矩形 24"/>
          <p:cNvSpPr/>
          <p:nvPr/>
        </p:nvSpPr>
        <p:spPr>
          <a:xfrm>
            <a:off x="1195705" y="1953407"/>
            <a:ext cx="315594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26" name="矩形 25"/>
          <p:cNvSpPr/>
          <p:nvPr/>
        </p:nvSpPr>
        <p:spPr>
          <a:xfrm flipH="1">
            <a:off x="728345" y="3012299"/>
            <a:ext cx="182880" cy="7925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矩形 26"/>
          <p:cNvSpPr/>
          <p:nvPr/>
        </p:nvSpPr>
        <p:spPr>
          <a:xfrm>
            <a:off x="1195705" y="3039257"/>
            <a:ext cx="315594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28" name="矩形 27"/>
          <p:cNvSpPr/>
          <p:nvPr/>
        </p:nvSpPr>
        <p:spPr>
          <a:xfrm flipH="1">
            <a:off x="728345" y="4098149"/>
            <a:ext cx="182880" cy="7925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矩形 28"/>
          <p:cNvSpPr/>
          <p:nvPr/>
        </p:nvSpPr>
        <p:spPr>
          <a:xfrm>
            <a:off x="1195705" y="4125107"/>
            <a:ext cx="315594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
        <p:nvSpPr>
          <p:cNvPr id="30" name="矩形 29"/>
          <p:cNvSpPr/>
          <p:nvPr/>
        </p:nvSpPr>
        <p:spPr>
          <a:xfrm flipH="1">
            <a:off x="728345" y="5183999"/>
            <a:ext cx="182880" cy="7925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矩形 30"/>
          <p:cNvSpPr/>
          <p:nvPr/>
        </p:nvSpPr>
        <p:spPr>
          <a:xfrm>
            <a:off x="1195705" y="5210957"/>
            <a:ext cx="315594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spTree>
    <p:extLst>
      <p:ext uri="{BB962C8B-B14F-4D97-AF65-F5344CB8AC3E}">
        <p14:creationId xmlns:p14="http://schemas.microsoft.com/office/powerpoint/2010/main" val="4248548766"/>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7" name="頁尾版面配置區 6"/>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5"/>
          </p:nvPr>
        </p:nvSpPr>
        <p:spPr/>
        <p:txBody>
          <a:bodyPr/>
          <a:lstStyle/>
          <a:p>
            <a:fld id="{E27FD744-A41C-4EAD-96D0-2F84A994B62C}" type="slidenum">
              <a:rPr lang="zh-TW" altLang="en-US" smtClean="0"/>
              <a:t>41</a:t>
            </a:fld>
            <a:endParaRPr lang="zh-TW" altLang="en-US"/>
          </a:p>
        </p:txBody>
      </p:sp>
    </p:spTree>
    <p:extLst>
      <p:ext uri="{BB962C8B-B14F-4D97-AF65-F5344CB8AC3E}">
        <p14:creationId xmlns:p14="http://schemas.microsoft.com/office/powerpoint/2010/main" val="8843180"/>
      </p:ext>
    </p:extLst>
  </p:cSld>
  <p:clrMapOvr>
    <a:masterClrMapping/>
  </p:clrMapOvr>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7"/>
          </p:nvPr>
        </p:nvSpPr>
        <p:spPr/>
      </p:sp>
      <p:sp>
        <p:nvSpPr>
          <p:cNvPr id="4" name="圖片版面配置區 3"/>
          <p:cNvSpPr>
            <a:spLocks noGrp="1"/>
          </p:cNvSpPr>
          <p:nvPr>
            <p:ph type="pic" sz="quarter" idx="18"/>
          </p:nvPr>
        </p:nvSpPr>
        <p:spPr/>
      </p:sp>
      <p:sp>
        <p:nvSpPr>
          <p:cNvPr id="5" name="頁尾版面配置區 4"/>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0"/>
          </p:nvPr>
        </p:nvSpPr>
        <p:spPr/>
        <p:txBody>
          <a:bodyPr/>
          <a:lstStyle/>
          <a:p>
            <a:fld id="{E27FD744-A41C-4EAD-96D0-2F84A994B62C}" type="slidenum">
              <a:rPr lang="zh-TW" altLang="en-US" smtClean="0"/>
              <a:t>419</a:t>
            </a:fld>
            <a:endParaRPr lang="zh-TW" altLang="en-US"/>
          </a:p>
        </p:txBody>
      </p:sp>
    </p:spTree>
    <p:extLst>
      <p:ext uri="{BB962C8B-B14F-4D97-AF65-F5344CB8AC3E}">
        <p14:creationId xmlns:p14="http://schemas.microsoft.com/office/powerpoint/2010/main" val="2001179452"/>
      </p:ext>
    </p:extLst>
  </p:cSld>
  <p:clrMapOvr>
    <a:masterClrMapping/>
  </p:clrMapOvr>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7"/>
          </p:nvPr>
        </p:nvSpPr>
        <p:spPr/>
        <p:txBody>
          <a:bodyPr/>
          <a:lstStyle/>
          <a:p>
            <a:fld id="{E27FD744-A41C-4EAD-96D0-2F84A994B62C}" type="slidenum">
              <a:rPr lang="zh-TW" altLang="en-US" smtClean="0"/>
              <a:t>420</a:t>
            </a:fld>
            <a:endParaRPr lang="zh-TW" altLang="en-US"/>
          </a:p>
        </p:txBody>
      </p:sp>
      <p:sp>
        <p:nvSpPr>
          <p:cNvPr id="10" name="文字方塊 9"/>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208</a:t>
            </a:r>
            <a:endParaRPr lang="zh-TW" altLang="en-US" sz="3600" dirty="0">
              <a:solidFill>
                <a:schemeClr val="bg1"/>
              </a:solidFill>
            </a:endParaRPr>
          </a:p>
        </p:txBody>
      </p:sp>
    </p:spTree>
    <p:extLst>
      <p:ext uri="{BB962C8B-B14F-4D97-AF65-F5344CB8AC3E}">
        <p14:creationId xmlns:p14="http://schemas.microsoft.com/office/powerpoint/2010/main" val="2544689279"/>
      </p:ext>
    </p:extLst>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421</a:t>
            </a:fld>
            <a:endParaRPr lang="zh-TW" altLang="en-US"/>
          </a:p>
        </p:txBody>
      </p:sp>
    </p:spTree>
    <p:extLst>
      <p:ext uri="{BB962C8B-B14F-4D97-AF65-F5344CB8AC3E}">
        <p14:creationId xmlns:p14="http://schemas.microsoft.com/office/powerpoint/2010/main" val="3085406623"/>
      </p:ext>
    </p:extLst>
  </p:cSld>
  <p:clrMapOvr>
    <a:masterClrMapping/>
  </p:clrMapOvr>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rotWithShape="1">
          <a:blip r:embed="rId4" cstate="email">
            <a:extLst>
              <a:ext uri="{28A0092B-C50C-407E-A947-70E740481C1C}">
                <a14:useLocalDpi xmlns:a14="http://schemas.microsoft.com/office/drawing/2010/main"/>
              </a:ext>
            </a:extLst>
          </a:blip>
          <a:srcRect/>
          <a:stretch/>
        </p:blipFill>
        <p:spPr/>
      </p:pic>
      <p:sp>
        <p:nvSpPr>
          <p:cNvPr id="8" name="頁尾版面配置區 7"/>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5"/>
          </p:nvPr>
        </p:nvSpPr>
        <p:spPr/>
        <p:txBody>
          <a:bodyPr/>
          <a:lstStyle/>
          <a:p>
            <a:fld id="{E27FD744-A41C-4EAD-96D0-2F84A994B62C}" type="slidenum">
              <a:rPr lang="zh-TW" altLang="en-US" smtClean="0"/>
              <a:t>422</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209</a:t>
            </a:r>
            <a:endParaRPr lang="zh-TW" altLang="en-US" sz="3600" dirty="0">
              <a:solidFill>
                <a:schemeClr val="bg1">
                  <a:lumMod val="50000"/>
                </a:schemeClr>
              </a:solidFill>
            </a:endParaRPr>
          </a:p>
        </p:txBody>
      </p:sp>
      <p:grpSp>
        <p:nvGrpSpPr>
          <p:cNvPr id="2" name="群組 1"/>
          <p:cNvGrpSpPr/>
          <p:nvPr/>
        </p:nvGrpSpPr>
        <p:grpSpPr>
          <a:xfrm>
            <a:off x="4390537" y="2150628"/>
            <a:ext cx="2484023" cy="738664"/>
            <a:chOff x="4390537" y="2150628"/>
            <a:chExt cx="2484023" cy="738664"/>
          </a:xfrm>
        </p:grpSpPr>
        <p:sp>
          <p:nvSpPr>
            <p:cNvPr id="12" name="矩形 11"/>
            <p:cNvSpPr/>
            <p:nvPr/>
          </p:nvSpPr>
          <p:spPr>
            <a:xfrm>
              <a:off x="4876502" y="2150628"/>
              <a:ext cx="19980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4390537" y="2309375"/>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9" name="群組 28"/>
          <p:cNvGrpSpPr/>
          <p:nvPr/>
        </p:nvGrpSpPr>
        <p:grpSpPr>
          <a:xfrm>
            <a:off x="4390537" y="3076458"/>
            <a:ext cx="2484023" cy="738664"/>
            <a:chOff x="4390537" y="2150628"/>
            <a:chExt cx="2484023" cy="738664"/>
          </a:xfrm>
        </p:grpSpPr>
        <p:sp>
          <p:nvSpPr>
            <p:cNvPr id="30" name="矩形 29"/>
            <p:cNvSpPr/>
            <p:nvPr/>
          </p:nvSpPr>
          <p:spPr>
            <a:xfrm>
              <a:off x="4876502" y="2150628"/>
              <a:ext cx="19980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1" name="群組 30"/>
            <p:cNvGrpSpPr/>
            <p:nvPr/>
          </p:nvGrpSpPr>
          <p:grpSpPr>
            <a:xfrm>
              <a:off x="4390537" y="2309375"/>
              <a:ext cx="421170" cy="421170"/>
              <a:chOff x="5023476" y="1967700"/>
              <a:chExt cx="421170" cy="421170"/>
            </a:xfrm>
          </p:grpSpPr>
          <p:sp>
            <p:nvSpPr>
              <p:cNvPr id="32" name="橢圓 3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4" name="群組 33"/>
          <p:cNvGrpSpPr/>
          <p:nvPr/>
        </p:nvGrpSpPr>
        <p:grpSpPr>
          <a:xfrm>
            <a:off x="4390537" y="4002288"/>
            <a:ext cx="2484023" cy="738664"/>
            <a:chOff x="4390537" y="2150628"/>
            <a:chExt cx="2484023" cy="738664"/>
          </a:xfrm>
        </p:grpSpPr>
        <p:sp>
          <p:nvSpPr>
            <p:cNvPr id="35" name="矩形 34"/>
            <p:cNvSpPr/>
            <p:nvPr/>
          </p:nvSpPr>
          <p:spPr>
            <a:xfrm>
              <a:off x="4876502" y="2150628"/>
              <a:ext cx="19980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6" name="群組 35"/>
            <p:cNvGrpSpPr/>
            <p:nvPr/>
          </p:nvGrpSpPr>
          <p:grpSpPr>
            <a:xfrm>
              <a:off x="4390537" y="2309375"/>
              <a:ext cx="421170" cy="421170"/>
              <a:chOff x="5023476" y="1967700"/>
              <a:chExt cx="421170" cy="421170"/>
            </a:xfrm>
          </p:grpSpPr>
          <p:sp>
            <p:nvSpPr>
              <p:cNvPr id="37" name="橢圓 3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9" name="群組 38"/>
          <p:cNvGrpSpPr/>
          <p:nvPr/>
        </p:nvGrpSpPr>
        <p:grpSpPr>
          <a:xfrm>
            <a:off x="4390537" y="4928118"/>
            <a:ext cx="2484023" cy="738664"/>
            <a:chOff x="4390537" y="2150628"/>
            <a:chExt cx="2484023" cy="738664"/>
          </a:xfrm>
        </p:grpSpPr>
        <p:sp>
          <p:nvSpPr>
            <p:cNvPr id="40" name="矩形 39"/>
            <p:cNvSpPr/>
            <p:nvPr/>
          </p:nvSpPr>
          <p:spPr>
            <a:xfrm>
              <a:off x="4876502" y="2150628"/>
              <a:ext cx="19980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1" name="群組 40"/>
            <p:cNvGrpSpPr/>
            <p:nvPr/>
          </p:nvGrpSpPr>
          <p:grpSpPr>
            <a:xfrm>
              <a:off x="4390537" y="2309375"/>
              <a:ext cx="421170" cy="421170"/>
              <a:chOff x="5023476" y="1967700"/>
              <a:chExt cx="421170" cy="421170"/>
            </a:xfrm>
          </p:grpSpPr>
          <p:sp>
            <p:nvSpPr>
              <p:cNvPr id="42" name="橢圓 4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4015492004"/>
      </p:ext>
    </p:extLst>
  </p:cSld>
  <p:clrMapOvr>
    <a:masterClrMapping/>
  </p:clrMapOvr>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423</a:t>
            </a:fld>
            <a:endParaRPr lang="zh-TW" altLang="en-US"/>
          </a:p>
        </p:txBody>
      </p:sp>
    </p:spTree>
    <p:extLst>
      <p:ext uri="{BB962C8B-B14F-4D97-AF65-F5344CB8AC3E}">
        <p14:creationId xmlns:p14="http://schemas.microsoft.com/office/powerpoint/2010/main" val="1693902576"/>
      </p:ext>
    </p:extLst>
  </p:cSld>
  <p:clrMapOvr>
    <a:masterClrMapping/>
  </p:clrMapOvr>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424</a:t>
            </a:fld>
            <a:endParaRPr lang="zh-TW" altLang="en-US"/>
          </a:p>
        </p:txBody>
      </p:sp>
      <p:pic>
        <p:nvPicPr>
          <p:cNvPr id="16" name="圖片版面配置區 15"/>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210</a:t>
            </a:r>
            <a:endParaRPr lang="zh-TW" altLang="en-US" sz="3600" dirty="0">
              <a:solidFill>
                <a:schemeClr val="bg1">
                  <a:lumMod val="50000"/>
                </a:schemeClr>
              </a:solidFill>
            </a:endParaRPr>
          </a:p>
        </p:txBody>
      </p:sp>
      <p:sp>
        <p:nvSpPr>
          <p:cNvPr id="10" name="文字方塊 12"/>
          <p:cNvSpPr txBox="1"/>
          <p:nvPr/>
        </p:nvSpPr>
        <p:spPr>
          <a:xfrm>
            <a:off x="1261236" y="198589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4" name="矩形 13"/>
          <p:cNvSpPr/>
          <p:nvPr/>
        </p:nvSpPr>
        <p:spPr>
          <a:xfrm>
            <a:off x="1261236" y="238835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文字方塊 14"/>
          <p:cNvSpPr txBox="1"/>
          <p:nvPr/>
        </p:nvSpPr>
        <p:spPr>
          <a:xfrm>
            <a:off x="1261236" y="288331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1261236" y="328578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6"/>
          <p:cNvSpPr txBox="1"/>
          <p:nvPr/>
        </p:nvSpPr>
        <p:spPr>
          <a:xfrm>
            <a:off x="1261236" y="380606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1261236" y="420852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8"/>
          <p:cNvSpPr txBox="1"/>
          <p:nvPr/>
        </p:nvSpPr>
        <p:spPr>
          <a:xfrm>
            <a:off x="1261236" y="4703486"/>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1" name="矩形 20"/>
          <p:cNvSpPr/>
          <p:nvPr/>
        </p:nvSpPr>
        <p:spPr>
          <a:xfrm>
            <a:off x="1261236" y="510595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721555" y="3115114"/>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721555" y="2217691"/>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721555" y="4037860"/>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721555" y="4935283"/>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86177220"/>
      </p:ext>
    </p:extLst>
  </p:cSld>
  <p:clrMapOvr>
    <a:masterClrMapping/>
  </p:clrMapOvr>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425</a:t>
            </a:fld>
            <a:endParaRPr lang="zh-TW" altLang="en-US"/>
          </a:p>
        </p:txBody>
      </p:sp>
    </p:spTree>
    <p:extLst>
      <p:ext uri="{BB962C8B-B14F-4D97-AF65-F5344CB8AC3E}">
        <p14:creationId xmlns:p14="http://schemas.microsoft.com/office/powerpoint/2010/main" val="1352513270"/>
      </p:ext>
    </p:extLst>
  </p:cSld>
  <p:clrMapOvr>
    <a:masterClrMapping/>
  </p:clrMapOvr>
  <p:timing>
    <p:tnLst>
      <p:par>
        <p:cTn id="1" dur="indefinite" restart="never" nodeType="tmRoot"/>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426</a:t>
            </a:fld>
            <a:endParaRPr lang="zh-TW" altLang="en-US"/>
          </a:p>
        </p:txBody>
      </p:sp>
      <p:sp>
        <p:nvSpPr>
          <p:cNvPr id="5" name="矩形 4"/>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211</a:t>
            </a:r>
            <a:endParaRPr lang="zh-TW" altLang="en-US" sz="3600" dirty="0">
              <a:solidFill>
                <a:schemeClr val="bg1">
                  <a:lumMod val="50000"/>
                </a:schemeClr>
              </a:solidFill>
            </a:endParaRPr>
          </a:p>
        </p:txBody>
      </p:sp>
      <p:grpSp>
        <p:nvGrpSpPr>
          <p:cNvPr id="10" name="群組 9"/>
          <p:cNvGrpSpPr/>
          <p:nvPr/>
        </p:nvGrpSpPr>
        <p:grpSpPr>
          <a:xfrm>
            <a:off x="560912" y="2049739"/>
            <a:ext cx="3352566" cy="738664"/>
            <a:chOff x="560912" y="1927819"/>
            <a:chExt cx="3352566" cy="738664"/>
          </a:xfrm>
        </p:grpSpPr>
        <p:grpSp>
          <p:nvGrpSpPr>
            <p:cNvPr id="11" name="群組 10"/>
            <p:cNvGrpSpPr/>
            <p:nvPr/>
          </p:nvGrpSpPr>
          <p:grpSpPr>
            <a:xfrm>
              <a:off x="560912" y="2086566"/>
              <a:ext cx="421170" cy="421170"/>
              <a:chOff x="1600200" y="2308860"/>
              <a:chExt cx="594360" cy="594360"/>
            </a:xfrm>
            <a:noFill/>
          </p:grpSpPr>
          <p:sp>
            <p:nvSpPr>
              <p:cNvPr id="13" name="橢圓 1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5" name="群組 14"/>
          <p:cNvGrpSpPr/>
          <p:nvPr/>
        </p:nvGrpSpPr>
        <p:grpSpPr>
          <a:xfrm>
            <a:off x="560912" y="3025099"/>
            <a:ext cx="3352566" cy="738664"/>
            <a:chOff x="560912" y="1927819"/>
            <a:chExt cx="3352566" cy="738664"/>
          </a:xfrm>
        </p:grpSpPr>
        <p:grpSp>
          <p:nvGrpSpPr>
            <p:cNvPr id="16" name="群組 15"/>
            <p:cNvGrpSpPr/>
            <p:nvPr/>
          </p:nvGrpSpPr>
          <p:grpSpPr>
            <a:xfrm>
              <a:off x="560912" y="2086566"/>
              <a:ext cx="421170" cy="421170"/>
              <a:chOff x="1600200" y="2308860"/>
              <a:chExt cx="594360" cy="594360"/>
            </a:xfrm>
            <a:noFill/>
          </p:grpSpPr>
          <p:sp>
            <p:nvSpPr>
              <p:cNvPr id="18" name="橢圓 1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7" name="矩形 16"/>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0" name="群組 19"/>
          <p:cNvGrpSpPr/>
          <p:nvPr/>
        </p:nvGrpSpPr>
        <p:grpSpPr>
          <a:xfrm>
            <a:off x="560912" y="4000459"/>
            <a:ext cx="3352566" cy="738664"/>
            <a:chOff x="560912" y="1927819"/>
            <a:chExt cx="3352566" cy="738664"/>
          </a:xfrm>
        </p:grpSpPr>
        <p:grpSp>
          <p:nvGrpSpPr>
            <p:cNvPr id="21" name="群組 20"/>
            <p:cNvGrpSpPr/>
            <p:nvPr/>
          </p:nvGrpSpPr>
          <p:grpSpPr>
            <a:xfrm>
              <a:off x="560912" y="2086566"/>
              <a:ext cx="421170" cy="421170"/>
              <a:chOff x="1600200" y="2308860"/>
              <a:chExt cx="594360" cy="594360"/>
            </a:xfrm>
            <a:noFill/>
          </p:grpSpPr>
          <p:sp>
            <p:nvSpPr>
              <p:cNvPr id="23" name="橢圓 2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5" name="群組 24"/>
          <p:cNvGrpSpPr/>
          <p:nvPr/>
        </p:nvGrpSpPr>
        <p:grpSpPr>
          <a:xfrm>
            <a:off x="560912" y="4975819"/>
            <a:ext cx="3352566" cy="738664"/>
            <a:chOff x="560912" y="1927819"/>
            <a:chExt cx="3352566" cy="738664"/>
          </a:xfrm>
        </p:grpSpPr>
        <p:grpSp>
          <p:nvGrpSpPr>
            <p:cNvPr id="26" name="群組 25"/>
            <p:cNvGrpSpPr/>
            <p:nvPr/>
          </p:nvGrpSpPr>
          <p:grpSpPr>
            <a:xfrm>
              <a:off x="560912" y="2086566"/>
              <a:ext cx="421170" cy="421170"/>
              <a:chOff x="1600200" y="2308860"/>
              <a:chExt cx="594360" cy="594360"/>
            </a:xfrm>
            <a:noFill/>
          </p:grpSpPr>
          <p:sp>
            <p:nvSpPr>
              <p:cNvPr id="28" name="橢圓 2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矩形 26"/>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73689697"/>
      </p:ext>
    </p:extLst>
  </p:cSld>
  <p:clrMapOvr>
    <a:masterClrMapping/>
  </p:clrMapOvr>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427</a:t>
            </a:fld>
            <a:endParaRPr lang="zh-TW" altLang="en-US"/>
          </a:p>
        </p:txBody>
      </p:sp>
    </p:spTree>
    <p:extLst>
      <p:ext uri="{BB962C8B-B14F-4D97-AF65-F5344CB8AC3E}">
        <p14:creationId xmlns:p14="http://schemas.microsoft.com/office/powerpoint/2010/main" val="2286655797"/>
      </p:ext>
    </p:extLst>
  </p:cSld>
  <p:clrMapOvr>
    <a:masterClrMapping/>
  </p:clrMapOvr>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7" name="圖片版面配置區 6"/>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t="-218"/>
          <a:stretch/>
        </p:blipFill>
        <p:spPr/>
      </p:pic>
      <p:sp>
        <p:nvSpPr>
          <p:cNvPr id="3" name="頁尾版面配置區 2"/>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3"/>
          </p:nvPr>
        </p:nvSpPr>
        <p:spPr/>
        <p:txBody>
          <a:bodyPr/>
          <a:lstStyle/>
          <a:p>
            <a:fld id="{E27FD744-A41C-4EAD-96D0-2F84A994B62C}" type="slidenum">
              <a:rPr lang="zh-TW" altLang="en-US" smtClean="0"/>
              <a:t>428</a:t>
            </a:fld>
            <a:endParaRPr lang="zh-TW" altLang="en-US"/>
          </a:p>
        </p:txBody>
      </p:sp>
      <p:sp>
        <p:nvSpPr>
          <p:cNvPr id="6" name="矩形 5"/>
          <p:cNvSpPr/>
          <p:nvPr/>
        </p:nvSpPr>
        <p:spPr>
          <a:xfrm>
            <a:off x="3155324" y="2661857"/>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2015526"/>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212</a:t>
            </a:r>
            <a:endParaRPr lang="zh-TW" altLang="en-US" sz="3600" dirty="0">
              <a:solidFill>
                <a:schemeClr val="bg1">
                  <a:lumMod val="50000"/>
                </a:schemeClr>
              </a:solidFill>
            </a:endParaRPr>
          </a:p>
        </p:txBody>
      </p:sp>
      <p:grpSp>
        <p:nvGrpSpPr>
          <p:cNvPr id="11" name="群組 10"/>
          <p:cNvGrpSpPr/>
          <p:nvPr/>
        </p:nvGrpSpPr>
        <p:grpSpPr>
          <a:xfrm>
            <a:off x="198521" y="3610299"/>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684487" y="3343831"/>
            <a:ext cx="226926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3194384" y="3610299"/>
            <a:ext cx="421170" cy="421170"/>
            <a:chOff x="1600200" y="2308860"/>
            <a:chExt cx="594360" cy="594360"/>
          </a:xfrm>
          <a:noFill/>
        </p:grpSpPr>
        <p:sp>
          <p:nvSpPr>
            <p:cNvPr id="19" name="橢圓 1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3680350" y="3343831"/>
            <a:ext cx="226926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6190247" y="3610299"/>
            <a:ext cx="421170" cy="421170"/>
            <a:chOff x="1600200" y="2308860"/>
            <a:chExt cx="594360" cy="594360"/>
          </a:xfrm>
          <a:noFill/>
        </p:grpSpPr>
        <p:sp>
          <p:nvSpPr>
            <p:cNvPr id="17" name="橢圓 1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6676213" y="3343831"/>
            <a:ext cx="2269266"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3274397373"/>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4"/>
          </p:nvPr>
        </p:nvSpPr>
        <p:spPr/>
        <p:txBody>
          <a:bodyPr/>
          <a:lstStyle/>
          <a:p>
            <a:fld id="{E27FD744-A41C-4EAD-96D0-2F84A994B62C}" type="slidenum">
              <a:rPr lang="zh-TW" altLang="en-US" smtClean="0"/>
              <a:t>42</a:t>
            </a:fld>
            <a:endParaRPr lang="zh-TW" altLang="en-US"/>
          </a:p>
        </p:txBody>
      </p:sp>
      <p:sp>
        <p:nvSpPr>
          <p:cNvPr id="15" name="矩形 1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019</a:t>
            </a:r>
            <a:endParaRPr lang="zh-TW" altLang="en-US" sz="3600" dirty="0">
              <a:solidFill>
                <a:schemeClr val="bg1">
                  <a:lumMod val="50000"/>
                </a:schemeClr>
              </a:solidFill>
            </a:endParaRPr>
          </a:p>
        </p:txBody>
      </p:sp>
      <p:sp>
        <p:nvSpPr>
          <p:cNvPr id="10" name="矩形 9"/>
          <p:cNvSpPr/>
          <p:nvPr/>
        </p:nvSpPr>
        <p:spPr>
          <a:xfrm>
            <a:off x="1981152" y="407953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1" name="群組 10"/>
          <p:cNvGrpSpPr/>
          <p:nvPr/>
        </p:nvGrpSpPr>
        <p:grpSpPr>
          <a:xfrm>
            <a:off x="1504076" y="4108671"/>
            <a:ext cx="403390" cy="403390"/>
            <a:chOff x="5023476" y="1967700"/>
            <a:chExt cx="421170" cy="421170"/>
          </a:xfrm>
        </p:grpSpPr>
        <p:sp>
          <p:nvSpPr>
            <p:cNvPr id="23" name="橢圓 2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981152" y="480343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7" name="群組 16"/>
          <p:cNvGrpSpPr/>
          <p:nvPr/>
        </p:nvGrpSpPr>
        <p:grpSpPr>
          <a:xfrm>
            <a:off x="1504076" y="4832571"/>
            <a:ext cx="403390" cy="403390"/>
            <a:chOff x="5023476" y="1967700"/>
            <a:chExt cx="421170" cy="421170"/>
          </a:xfrm>
        </p:grpSpPr>
        <p:sp>
          <p:nvSpPr>
            <p:cNvPr id="21" name="橢圓 20"/>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1504076" y="5556471"/>
            <a:ext cx="403390" cy="403390"/>
            <a:chOff x="5023476" y="1967700"/>
            <a:chExt cx="421170" cy="421170"/>
          </a:xfrm>
        </p:grpSpPr>
        <p:sp>
          <p:nvSpPr>
            <p:cNvPr id="19" name="橢圓 18"/>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981152" y="549655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2567731687"/>
      </p:ext>
    </p:extLst>
  </p:cSld>
  <p:clrMapOvr>
    <a:masterClrMapping/>
  </p:clrMapOvr>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429</a:t>
            </a:fld>
            <a:endParaRPr lang="zh-TW" altLang="en-US"/>
          </a:p>
        </p:txBody>
      </p:sp>
    </p:spTree>
    <p:extLst>
      <p:ext uri="{BB962C8B-B14F-4D97-AF65-F5344CB8AC3E}">
        <p14:creationId xmlns:p14="http://schemas.microsoft.com/office/powerpoint/2010/main" val="1895957254"/>
      </p:ext>
    </p:extLst>
  </p:cSld>
  <p:clrMapOvr>
    <a:masterClrMapping/>
  </p:clrMapOvr>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5"/>
          </p:nvPr>
        </p:nvSpPr>
        <p:spPr/>
        <p:txBody>
          <a:bodyPr/>
          <a:lstStyle/>
          <a:p>
            <a:fld id="{E27FD744-A41C-4EAD-96D0-2F84A994B62C}" type="slidenum">
              <a:rPr lang="zh-TW" altLang="en-US" smtClean="0"/>
              <a:t>430</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213</a:t>
            </a:r>
            <a:endParaRPr lang="zh-TW" altLang="en-US" sz="3600" dirty="0">
              <a:solidFill>
                <a:schemeClr val="bg1">
                  <a:lumMod val="50000"/>
                </a:schemeClr>
              </a:solidFill>
            </a:endParaRPr>
          </a:p>
        </p:txBody>
      </p:sp>
      <p:sp>
        <p:nvSpPr>
          <p:cNvPr id="12" name="矩形 11"/>
          <p:cNvSpPr/>
          <p:nvPr/>
        </p:nvSpPr>
        <p:spPr>
          <a:xfrm>
            <a:off x="3380074"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3380074"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3380074"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3380074"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2894108" y="3220797"/>
            <a:ext cx="421170" cy="421170"/>
            <a:chOff x="5023476" y="3019260"/>
            <a:chExt cx="421170" cy="421170"/>
          </a:xfrm>
        </p:grpSpPr>
        <p:sp>
          <p:nvSpPr>
            <p:cNvPr id="17" name="橢圓 16"/>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加號 1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9" name="群組 18"/>
          <p:cNvGrpSpPr/>
          <p:nvPr/>
        </p:nvGrpSpPr>
        <p:grpSpPr>
          <a:xfrm>
            <a:off x="2894108" y="2169237"/>
            <a:ext cx="421170" cy="421170"/>
            <a:chOff x="5023476" y="3019260"/>
            <a:chExt cx="421170" cy="421170"/>
          </a:xfrm>
        </p:grpSpPr>
        <p:sp>
          <p:nvSpPr>
            <p:cNvPr id="20" name="橢圓 19"/>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加號 20"/>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2" name="群組 21"/>
          <p:cNvGrpSpPr/>
          <p:nvPr/>
        </p:nvGrpSpPr>
        <p:grpSpPr>
          <a:xfrm>
            <a:off x="2894108" y="4272357"/>
            <a:ext cx="421170" cy="421170"/>
            <a:chOff x="5023476" y="3019260"/>
            <a:chExt cx="421170" cy="421170"/>
          </a:xfrm>
        </p:grpSpPr>
        <p:sp>
          <p:nvSpPr>
            <p:cNvPr id="23" name="橢圓 22"/>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加號 2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5" name="群組 24"/>
          <p:cNvGrpSpPr/>
          <p:nvPr/>
        </p:nvGrpSpPr>
        <p:grpSpPr>
          <a:xfrm>
            <a:off x="2894108" y="5323917"/>
            <a:ext cx="421170" cy="421170"/>
            <a:chOff x="5023476" y="3019260"/>
            <a:chExt cx="421170" cy="421170"/>
          </a:xfrm>
        </p:grpSpPr>
        <p:sp>
          <p:nvSpPr>
            <p:cNvPr id="26" name="橢圓 25"/>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加號 26"/>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1645082310"/>
      </p:ext>
    </p:extLst>
  </p:cSld>
  <p:clrMapOvr>
    <a:masterClrMapping/>
  </p:clrMapOvr>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431</a:t>
            </a:fld>
            <a:endParaRPr lang="zh-TW" altLang="en-US"/>
          </a:p>
        </p:txBody>
      </p:sp>
    </p:spTree>
    <p:extLst>
      <p:ext uri="{BB962C8B-B14F-4D97-AF65-F5344CB8AC3E}">
        <p14:creationId xmlns:p14="http://schemas.microsoft.com/office/powerpoint/2010/main" val="4124160241"/>
      </p:ext>
    </p:extLst>
  </p:cSld>
  <p:clrMapOvr>
    <a:masterClrMapping/>
  </p:clrMapOvr>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9"/>
          </p:nvPr>
        </p:nvSpPr>
        <p:spPr/>
        <p:txBody>
          <a:bodyPr/>
          <a:lstStyle/>
          <a:p>
            <a:fld id="{E27FD744-A41C-4EAD-96D0-2F84A994B62C}" type="slidenum">
              <a:rPr lang="zh-TW" altLang="en-US" smtClean="0"/>
              <a:t>432</a:t>
            </a:fld>
            <a:endParaRPr lang="zh-TW" altLang="en-US"/>
          </a:p>
        </p:txBody>
      </p:sp>
      <p:sp>
        <p:nvSpPr>
          <p:cNvPr id="10" name="矩形 9"/>
          <p:cNvSpPr/>
          <p:nvPr/>
        </p:nvSpPr>
        <p:spPr>
          <a:xfrm>
            <a:off x="3155324" y="2472979"/>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1826648"/>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214</a:t>
            </a:r>
            <a:endParaRPr lang="zh-TW" altLang="en-US" sz="3600" dirty="0">
              <a:solidFill>
                <a:schemeClr val="bg1">
                  <a:lumMod val="50000"/>
                </a:schemeClr>
              </a:solidFill>
            </a:endParaRPr>
          </a:p>
        </p:txBody>
      </p:sp>
      <p:sp>
        <p:nvSpPr>
          <p:cNvPr id="12" name="矩形 11"/>
          <p:cNvSpPr/>
          <p:nvPr/>
        </p:nvSpPr>
        <p:spPr>
          <a:xfrm>
            <a:off x="414224" y="2858022"/>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19" name="文字方塊 11"/>
          <p:cNvSpPr txBox="1"/>
          <p:nvPr/>
        </p:nvSpPr>
        <p:spPr>
          <a:xfrm>
            <a:off x="1397876" y="298491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20" name="矩形 19"/>
          <p:cNvSpPr/>
          <p:nvPr/>
        </p:nvSpPr>
        <p:spPr>
          <a:xfrm>
            <a:off x="414224" y="3976959"/>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21" name="文字方塊 13"/>
          <p:cNvSpPr txBox="1"/>
          <p:nvPr/>
        </p:nvSpPr>
        <p:spPr>
          <a:xfrm>
            <a:off x="1397876" y="410385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22" name="矩形 21"/>
          <p:cNvSpPr/>
          <p:nvPr/>
        </p:nvSpPr>
        <p:spPr>
          <a:xfrm>
            <a:off x="4613769" y="2858751"/>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23" name="文字方塊 15"/>
          <p:cNvSpPr txBox="1"/>
          <p:nvPr/>
        </p:nvSpPr>
        <p:spPr>
          <a:xfrm>
            <a:off x="5597421" y="2985643"/>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24" name="矩形 23"/>
          <p:cNvSpPr/>
          <p:nvPr/>
        </p:nvSpPr>
        <p:spPr>
          <a:xfrm>
            <a:off x="4613769" y="3977688"/>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25" name="文字方塊 17"/>
          <p:cNvSpPr txBox="1"/>
          <p:nvPr/>
        </p:nvSpPr>
        <p:spPr>
          <a:xfrm>
            <a:off x="5597421" y="4104580"/>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Tree>
    <p:extLst>
      <p:ext uri="{BB962C8B-B14F-4D97-AF65-F5344CB8AC3E}">
        <p14:creationId xmlns:p14="http://schemas.microsoft.com/office/powerpoint/2010/main" val="757761746"/>
      </p:ext>
    </p:extLst>
  </p:cSld>
  <p:clrMapOvr>
    <a:masterClrMapping/>
  </p:clrMapOvr>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
        <p:nvSpPr>
          <p:cNvPr id="8" name="頁尾版面配置區 7"/>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9"/>
          </p:nvPr>
        </p:nvSpPr>
        <p:spPr/>
        <p:txBody>
          <a:bodyPr/>
          <a:lstStyle/>
          <a:p>
            <a:fld id="{E27FD744-A41C-4EAD-96D0-2F84A994B62C}" type="slidenum">
              <a:rPr lang="zh-TW" altLang="en-US" smtClean="0"/>
              <a:t>433</a:t>
            </a:fld>
            <a:endParaRPr lang="zh-TW" altLang="en-US"/>
          </a:p>
        </p:txBody>
      </p:sp>
    </p:spTree>
    <p:extLst>
      <p:ext uri="{BB962C8B-B14F-4D97-AF65-F5344CB8AC3E}">
        <p14:creationId xmlns:p14="http://schemas.microsoft.com/office/powerpoint/2010/main" val="2423969880"/>
      </p:ext>
    </p:extLst>
  </p:cSld>
  <p:clrMapOvr>
    <a:masterClrMapping/>
  </p:clrMapOvr>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rotWithShape="1">
          <a:blip r:embed="rId4" cstate="email">
            <a:extLst>
              <a:ext uri="{28A0092B-C50C-407E-A947-70E740481C1C}">
                <a14:useLocalDpi xmlns:a14="http://schemas.microsoft.com/office/drawing/2010/main"/>
              </a:ext>
            </a:extLst>
          </a:blip>
          <a:srcRect/>
          <a:stretch/>
        </p:blipFill>
        <p:spPr/>
      </p:pic>
      <p:pic>
        <p:nvPicPr>
          <p:cNvPr id="17" name="圖片版面配置區 16"/>
          <p:cNvPicPr>
            <a:picLocks noGrp="1" noChangeAspect="1"/>
          </p:cNvPicPr>
          <p:nvPr>
            <p:ph type="pic" sz="quarter" idx="16"/>
          </p:nvPr>
        </p:nvPicPr>
        <p:blipFill rotWithShape="1">
          <a:blip r:embed="rId5" cstate="email">
            <a:extLst>
              <a:ext uri="{28A0092B-C50C-407E-A947-70E740481C1C}">
                <a14:useLocalDpi xmlns:a14="http://schemas.microsoft.com/office/drawing/2010/main"/>
              </a:ext>
            </a:extLst>
          </a:blip>
          <a:srcRect/>
          <a:stretch/>
        </p:blipFill>
        <p:spPr/>
      </p:pic>
      <p:sp>
        <p:nvSpPr>
          <p:cNvPr id="8" name="頁尾版面配置區 7"/>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8"/>
          </p:nvPr>
        </p:nvSpPr>
        <p:spPr/>
        <p:txBody>
          <a:bodyPr/>
          <a:lstStyle/>
          <a:p>
            <a:fld id="{E27FD744-A41C-4EAD-96D0-2F84A994B62C}" type="slidenum">
              <a:rPr lang="zh-TW" altLang="en-US" smtClean="0"/>
              <a:t>434</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215</a:t>
            </a:r>
            <a:endParaRPr lang="zh-TW" altLang="en-US" sz="3600" dirty="0">
              <a:solidFill>
                <a:schemeClr val="bg1">
                  <a:lumMod val="50000"/>
                </a:schemeClr>
              </a:solidFill>
            </a:endParaRPr>
          </a:p>
        </p:txBody>
      </p:sp>
      <p:sp>
        <p:nvSpPr>
          <p:cNvPr id="12" name="矩形 11"/>
          <p:cNvSpPr/>
          <p:nvPr/>
        </p:nvSpPr>
        <p:spPr>
          <a:xfrm>
            <a:off x="902171" y="1705441"/>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3" name="群組 12"/>
          <p:cNvGrpSpPr/>
          <p:nvPr/>
        </p:nvGrpSpPr>
        <p:grpSpPr>
          <a:xfrm>
            <a:off x="425095" y="1734578"/>
            <a:ext cx="403390" cy="403390"/>
            <a:chOff x="5023476" y="1967700"/>
            <a:chExt cx="421170" cy="421170"/>
          </a:xfrm>
        </p:grpSpPr>
        <p:sp>
          <p:nvSpPr>
            <p:cNvPr id="18" name="橢圓 17"/>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902171" y="2429341"/>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21" name="群組 20"/>
          <p:cNvGrpSpPr/>
          <p:nvPr/>
        </p:nvGrpSpPr>
        <p:grpSpPr>
          <a:xfrm>
            <a:off x="425095" y="2458478"/>
            <a:ext cx="403390" cy="403390"/>
            <a:chOff x="5023476" y="1967700"/>
            <a:chExt cx="421170" cy="421170"/>
          </a:xfrm>
        </p:grpSpPr>
        <p:sp>
          <p:nvSpPr>
            <p:cNvPr id="22" name="橢圓 21"/>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4" name="群組 23"/>
          <p:cNvGrpSpPr/>
          <p:nvPr/>
        </p:nvGrpSpPr>
        <p:grpSpPr>
          <a:xfrm>
            <a:off x="425095" y="3182378"/>
            <a:ext cx="403390" cy="403390"/>
            <a:chOff x="5023476" y="1967700"/>
            <a:chExt cx="421170" cy="421170"/>
          </a:xfrm>
        </p:grpSpPr>
        <p:sp>
          <p:nvSpPr>
            <p:cNvPr id="25" name="橢圓 24"/>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矩形 26"/>
          <p:cNvSpPr/>
          <p:nvPr/>
        </p:nvSpPr>
        <p:spPr>
          <a:xfrm>
            <a:off x="902171" y="3122462"/>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1618109984"/>
      </p:ext>
    </p:extLst>
  </p:cSld>
  <p:clrMapOvr>
    <a:masterClrMapping/>
  </p:clrMapOvr>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頁尾版面配置區 5"/>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435</a:t>
            </a:fld>
            <a:endParaRPr lang="zh-TW" altLang="en-US"/>
          </a:p>
        </p:txBody>
      </p:sp>
    </p:spTree>
    <p:extLst>
      <p:ext uri="{BB962C8B-B14F-4D97-AF65-F5344CB8AC3E}">
        <p14:creationId xmlns:p14="http://schemas.microsoft.com/office/powerpoint/2010/main" val="3665119763"/>
      </p:ext>
    </p:extLst>
  </p:cSld>
  <p:clrMapOvr>
    <a:masterClrMapping/>
  </p:clrMapOvr>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rotWithShape="1">
          <a:blip r:embed="rId5"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436</a:t>
            </a:fld>
            <a:endParaRPr lang="zh-TW" altLang="en-US"/>
          </a:p>
        </p:txBody>
      </p:sp>
      <p:sp>
        <p:nvSpPr>
          <p:cNvPr id="8" name="矩形 7"/>
          <p:cNvSpPr/>
          <p:nvPr/>
        </p:nvSpPr>
        <p:spPr>
          <a:xfrm>
            <a:off x="1738647"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1126376"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216</a:t>
            </a:r>
            <a:endParaRPr lang="zh-TW" altLang="en-US" sz="3600" dirty="0">
              <a:solidFill>
                <a:schemeClr val="bg1">
                  <a:lumMod val="50000"/>
                </a:schemeClr>
              </a:solidFill>
            </a:endParaRPr>
          </a:p>
        </p:txBody>
      </p:sp>
      <p:sp>
        <p:nvSpPr>
          <p:cNvPr id="22" name="矩形 21"/>
          <p:cNvSpPr/>
          <p:nvPr/>
        </p:nvSpPr>
        <p:spPr>
          <a:xfrm>
            <a:off x="2484912" y="222686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3" name="橢圓 22"/>
          <p:cNvSpPr/>
          <p:nvPr/>
        </p:nvSpPr>
        <p:spPr>
          <a:xfrm>
            <a:off x="1650522" y="1731601"/>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4" name="直線接點 23"/>
          <p:cNvCxnSpPr/>
          <p:nvPr/>
        </p:nvCxnSpPr>
        <p:spPr>
          <a:xfrm>
            <a:off x="2073432" y="214879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5" name="文字方塊 88"/>
          <p:cNvSpPr txBox="1"/>
          <p:nvPr/>
        </p:nvSpPr>
        <p:spPr>
          <a:xfrm>
            <a:off x="2484912" y="168392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26" name="矩形 25"/>
          <p:cNvSpPr/>
          <p:nvPr/>
        </p:nvSpPr>
        <p:spPr>
          <a:xfrm>
            <a:off x="2484912" y="370133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7" name="橢圓 26"/>
          <p:cNvSpPr/>
          <p:nvPr/>
        </p:nvSpPr>
        <p:spPr>
          <a:xfrm>
            <a:off x="1650522" y="3206071"/>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8" name="直線接點 27"/>
          <p:cNvCxnSpPr/>
          <p:nvPr/>
        </p:nvCxnSpPr>
        <p:spPr>
          <a:xfrm>
            <a:off x="2073432" y="362326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9" name="文字方塊 88"/>
          <p:cNvSpPr txBox="1"/>
          <p:nvPr/>
        </p:nvSpPr>
        <p:spPr>
          <a:xfrm>
            <a:off x="2484912" y="315839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Tree>
    <p:extLst>
      <p:ext uri="{BB962C8B-B14F-4D97-AF65-F5344CB8AC3E}">
        <p14:creationId xmlns:p14="http://schemas.microsoft.com/office/powerpoint/2010/main" val="540269250"/>
      </p:ext>
    </p:extLst>
  </p:cSld>
  <p:clrMapOvr>
    <a:masterClrMapping/>
  </p:clrMapOvr>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437</a:t>
            </a:fld>
            <a:endParaRPr lang="zh-TW" altLang="en-US"/>
          </a:p>
        </p:txBody>
      </p:sp>
    </p:spTree>
    <p:extLst>
      <p:ext uri="{BB962C8B-B14F-4D97-AF65-F5344CB8AC3E}">
        <p14:creationId xmlns:p14="http://schemas.microsoft.com/office/powerpoint/2010/main" val="1531349030"/>
      </p:ext>
    </p:extLst>
  </p:cSld>
  <p:clrMapOvr>
    <a:masterClrMapping/>
  </p:clrMapOvr>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438</a:t>
            </a:fld>
            <a:endParaRPr lang="zh-TW" altLang="en-US"/>
          </a:p>
        </p:txBody>
      </p:sp>
      <p:pic>
        <p:nvPicPr>
          <p:cNvPr id="17" name="圖片版面配置區 16"/>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217</a:t>
            </a:r>
            <a:endParaRPr lang="zh-TW" altLang="en-US" sz="3600" dirty="0">
              <a:solidFill>
                <a:schemeClr val="bg1">
                  <a:lumMod val="50000"/>
                </a:schemeClr>
              </a:solidFill>
            </a:endParaRPr>
          </a:p>
        </p:txBody>
      </p:sp>
      <p:sp>
        <p:nvSpPr>
          <p:cNvPr id="10" name="文字方塊 51"/>
          <p:cNvSpPr txBox="1"/>
          <p:nvPr/>
        </p:nvSpPr>
        <p:spPr>
          <a:xfrm>
            <a:off x="679528" y="178080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148511"/>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圖片版面配置區 5"/>
          <p:cNvSpPr>
            <a:spLocks noGrp="1"/>
          </p:cNvSpPr>
          <p:nvPr>
            <p:ph type="pic" sz="quarter" idx="10"/>
          </p:nvPr>
        </p:nvSpPr>
        <p:spPr/>
      </p:sp>
      <p:sp>
        <p:nvSpPr>
          <p:cNvPr id="9" name="圖片版面配置區 8"/>
          <p:cNvSpPr>
            <a:spLocks noGrp="1"/>
          </p:cNvSpPr>
          <p:nvPr>
            <p:ph type="pic" sz="quarter" idx="11"/>
          </p:nvPr>
        </p:nvSpPr>
        <p:spPr/>
      </p:sp>
      <p:sp>
        <p:nvSpPr>
          <p:cNvPr id="10" name="圖片版面配置區 9"/>
          <p:cNvSpPr>
            <a:spLocks noGrp="1"/>
          </p:cNvSpPr>
          <p:nvPr>
            <p:ph type="pic" sz="quarter" idx="12"/>
          </p:nvPr>
        </p:nvSpPr>
        <p:spPr/>
      </p:sp>
      <p:sp>
        <p:nvSpPr>
          <p:cNvPr id="7" name="頁尾版面配置區 6"/>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4"/>
          </p:nvPr>
        </p:nvSpPr>
        <p:spPr/>
        <p:txBody>
          <a:bodyPr/>
          <a:lstStyle/>
          <a:p>
            <a:fld id="{E27FD744-A41C-4EAD-96D0-2F84A994B62C}" type="slidenum">
              <a:rPr lang="zh-TW" altLang="en-US" smtClean="0"/>
              <a:t>43</a:t>
            </a:fld>
            <a:endParaRPr lang="zh-TW" altLang="en-US"/>
          </a:p>
        </p:txBody>
      </p:sp>
    </p:spTree>
    <p:extLst>
      <p:ext uri="{BB962C8B-B14F-4D97-AF65-F5344CB8AC3E}">
        <p14:creationId xmlns:p14="http://schemas.microsoft.com/office/powerpoint/2010/main" val="2864594953"/>
      </p:ext>
    </p:extLst>
  </p:cSld>
  <p:clrMapOvr>
    <a:masterClrMapping/>
  </p:clrMapOvr>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439</a:t>
            </a:fld>
            <a:endParaRPr lang="zh-TW" altLang="en-US"/>
          </a:p>
        </p:txBody>
      </p:sp>
    </p:spTree>
    <p:extLst>
      <p:ext uri="{BB962C8B-B14F-4D97-AF65-F5344CB8AC3E}">
        <p14:creationId xmlns:p14="http://schemas.microsoft.com/office/powerpoint/2010/main" val="2367477382"/>
      </p:ext>
    </p:extLst>
  </p:cSld>
  <p:clrMapOvr>
    <a:masterClrMapping/>
  </p:clrMapOvr>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8"/>
          </p:nvPr>
        </p:nvPicPr>
        <p:blipFill rotWithShape="1">
          <a:blip r:embed="rId6"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0"/>
          </p:nvPr>
        </p:nvSpPr>
        <p:spPr/>
        <p:txBody>
          <a:bodyPr/>
          <a:lstStyle/>
          <a:p>
            <a:fld id="{E27FD744-A41C-4EAD-96D0-2F84A994B62C}" type="slidenum">
              <a:rPr lang="zh-TW" altLang="en-US" smtClean="0"/>
              <a:t>440</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218</a:t>
            </a:r>
            <a:endParaRPr lang="zh-TW" altLang="en-US" sz="3600" dirty="0">
              <a:solidFill>
                <a:schemeClr val="bg1">
                  <a:lumMod val="50000"/>
                </a:schemeClr>
              </a:solidFill>
            </a:endParaRPr>
          </a:p>
        </p:txBody>
      </p:sp>
      <p:sp>
        <p:nvSpPr>
          <p:cNvPr id="11" name="文字方塊 51"/>
          <p:cNvSpPr txBox="1"/>
          <p:nvPr/>
        </p:nvSpPr>
        <p:spPr>
          <a:xfrm>
            <a:off x="679528" y="178080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894038197"/>
      </p:ext>
    </p:extLst>
  </p:cSld>
  <p:clrMapOvr>
    <a:masterClrMapping/>
  </p:clrMapOvr>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5"/>
          </p:nvPr>
        </p:nvSpPr>
        <p:spPr/>
      </p:sp>
      <p:sp>
        <p:nvSpPr>
          <p:cNvPr id="4" name="圖片版面配置區 3"/>
          <p:cNvSpPr>
            <a:spLocks noGrp="1"/>
          </p:cNvSpPr>
          <p:nvPr>
            <p:ph type="pic" sz="quarter" idx="16"/>
          </p:nvPr>
        </p:nvSpPr>
        <p:spPr/>
      </p:sp>
      <p:sp>
        <p:nvSpPr>
          <p:cNvPr id="5" name="圖片版面配置區 4"/>
          <p:cNvSpPr>
            <a:spLocks noGrp="1"/>
          </p:cNvSpPr>
          <p:nvPr>
            <p:ph type="pic" sz="quarter" idx="17"/>
          </p:nvPr>
        </p:nvSpPr>
        <p:spPr/>
      </p:sp>
      <p:sp>
        <p:nvSpPr>
          <p:cNvPr id="6" name="圖片版面配置區 5"/>
          <p:cNvSpPr>
            <a:spLocks noGrp="1"/>
          </p:cNvSpPr>
          <p:nvPr>
            <p:ph type="pic" sz="quarter" idx="18"/>
          </p:nvPr>
        </p:nvSpPr>
        <p:spPr/>
      </p:sp>
      <p:sp>
        <p:nvSpPr>
          <p:cNvPr id="7" name="頁尾版面配置區 6"/>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0"/>
          </p:nvPr>
        </p:nvSpPr>
        <p:spPr/>
        <p:txBody>
          <a:bodyPr/>
          <a:lstStyle/>
          <a:p>
            <a:fld id="{E27FD744-A41C-4EAD-96D0-2F84A994B62C}" type="slidenum">
              <a:rPr lang="zh-TW" altLang="en-US" smtClean="0"/>
              <a:t>441</a:t>
            </a:fld>
            <a:endParaRPr lang="zh-TW" altLang="en-US"/>
          </a:p>
        </p:txBody>
      </p:sp>
    </p:spTree>
    <p:extLst>
      <p:ext uri="{BB962C8B-B14F-4D97-AF65-F5344CB8AC3E}">
        <p14:creationId xmlns:p14="http://schemas.microsoft.com/office/powerpoint/2010/main" val="3674932195"/>
      </p:ext>
    </p:extLst>
  </p:cSld>
  <p:clrMapOvr>
    <a:masterClrMapping/>
  </p:clrMapOvr>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頁尾版面配置區 6"/>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1"/>
          </p:nvPr>
        </p:nvSpPr>
        <p:spPr/>
        <p:txBody>
          <a:bodyPr/>
          <a:lstStyle/>
          <a:p>
            <a:fld id="{E27FD744-A41C-4EAD-96D0-2F84A994B62C}" type="slidenum">
              <a:rPr lang="zh-TW" altLang="en-US" smtClean="0"/>
              <a:t>442</a:t>
            </a:fld>
            <a:endParaRPr lang="zh-TW" altLang="en-US"/>
          </a:p>
        </p:txBody>
      </p:sp>
      <p:pic>
        <p:nvPicPr>
          <p:cNvPr id="14" name="圖片版面配置區 13"/>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219</a:t>
            </a:r>
            <a:endParaRPr lang="zh-TW" altLang="en-US" sz="3600" dirty="0">
              <a:solidFill>
                <a:schemeClr val="bg1">
                  <a:lumMod val="50000"/>
                </a:schemeClr>
              </a:solidFill>
            </a:endParaRPr>
          </a:p>
        </p:txBody>
      </p:sp>
      <p:sp>
        <p:nvSpPr>
          <p:cNvPr id="9" name="矩形 8"/>
          <p:cNvSpPr/>
          <p:nvPr/>
        </p:nvSpPr>
        <p:spPr>
          <a:xfrm>
            <a:off x="5796703"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796703"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796703"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5796703"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5310737" y="3220797"/>
            <a:ext cx="421170" cy="421170"/>
            <a:chOff x="5023476" y="3019260"/>
            <a:chExt cx="421170" cy="421170"/>
          </a:xfrm>
        </p:grpSpPr>
        <p:sp>
          <p:nvSpPr>
            <p:cNvPr id="15" name="橢圓 14"/>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加號 1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7" name="群組 16"/>
          <p:cNvGrpSpPr/>
          <p:nvPr/>
        </p:nvGrpSpPr>
        <p:grpSpPr>
          <a:xfrm>
            <a:off x="5310737" y="2169237"/>
            <a:ext cx="421170" cy="421170"/>
            <a:chOff x="5023476" y="3019260"/>
            <a:chExt cx="421170" cy="421170"/>
          </a:xfrm>
        </p:grpSpPr>
        <p:sp>
          <p:nvSpPr>
            <p:cNvPr id="18" name="橢圓 1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加號 1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0" name="群組 19"/>
          <p:cNvGrpSpPr/>
          <p:nvPr/>
        </p:nvGrpSpPr>
        <p:grpSpPr>
          <a:xfrm>
            <a:off x="5310737" y="4272357"/>
            <a:ext cx="421170" cy="421170"/>
            <a:chOff x="5023476" y="3019260"/>
            <a:chExt cx="421170" cy="421170"/>
          </a:xfrm>
        </p:grpSpPr>
        <p:sp>
          <p:nvSpPr>
            <p:cNvPr id="21" name="橢圓 20"/>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3" name="群組 22"/>
          <p:cNvGrpSpPr/>
          <p:nvPr/>
        </p:nvGrpSpPr>
        <p:grpSpPr>
          <a:xfrm>
            <a:off x="5310737" y="5323917"/>
            <a:ext cx="421170" cy="421170"/>
            <a:chOff x="5023476" y="3019260"/>
            <a:chExt cx="421170" cy="421170"/>
          </a:xfrm>
        </p:grpSpPr>
        <p:sp>
          <p:nvSpPr>
            <p:cNvPr id="24" name="橢圓 23"/>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加號 2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1298162006"/>
      </p:ext>
    </p:extLst>
  </p:cSld>
  <p:clrMapOvr>
    <a:masterClrMapping/>
  </p:clrMapOvr>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9"/>
          </p:nvPr>
        </p:nvSpPr>
        <p:spPr/>
      </p:sp>
      <p:sp>
        <p:nvSpPr>
          <p:cNvPr id="3" name="頁尾版面配置區 2"/>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1"/>
          </p:nvPr>
        </p:nvSpPr>
        <p:spPr/>
        <p:txBody>
          <a:bodyPr/>
          <a:lstStyle/>
          <a:p>
            <a:fld id="{E27FD744-A41C-4EAD-96D0-2F84A994B62C}" type="slidenum">
              <a:rPr lang="zh-TW" altLang="en-US" smtClean="0"/>
              <a:t>443</a:t>
            </a:fld>
            <a:endParaRPr lang="zh-TW" altLang="en-US"/>
          </a:p>
        </p:txBody>
      </p:sp>
    </p:spTree>
    <p:extLst>
      <p:ext uri="{BB962C8B-B14F-4D97-AF65-F5344CB8AC3E}">
        <p14:creationId xmlns:p14="http://schemas.microsoft.com/office/powerpoint/2010/main" val="3166125059"/>
      </p:ext>
    </p:extLst>
  </p:cSld>
  <p:clrMapOvr>
    <a:masterClrMapping/>
  </p:clrMapOvr>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0"/>
          </p:nvPr>
        </p:nvPicPr>
        <p:blipFill>
          <a:blip r:embed="rId6"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21"/>
          </p:nvPr>
        </p:nvPicPr>
        <p:blipFill>
          <a:blip r:embed="rId7"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22"/>
          </p:nvPr>
        </p:nvPicPr>
        <p:blipFill>
          <a:blip r:embed="rId8"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23"/>
          </p:nvPr>
        </p:nvPicPr>
        <p:blipFill>
          <a:blip r:embed="rId9"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24"/>
          </p:nvPr>
        </p:nvPicPr>
        <p:blipFill>
          <a:blip r:embed="rId10"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25"/>
          </p:nvPr>
        </p:nvPicPr>
        <p:blipFill>
          <a:blip r:embed="rId11"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7"/>
          </p:nvPr>
        </p:nvSpPr>
        <p:spPr/>
        <p:txBody>
          <a:bodyPr/>
          <a:lstStyle/>
          <a:p>
            <a:fld id="{E27FD744-A41C-4EAD-96D0-2F84A994B62C}" type="slidenum">
              <a:rPr lang="zh-TW" altLang="en-US" smtClean="0"/>
              <a:t>444</a:t>
            </a:fld>
            <a:endParaRPr lang="zh-TW" altLang="en-US"/>
          </a:p>
        </p:txBody>
      </p:sp>
      <p:sp>
        <p:nvSpPr>
          <p:cNvPr id="14" name="矩形 13"/>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5" name="文字方塊 24"/>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220</a:t>
            </a:r>
            <a:endParaRPr lang="zh-TW" altLang="en-US" sz="3600" dirty="0">
              <a:solidFill>
                <a:schemeClr val="bg1">
                  <a:lumMod val="50000"/>
                </a:schemeClr>
              </a:solidFill>
            </a:endParaRPr>
          </a:p>
        </p:txBody>
      </p:sp>
      <p:sp>
        <p:nvSpPr>
          <p:cNvPr id="26" name="文字方塊 51"/>
          <p:cNvSpPr txBox="1"/>
          <p:nvPr/>
        </p:nvSpPr>
        <p:spPr>
          <a:xfrm>
            <a:off x="679528" y="178080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814004786"/>
      </p:ext>
    </p:extLst>
  </p:cSld>
  <p:clrMapOvr>
    <a:masterClrMapping/>
  </p:clrMapOvr>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7"/>
          </p:nvPr>
        </p:nvSpPr>
        <p:spPr/>
      </p:sp>
      <p:sp>
        <p:nvSpPr>
          <p:cNvPr id="4" name="圖片版面配置區 3"/>
          <p:cNvSpPr>
            <a:spLocks noGrp="1"/>
          </p:cNvSpPr>
          <p:nvPr>
            <p:ph type="pic" sz="quarter" idx="18"/>
          </p:nvPr>
        </p:nvSpPr>
        <p:spPr/>
      </p:sp>
      <p:sp>
        <p:nvSpPr>
          <p:cNvPr id="5" name="圖片版面配置區 4"/>
          <p:cNvSpPr>
            <a:spLocks noGrp="1"/>
          </p:cNvSpPr>
          <p:nvPr>
            <p:ph type="pic" sz="quarter" idx="19"/>
          </p:nvPr>
        </p:nvSpPr>
        <p:spPr/>
      </p:sp>
      <p:sp>
        <p:nvSpPr>
          <p:cNvPr id="6" name="圖片版面配置區 5"/>
          <p:cNvSpPr>
            <a:spLocks noGrp="1"/>
          </p:cNvSpPr>
          <p:nvPr>
            <p:ph type="pic" sz="quarter" idx="20"/>
          </p:nvPr>
        </p:nvSpPr>
        <p:spPr/>
      </p:sp>
      <p:sp>
        <p:nvSpPr>
          <p:cNvPr id="7" name="圖片版面配置區 6"/>
          <p:cNvSpPr>
            <a:spLocks noGrp="1"/>
          </p:cNvSpPr>
          <p:nvPr>
            <p:ph type="pic" sz="quarter" idx="21"/>
          </p:nvPr>
        </p:nvSpPr>
        <p:spPr/>
      </p:sp>
      <p:sp>
        <p:nvSpPr>
          <p:cNvPr id="8" name="圖片版面配置區 7"/>
          <p:cNvSpPr>
            <a:spLocks noGrp="1"/>
          </p:cNvSpPr>
          <p:nvPr>
            <p:ph type="pic" sz="quarter" idx="22"/>
          </p:nvPr>
        </p:nvSpPr>
        <p:spPr/>
      </p:sp>
      <p:sp>
        <p:nvSpPr>
          <p:cNvPr id="9" name="圖片版面配置區 8"/>
          <p:cNvSpPr>
            <a:spLocks noGrp="1"/>
          </p:cNvSpPr>
          <p:nvPr>
            <p:ph type="pic" sz="quarter" idx="23"/>
          </p:nvPr>
        </p:nvSpPr>
        <p:spPr/>
      </p:sp>
      <p:sp>
        <p:nvSpPr>
          <p:cNvPr id="10" name="圖片版面配置區 9"/>
          <p:cNvSpPr>
            <a:spLocks noGrp="1"/>
          </p:cNvSpPr>
          <p:nvPr>
            <p:ph type="pic" sz="quarter" idx="24"/>
          </p:nvPr>
        </p:nvSpPr>
        <p:spPr/>
      </p:sp>
      <p:sp>
        <p:nvSpPr>
          <p:cNvPr id="11" name="圖片版面配置區 10"/>
          <p:cNvSpPr>
            <a:spLocks noGrp="1"/>
          </p:cNvSpPr>
          <p:nvPr>
            <p:ph type="pic" sz="quarter" idx="25"/>
          </p:nvPr>
        </p:nvSpPr>
        <p:spPr/>
      </p:sp>
      <p:sp>
        <p:nvSpPr>
          <p:cNvPr id="12" name="頁尾版面配置區 11"/>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13" name="投影片編號版面配置區 12"/>
          <p:cNvSpPr>
            <a:spLocks noGrp="1"/>
          </p:cNvSpPr>
          <p:nvPr>
            <p:ph type="sldNum" sz="quarter" idx="27"/>
          </p:nvPr>
        </p:nvSpPr>
        <p:spPr/>
        <p:txBody>
          <a:bodyPr/>
          <a:lstStyle/>
          <a:p>
            <a:fld id="{E27FD744-A41C-4EAD-96D0-2F84A994B62C}" type="slidenum">
              <a:rPr lang="zh-TW" altLang="en-US" smtClean="0"/>
              <a:t>445</a:t>
            </a:fld>
            <a:endParaRPr lang="zh-TW" altLang="en-US"/>
          </a:p>
        </p:txBody>
      </p:sp>
    </p:spTree>
    <p:extLst>
      <p:ext uri="{BB962C8B-B14F-4D97-AF65-F5344CB8AC3E}">
        <p14:creationId xmlns:p14="http://schemas.microsoft.com/office/powerpoint/2010/main" val="3364478056"/>
      </p:ext>
    </p:extLst>
  </p:cSld>
  <p:clrMapOvr>
    <a:masterClrMapping/>
  </p:clrMapOvr>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圖片版面配置區 19"/>
          <p:cNvPicPr>
            <a:picLocks noGrp="1" noChangeAspect="1"/>
          </p:cNvPicPr>
          <p:nvPr>
            <p:ph type="pic" sz="quarter" idx="16"/>
          </p:nvPr>
        </p:nvPicPr>
        <p:blipFill rotWithShape="1">
          <a:blip r:embed="rId2" cstate="email">
            <a:extLst>
              <a:ext uri="{28A0092B-C50C-407E-A947-70E740481C1C}">
                <a14:useLocalDpi xmlns:a14="http://schemas.microsoft.com/office/drawing/2010/main"/>
              </a:ext>
            </a:extLst>
          </a:blip>
          <a:srcRect/>
          <a:stretch/>
        </p:blipFill>
        <p:spPr/>
      </p:pic>
      <p:pic>
        <p:nvPicPr>
          <p:cNvPr id="21" name="圖片版面配置區 20"/>
          <p:cNvPicPr>
            <a:picLocks noGrp="1" noChangeAspect="1"/>
          </p:cNvPicPr>
          <p:nvPr>
            <p:ph type="pic" sz="quarter" idx="21"/>
          </p:nvPr>
        </p:nvPicPr>
        <p:blipFill>
          <a:blip r:embed="rId3"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22"/>
          </p:nvPr>
        </p:nvPicPr>
        <p:blipFill>
          <a:blip r:embed="rId4"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23"/>
          </p:nvPr>
        </p:nvPicPr>
        <p:blipFill>
          <a:blip r:embed="rId5"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24"/>
          </p:nvPr>
        </p:nvPicPr>
        <p:blipFill>
          <a:blip r:embed="rId6"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25"/>
          </p:nvPr>
        </p:nvPicPr>
        <p:blipFill>
          <a:blip r:embed="rId7" cstate="email">
            <a:extLst>
              <a:ext uri="{28A0092B-C50C-407E-A947-70E740481C1C}">
                <a14:useLocalDpi xmlns:a14="http://schemas.microsoft.com/office/drawing/2010/main"/>
              </a:ext>
            </a:extLst>
          </a:blip>
          <a:srcRect/>
          <a:stretch>
            <a:fillRect/>
          </a:stretch>
        </p:blipFill>
        <p:spPr/>
      </p:pic>
      <p:sp>
        <p:nvSpPr>
          <p:cNvPr id="12" name="頁尾版面配置區 11"/>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13" name="投影片編號版面配置區 12"/>
          <p:cNvSpPr>
            <a:spLocks noGrp="1"/>
          </p:cNvSpPr>
          <p:nvPr>
            <p:ph type="sldNum" sz="quarter" idx="27"/>
          </p:nvPr>
        </p:nvSpPr>
        <p:spPr/>
        <p:txBody>
          <a:bodyPr/>
          <a:lstStyle/>
          <a:p>
            <a:fld id="{E27FD744-A41C-4EAD-96D0-2F84A994B62C}" type="slidenum">
              <a:rPr lang="zh-TW" altLang="en-US" smtClean="0"/>
              <a:t>446</a:t>
            </a:fld>
            <a:endParaRPr lang="zh-TW" altLang="en-US"/>
          </a:p>
        </p:txBody>
      </p:sp>
      <p:sp>
        <p:nvSpPr>
          <p:cNvPr id="10" name="矩形 9"/>
          <p:cNvSpPr/>
          <p:nvPr/>
        </p:nvSpPr>
        <p:spPr>
          <a:xfrm>
            <a:off x="3155324" y="2559677"/>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1942374"/>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221</a:t>
            </a:r>
            <a:endParaRPr lang="zh-TW" altLang="en-US" sz="3600" dirty="0">
              <a:solidFill>
                <a:schemeClr val="bg1">
                  <a:lumMod val="50000"/>
                </a:schemeClr>
              </a:solidFill>
            </a:endParaRPr>
          </a:p>
        </p:txBody>
      </p:sp>
      <p:sp>
        <p:nvSpPr>
          <p:cNvPr id="44" name="矩形 43"/>
          <p:cNvSpPr/>
          <p:nvPr/>
        </p:nvSpPr>
        <p:spPr>
          <a:xfrm>
            <a:off x="2266036" y="286748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45" name="群組 44"/>
          <p:cNvGrpSpPr/>
          <p:nvPr/>
        </p:nvGrpSpPr>
        <p:grpSpPr>
          <a:xfrm>
            <a:off x="1788960" y="2896622"/>
            <a:ext cx="403390" cy="403390"/>
            <a:chOff x="5023476" y="1967700"/>
            <a:chExt cx="421170" cy="421170"/>
          </a:xfrm>
        </p:grpSpPr>
        <p:sp>
          <p:nvSpPr>
            <p:cNvPr id="46" name="橢圓 4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8" name="矩形 47"/>
          <p:cNvSpPr/>
          <p:nvPr/>
        </p:nvSpPr>
        <p:spPr>
          <a:xfrm>
            <a:off x="2266036" y="359138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49" name="群組 48"/>
          <p:cNvGrpSpPr/>
          <p:nvPr/>
        </p:nvGrpSpPr>
        <p:grpSpPr>
          <a:xfrm>
            <a:off x="1788960" y="3620522"/>
            <a:ext cx="403390" cy="403390"/>
            <a:chOff x="5023476" y="1967700"/>
            <a:chExt cx="421170" cy="421170"/>
          </a:xfrm>
        </p:grpSpPr>
        <p:sp>
          <p:nvSpPr>
            <p:cNvPr id="50" name="橢圓 49"/>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52" name="群組 51"/>
          <p:cNvGrpSpPr/>
          <p:nvPr/>
        </p:nvGrpSpPr>
        <p:grpSpPr>
          <a:xfrm>
            <a:off x="1788960" y="4344422"/>
            <a:ext cx="403390" cy="403390"/>
            <a:chOff x="5023476" y="1967700"/>
            <a:chExt cx="421170" cy="421170"/>
          </a:xfrm>
        </p:grpSpPr>
        <p:sp>
          <p:nvSpPr>
            <p:cNvPr id="53" name="橢圓 52"/>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55" name="矩形 54"/>
          <p:cNvSpPr/>
          <p:nvPr/>
        </p:nvSpPr>
        <p:spPr>
          <a:xfrm>
            <a:off x="2266036" y="4284506"/>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3752744019"/>
      </p:ext>
    </p:extLst>
  </p:cSld>
  <p:clrMapOvr>
    <a:masterClrMapping/>
  </p:clrMapOvr>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21"/>
          </p:nvPr>
        </p:nvSpPr>
        <p:spPr/>
      </p:sp>
      <p:sp>
        <p:nvSpPr>
          <p:cNvPr id="4" name="圖片版面配置區 3"/>
          <p:cNvSpPr>
            <a:spLocks noGrp="1"/>
          </p:cNvSpPr>
          <p:nvPr>
            <p:ph type="pic" sz="quarter" idx="22"/>
          </p:nvPr>
        </p:nvSpPr>
        <p:spPr/>
      </p:sp>
      <p:sp>
        <p:nvSpPr>
          <p:cNvPr id="5" name="圖片版面配置區 4"/>
          <p:cNvSpPr>
            <a:spLocks noGrp="1"/>
          </p:cNvSpPr>
          <p:nvPr>
            <p:ph type="pic" sz="quarter" idx="23"/>
          </p:nvPr>
        </p:nvSpPr>
        <p:spPr/>
      </p:sp>
      <p:sp>
        <p:nvSpPr>
          <p:cNvPr id="6" name="圖片版面配置區 5"/>
          <p:cNvSpPr>
            <a:spLocks noGrp="1"/>
          </p:cNvSpPr>
          <p:nvPr>
            <p:ph type="pic" sz="quarter" idx="24"/>
          </p:nvPr>
        </p:nvSpPr>
        <p:spPr/>
      </p:sp>
      <p:sp>
        <p:nvSpPr>
          <p:cNvPr id="7" name="圖片版面配置區 6"/>
          <p:cNvSpPr>
            <a:spLocks noGrp="1"/>
          </p:cNvSpPr>
          <p:nvPr>
            <p:ph type="pic" sz="quarter" idx="25"/>
          </p:nvPr>
        </p:nvSpPr>
        <p:spPr/>
      </p:sp>
      <p:sp>
        <p:nvSpPr>
          <p:cNvPr id="8" name="頁尾版面配置區 7"/>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7"/>
          </p:nvPr>
        </p:nvSpPr>
        <p:spPr/>
        <p:txBody>
          <a:bodyPr/>
          <a:lstStyle/>
          <a:p>
            <a:fld id="{E27FD744-A41C-4EAD-96D0-2F84A994B62C}" type="slidenum">
              <a:rPr lang="zh-TW" altLang="en-US" smtClean="0"/>
              <a:t>447</a:t>
            </a:fld>
            <a:endParaRPr lang="zh-TW" altLang="en-US"/>
          </a:p>
        </p:txBody>
      </p:sp>
    </p:spTree>
    <p:extLst>
      <p:ext uri="{BB962C8B-B14F-4D97-AF65-F5344CB8AC3E}">
        <p14:creationId xmlns:p14="http://schemas.microsoft.com/office/powerpoint/2010/main" val="338785690"/>
      </p:ext>
    </p:extLst>
  </p:cSld>
  <p:clrMapOvr>
    <a:masterClrMapping/>
  </p:clrMapOvr>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0"/>
          </p:nvPr>
        </p:nvPicPr>
        <p:blipFill>
          <a:blip r:embed="rId6"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2"/>
          </p:nvPr>
        </p:nvSpPr>
        <p:spPr/>
        <p:txBody>
          <a:bodyPr/>
          <a:lstStyle/>
          <a:p>
            <a:fld id="{E27FD744-A41C-4EAD-96D0-2F84A994B62C}" type="slidenum">
              <a:rPr lang="zh-TW" altLang="en-US" smtClean="0"/>
              <a:t>448</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222</a:t>
            </a:r>
            <a:endParaRPr lang="zh-TW" altLang="en-US" sz="3600" dirty="0">
              <a:solidFill>
                <a:schemeClr val="bg1">
                  <a:lumMod val="50000"/>
                </a:schemeClr>
              </a:solidFill>
            </a:endParaRPr>
          </a:p>
        </p:txBody>
      </p:sp>
      <p:sp>
        <p:nvSpPr>
          <p:cNvPr id="2" name="矩形 1"/>
          <p:cNvSpPr/>
          <p:nvPr/>
        </p:nvSpPr>
        <p:spPr>
          <a:xfrm>
            <a:off x="1863500" y="4050700"/>
            <a:ext cx="1800000" cy="180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12" name="矩形 11"/>
          <p:cNvSpPr/>
          <p:nvPr/>
        </p:nvSpPr>
        <p:spPr>
          <a:xfrm>
            <a:off x="5463500" y="4050700"/>
            <a:ext cx="1800000" cy="180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13" name="矩形 12"/>
          <p:cNvSpPr/>
          <p:nvPr/>
        </p:nvSpPr>
        <p:spPr>
          <a:xfrm>
            <a:off x="3655000" y="2250700"/>
            <a:ext cx="1817000" cy="180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14" name="矩形 13"/>
          <p:cNvSpPr/>
          <p:nvPr/>
        </p:nvSpPr>
        <p:spPr>
          <a:xfrm>
            <a:off x="7272000" y="2250700"/>
            <a:ext cx="1800000" cy="180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20" name="矩形 19"/>
          <p:cNvSpPr/>
          <p:nvPr/>
        </p:nvSpPr>
        <p:spPr>
          <a:xfrm>
            <a:off x="55000" y="2250700"/>
            <a:ext cx="1800000" cy="180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269739905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圖片版面配置區 4"/>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4"/>
          </p:nvPr>
        </p:nvSpPr>
        <p:spPr/>
        <p:txBody>
          <a:bodyPr/>
          <a:lstStyle/>
          <a:p>
            <a:fld id="{E27FD744-A41C-4EAD-96D0-2F84A994B62C}" type="slidenum">
              <a:rPr lang="zh-TW" altLang="en-US" smtClean="0"/>
              <a:t>44</a:t>
            </a:fld>
            <a:endParaRPr lang="zh-TW" altLang="en-US"/>
          </a:p>
        </p:txBody>
      </p:sp>
      <p:sp>
        <p:nvSpPr>
          <p:cNvPr id="13" name="矩形 12"/>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020</a:t>
            </a:r>
            <a:endParaRPr lang="zh-TW" altLang="en-US" sz="3600" dirty="0">
              <a:solidFill>
                <a:schemeClr val="bg1">
                  <a:lumMod val="50000"/>
                </a:schemeClr>
              </a:solidFill>
            </a:endParaRPr>
          </a:p>
        </p:txBody>
      </p:sp>
      <p:grpSp>
        <p:nvGrpSpPr>
          <p:cNvPr id="10" name="群組 9"/>
          <p:cNvGrpSpPr/>
          <p:nvPr/>
        </p:nvGrpSpPr>
        <p:grpSpPr>
          <a:xfrm>
            <a:off x="545415" y="4499804"/>
            <a:ext cx="2221170" cy="738664"/>
            <a:chOff x="328608" y="2716724"/>
            <a:chExt cx="2221170" cy="738664"/>
          </a:xfrm>
        </p:grpSpPr>
        <p:sp>
          <p:nvSpPr>
            <p:cNvPr id="14" name="矩形 13"/>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5" name="群組 14"/>
            <p:cNvGrpSpPr/>
            <p:nvPr/>
          </p:nvGrpSpPr>
          <p:grpSpPr>
            <a:xfrm>
              <a:off x="328608" y="2875471"/>
              <a:ext cx="421170" cy="42117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8" name="群組 17"/>
          <p:cNvGrpSpPr/>
          <p:nvPr/>
        </p:nvGrpSpPr>
        <p:grpSpPr>
          <a:xfrm>
            <a:off x="3461415" y="4499804"/>
            <a:ext cx="2221170" cy="738664"/>
            <a:chOff x="328608" y="2716724"/>
            <a:chExt cx="2221170" cy="738664"/>
          </a:xfrm>
        </p:grpSpPr>
        <p:sp>
          <p:nvSpPr>
            <p:cNvPr id="19" name="矩形 18"/>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328608" y="2875471"/>
              <a:ext cx="421170" cy="421170"/>
              <a:chOff x="5023476" y="1967700"/>
              <a:chExt cx="421170" cy="421170"/>
            </a:xfrm>
          </p:grpSpPr>
          <p:sp>
            <p:nvSpPr>
              <p:cNvPr id="21" name="橢圓 2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6377415" y="4499804"/>
            <a:ext cx="2221170" cy="738664"/>
            <a:chOff x="328608" y="2716724"/>
            <a:chExt cx="2221170" cy="738664"/>
          </a:xfrm>
        </p:grpSpPr>
        <p:sp>
          <p:nvSpPr>
            <p:cNvPr id="24" name="矩形 23"/>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5" name="群組 24"/>
            <p:cNvGrpSpPr/>
            <p:nvPr/>
          </p:nvGrpSpPr>
          <p:grpSpPr>
            <a:xfrm>
              <a:off x="328608" y="2875471"/>
              <a:ext cx="421170" cy="421170"/>
              <a:chOff x="5023476" y="1967700"/>
              <a:chExt cx="421170" cy="421170"/>
            </a:xfrm>
          </p:grpSpPr>
          <p:sp>
            <p:nvSpPr>
              <p:cNvPr id="26" name="橢圓 2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8" name="群組 27"/>
          <p:cNvGrpSpPr/>
          <p:nvPr/>
        </p:nvGrpSpPr>
        <p:grpSpPr>
          <a:xfrm>
            <a:off x="545415" y="5357054"/>
            <a:ext cx="2221170" cy="738664"/>
            <a:chOff x="328608" y="2716724"/>
            <a:chExt cx="2221170" cy="738664"/>
          </a:xfrm>
        </p:grpSpPr>
        <p:sp>
          <p:nvSpPr>
            <p:cNvPr id="29" name="矩形 28"/>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0" name="群組 29"/>
            <p:cNvGrpSpPr/>
            <p:nvPr/>
          </p:nvGrpSpPr>
          <p:grpSpPr>
            <a:xfrm>
              <a:off x="328608" y="2875471"/>
              <a:ext cx="421170" cy="421170"/>
              <a:chOff x="5023476" y="1967700"/>
              <a:chExt cx="421170" cy="421170"/>
            </a:xfrm>
          </p:grpSpPr>
          <p:sp>
            <p:nvSpPr>
              <p:cNvPr id="31" name="橢圓 3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3" name="群組 32"/>
          <p:cNvGrpSpPr/>
          <p:nvPr/>
        </p:nvGrpSpPr>
        <p:grpSpPr>
          <a:xfrm>
            <a:off x="3461415" y="5357054"/>
            <a:ext cx="2221170" cy="738664"/>
            <a:chOff x="328608" y="2716724"/>
            <a:chExt cx="2221170" cy="738664"/>
          </a:xfrm>
        </p:grpSpPr>
        <p:sp>
          <p:nvSpPr>
            <p:cNvPr id="34" name="矩形 33"/>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5" name="群組 34"/>
            <p:cNvGrpSpPr/>
            <p:nvPr/>
          </p:nvGrpSpPr>
          <p:grpSpPr>
            <a:xfrm>
              <a:off x="328608" y="2875471"/>
              <a:ext cx="421170" cy="421170"/>
              <a:chOff x="5023476" y="1967700"/>
              <a:chExt cx="421170" cy="421170"/>
            </a:xfrm>
          </p:grpSpPr>
          <p:sp>
            <p:nvSpPr>
              <p:cNvPr id="36" name="橢圓 3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6377415" y="5357054"/>
            <a:ext cx="2221170" cy="738664"/>
            <a:chOff x="328608" y="2716724"/>
            <a:chExt cx="2221170" cy="738664"/>
          </a:xfrm>
        </p:grpSpPr>
        <p:sp>
          <p:nvSpPr>
            <p:cNvPr id="39" name="矩形 38"/>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0" name="群組 39"/>
            <p:cNvGrpSpPr/>
            <p:nvPr/>
          </p:nvGrpSpPr>
          <p:grpSpPr>
            <a:xfrm>
              <a:off x="328608" y="2875471"/>
              <a:ext cx="421170" cy="421170"/>
              <a:chOff x="5023476" y="1967700"/>
              <a:chExt cx="421170" cy="421170"/>
            </a:xfrm>
          </p:grpSpPr>
          <p:sp>
            <p:nvSpPr>
              <p:cNvPr id="41" name="橢圓 4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755665256"/>
      </p:ext>
    </p:extLst>
  </p:cSld>
  <p:clrMapOvr>
    <a:masterClrMapping/>
  </p:clrMapOvr>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7"/>
          </p:nvPr>
        </p:nvSpPr>
        <p:spPr/>
      </p:sp>
      <p:sp>
        <p:nvSpPr>
          <p:cNvPr id="4" name="圖片版面配置區 3"/>
          <p:cNvSpPr>
            <a:spLocks noGrp="1"/>
          </p:cNvSpPr>
          <p:nvPr>
            <p:ph type="pic" sz="quarter" idx="18"/>
          </p:nvPr>
        </p:nvSpPr>
        <p:spPr/>
      </p:sp>
      <p:sp>
        <p:nvSpPr>
          <p:cNvPr id="5" name="圖片版面配置區 4"/>
          <p:cNvSpPr>
            <a:spLocks noGrp="1"/>
          </p:cNvSpPr>
          <p:nvPr>
            <p:ph type="pic" sz="quarter" idx="19"/>
          </p:nvPr>
        </p:nvSpPr>
        <p:spPr/>
      </p:sp>
      <p:sp>
        <p:nvSpPr>
          <p:cNvPr id="6" name="圖片版面配置區 5"/>
          <p:cNvSpPr>
            <a:spLocks noGrp="1"/>
          </p:cNvSpPr>
          <p:nvPr>
            <p:ph type="pic" sz="quarter" idx="20"/>
          </p:nvPr>
        </p:nvSpPr>
        <p:spPr/>
      </p:sp>
      <p:sp>
        <p:nvSpPr>
          <p:cNvPr id="7" name="頁尾版面配置區 6"/>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2"/>
          </p:nvPr>
        </p:nvSpPr>
        <p:spPr/>
        <p:txBody>
          <a:bodyPr/>
          <a:lstStyle/>
          <a:p>
            <a:fld id="{E27FD744-A41C-4EAD-96D0-2F84A994B62C}" type="slidenum">
              <a:rPr lang="zh-TW" altLang="en-US" smtClean="0"/>
              <a:t>449</a:t>
            </a:fld>
            <a:endParaRPr lang="zh-TW" altLang="en-US"/>
          </a:p>
        </p:txBody>
      </p:sp>
    </p:spTree>
    <p:extLst>
      <p:ext uri="{BB962C8B-B14F-4D97-AF65-F5344CB8AC3E}">
        <p14:creationId xmlns:p14="http://schemas.microsoft.com/office/powerpoint/2010/main" val="866090040"/>
      </p:ext>
    </p:extLst>
  </p:cSld>
  <p:clrMapOvr>
    <a:masterClrMapping/>
  </p:clrMapOvr>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7"/>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8"/>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9"/>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0"/>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1"/>
          </p:nvPr>
        </p:nvPicPr>
        <p:blipFill>
          <a:blip r:embed="rId6"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3"/>
          </p:nvPr>
        </p:nvSpPr>
        <p:spPr/>
        <p:txBody>
          <a:bodyPr/>
          <a:lstStyle/>
          <a:p>
            <a:fld id="{E27FD744-A41C-4EAD-96D0-2F84A994B62C}" type="slidenum">
              <a:rPr lang="zh-TW" altLang="en-US" smtClean="0"/>
              <a:t>450</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223</a:t>
            </a:r>
            <a:endParaRPr lang="zh-TW" altLang="en-US" sz="3600" dirty="0">
              <a:solidFill>
                <a:schemeClr val="bg1">
                  <a:lumMod val="50000"/>
                </a:schemeClr>
              </a:solidFill>
            </a:endParaRPr>
          </a:p>
        </p:txBody>
      </p:sp>
      <p:grpSp>
        <p:nvGrpSpPr>
          <p:cNvPr id="2" name="群組 1"/>
          <p:cNvGrpSpPr/>
          <p:nvPr/>
        </p:nvGrpSpPr>
        <p:grpSpPr>
          <a:xfrm>
            <a:off x="5807857" y="2092466"/>
            <a:ext cx="2878943" cy="523220"/>
            <a:chOff x="5807857" y="2092466"/>
            <a:chExt cx="2878943" cy="523220"/>
          </a:xfrm>
        </p:grpSpPr>
        <p:sp>
          <p:nvSpPr>
            <p:cNvPr id="12" name="矩形 11"/>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9" name="橢圓 18"/>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5807857" y="2881136"/>
            <a:ext cx="2878943" cy="523220"/>
            <a:chOff x="5807857" y="2092466"/>
            <a:chExt cx="2878943" cy="523220"/>
          </a:xfrm>
        </p:grpSpPr>
        <p:sp>
          <p:nvSpPr>
            <p:cNvPr id="22" name="矩形 21"/>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3" name="橢圓 22"/>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5" name="群組 24"/>
          <p:cNvGrpSpPr/>
          <p:nvPr/>
        </p:nvGrpSpPr>
        <p:grpSpPr>
          <a:xfrm>
            <a:off x="5807857" y="3669806"/>
            <a:ext cx="2878943" cy="523220"/>
            <a:chOff x="5807857" y="2092466"/>
            <a:chExt cx="2878943" cy="523220"/>
          </a:xfrm>
        </p:grpSpPr>
        <p:sp>
          <p:nvSpPr>
            <p:cNvPr id="26" name="矩形 25"/>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7" name="橢圓 26"/>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9" name="群組 28"/>
          <p:cNvGrpSpPr/>
          <p:nvPr/>
        </p:nvGrpSpPr>
        <p:grpSpPr>
          <a:xfrm>
            <a:off x="5807857" y="4458476"/>
            <a:ext cx="2878943" cy="523220"/>
            <a:chOff x="5807857" y="2092466"/>
            <a:chExt cx="2878943" cy="523220"/>
          </a:xfrm>
        </p:grpSpPr>
        <p:sp>
          <p:nvSpPr>
            <p:cNvPr id="30" name="矩形 29"/>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1" name="橢圓 30"/>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3" name="群組 32"/>
          <p:cNvGrpSpPr/>
          <p:nvPr/>
        </p:nvGrpSpPr>
        <p:grpSpPr>
          <a:xfrm>
            <a:off x="5807857" y="5247146"/>
            <a:ext cx="2878943" cy="523220"/>
            <a:chOff x="5807857" y="2092466"/>
            <a:chExt cx="2878943" cy="523220"/>
          </a:xfrm>
        </p:grpSpPr>
        <p:sp>
          <p:nvSpPr>
            <p:cNvPr id="34" name="矩形 33"/>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5" name="橢圓 34"/>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950554374"/>
      </p:ext>
    </p:extLst>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7"/>
          </p:nvPr>
        </p:nvSpPr>
        <p:spPr/>
      </p:sp>
      <p:sp>
        <p:nvSpPr>
          <p:cNvPr id="3" name="圖片版面配置區 2"/>
          <p:cNvSpPr>
            <a:spLocks noGrp="1"/>
          </p:cNvSpPr>
          <p:nvPr>
            <p:ph type="pic" sz="quarter" idx="18"/>
          </p:nvPr>
        </p:nvSpPr>
        <p:spPr/>
      </p:sp>
      <p:sp>
        <p:nvSpPr>
          <p:cNvPr id="4" name="圖片版面配置區 3"/>
          <p:cNvSpPr>
            <a:spLocks noGrp="1"/>
          </p:cNvSpPr>
          <p:nvPr>
            <p:ph type="pic" sz="quarter" idx="19"/>
          </p:nvPr>
        </p:nvSpPr>
        <p:spPr/>
      </p:sp>
      <p:sp>
        <p:nvSpPr>
          <p:cNvPr id="5" name="圖片版面配置區 4"/>
          <p:cNvSpPr>
            <a:spLocks noGrp="1"/>
          </p:cNvSpPr>
          <p:nvPr>
            <p:ph type="pic" sz="quarter" idx="20"/>
          </p:nvPr>
        </p:nvSpPr>
        <p:spPr/>
      </p:sp>
      <p:sp>
        <p:nvSpPr>
          <p:cNvPr id="6" name="圖片版面配置區 5"/>
          <p:cNvSpPr>
            <a:spLocks noGrp="1"/>
          </p:cNvSpPr>
          <p:nvPr>
            <p:ph type="pic" sz="quarter" idx="21"/>
          </p:nvPr>
        </p:nvSpPr>
        <p:spPr/>
      </p:sp>
      <p:sp>
        <p:nvSpPr>
          <p:cNvPr id="7" name="頁尾版面配置區 6"/>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3"/>
          </p:nvPr>
        </p:nvSpPr>
        <p:spPr/>
        <p:txBody>
          <a:bodyPr/>
          <a:lstStyle/>
          <a:p>
            <a:fld id="{E27FD744-A41C-4EAD-96D0-2F84A994B62C}" type="slidenum">
              <a:rPr lang="zh-TW" altLang="en-US" smtClean="0"/>
              <a:t>451</a:t>
            </a:fld>
            <a:endParaRPr lang="zh-TW" altLang="en-US"/>
          </a:p>
        </p:txBody>
      </p:sp>
    </p:spTree>
    <p:extLst>
      <p:ext uri="{BB962C8B-B14F-4D97-AF65-F5344CB8AC3E}">
        <p14:creationId xmlns:p14="http://schemas.microsoft.com/office/powerpoint/2010/main" val="1730305079"/>
      </p:ext>
    </p:extLst>
  </p:cSld>
  <p:clrMapOvr>
    <a:masterClrMapping/>
  </p:clrMapOvr>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20"/>
          </p:nvPr>
        </p:nvPicPr>
        <p:blipFill rotWithShape="1">
          <a:blip r:embed="rId3" cstate="email">
            <a:extLst>
              <a:ext uri="{28A0092B-C50C-407E-A947-70E740481C1C}">
                <a14:useLocalDpi xmlns:a14="http://schemas.microsoft.com/office/drawing/2010/main"/>
              </a:ext>
            </a:extLst>
          </a:blip>
          <a:srcRect/>
          <a:stretch/>
        </p:blipFill>
        <p:spPr/>
      </p:pic>
      <p:sp>
        <p:nvSpPr>
          <p:cNvPr id="7" name="頁尾版面配置區 6"/>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2"/>
          </p:nvPr>
        </p:nvSpPr>
        <p:spPr/>
        <p:txBody>
          <a:bodyPr/>
          <a:lstStyle/>
          <a:p>
            <a:fld id="{E27FD744-A41C-4EAD-96D0-2F84A994B62C}" type="slidenum">
              <a:rPr lang="zh-TW" altLang="en-US" smtClean="0"/>
              <a:t>452</a:t>
            </a:fld>
            <a:endParaRPr lang="zh-TW" altLang="en-US"/>
          </a:p>
        </p:txBody>
      </p:sp>
      <p:pic>
        <p:nvPicPr>
          <p:cNvPr id="16" name="圖片版面配置區 15"/>
          <p:cNvPicPr>
            <a:picLocks noGrp="1" noChangeAspect="1"/>
          </p:cNvPicPr>
          <p:nvPr>
            <p:ph type="pic" sz="quarter" idx="18"/>
          </p:nvPr>
        </p:nvPicPr>
        <p:blipFill rotWithShape="1">
          <a:blip r:embed="rId4" cstate="email">
            <a:extLst>
              <a:ext uri="{28A0092B-C50C-407E-A947-70E740481C1C}">
                <a14:useLocalDpi xmlns:a14="http://schemas.microsoft.com/office/drawing/2010/main"/>
              </a:ext>
            </a:extLst>
          </a:blip>
          <a:src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224</a:t>
            </a:r>
            <a:endParaRPr lang="zh-TW" altLang="en-US" sz="3600" dirty="0">
              <a:solidFill>
                <a:schemeClr val="bg1">
                  <a:lumMod val="50000"/>
                </a:schemeClr>
              </a:solidFill>
            </a:endParaRPr>
          </a:p>
        </p:txBody>
      </p:sp>
      <p:grpSp>
        <p:nvGrpSpPr>
          <p:cNvPr id="11" name="群組 10"/>
          <p:cNvGrpSpPr/>
          <p:nvPr/>
        </p:nvGrpSpPr>
        <p:grpSpPr>
          <a:xfrm>
            <a:off x="711495" y="1755499"/>
            <a:ext cx="2791674" cy="954107"/>
            <a:chOff x="6149127" y="1804267"/>
            <a:chExt cx="2791674" cy="954107"/>
          </a:xfrm>
        </p:grpSpPr>
        <p:sp>
          <p:nvSpPr>
            <p:cNvPr id="13" name="矩形 12"/>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6149127" y="1865227"/>
              <a:ext cx="364036" cy="364036"/>
              <a:chOff x="439901" y="1993616"/>
              <a:chExt cx="364036" cy="364036"/>
            </a:xfrm>
          </p:grpSpPr>
          <p:sp>
            <p:nvSpPr>
              <p:cNvPr id="17" name="圓角矩形 16"/>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手繪多邊形 1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9" name="群組 18"/>
          <p:cNvGrpSpPr/>
          <p:nvPr/>
        </p:nvGrpSpPr>
        <p:grpSpPr>
          <a:xfrm>
            <a:off x="711495" y="2872083"/>
            <a:ext cx="2791674" cy="954107"/>
            <a:chOff x="6149127" y="2941171"/>
            <a:chExt cx="2791674" cy="954107"/>
          </a:xfrm>
        </p:grpSpPr>
        <p:sp>
          <p:nvSpPr>
            <p:cNvPr id="20" name="矩形 19"/>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6149127" y="3002131"/>
              <a:ext cx="364036" cy="364036"/>
              <a:chOff x="439901" y="1993616"/>
              <a:chExt cx="364036" cy="364036"/>
            </a:xfrm>
          </p:grpSpPr>
          <p:sp>
            <p:nvSpPr>
              <p:cNvPr id="22" name="圓角矩形 21"/>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手繪多邊形 22"/>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4" name="群組 23"/>
          <p:cNvGrpSpPr/>
          <p:nvPr/>
        </p:nvGrpSpPr>
        <p:grpSpPr>
          <a:xfrm>
            <a:off x="711495" y="3988667"/>
            <a:ext cx="2791674" cy="954107"/>
            <a:chOff x="6149127" y="3992731"/>
            <a:chExt cx="2791674" cy="954107"/>
          </a:xfrm>
        </p:grpSpPr>
        <p:sp>
          <p:nvSpPr>
            <p:cNvPr id="25" name="矩形 24"/>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6" name="群組 25"/>
            <p:cNvGrpSpPr/>
            <p:nvPr/>
          </p:nvGrpSpPr>
          <p:grpSpPr>
            <a:xfrm>
              <a:off x="6149127" y="4053691"/>
              <a:ext cx="364036" cy="364036"/>
              <a:chOff x="439901" y="1993616"/>
              <a:chExt cx="364036" cy="364036"/>
            </a:xfrm>
          </p:grpSpPr>
          <p:sp>
            <p:nvSpPr>
              <p:cNvPr id="27" name="圓角矩形 26"/>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手繪多邊形 2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9" name="群組 28"/>
          <p:cNvGrpSpPr/>
          <p:nvPr/>
        </p:nvGrpSpPr>
        <p:grpSpPr>
          <a:xfrm>
            <a:off x="711495" y="5105251"/>
            <a:ext cx="2791674" cy="954107"/>
            <a:chOff x="6149127" y="5044291"/>
            <a:chExt cx="2791674" cy="954107"/>
          </a:xfrm>
        </p:grpSpPr>
        <p:sp>
          <p:nvSpPr>
            <p:cNvPr id="30" name="矩形 29"/>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1" name="群組 30"/>
            <p:cNvGrpSpPr/>
            <p:nvPr/>
          </p:nvGrpSpPr>
          <p:grpSpPr>
            <a:xfrm>
              <a:off x="6149127" y="5105251"/>
              <a:ext cx="364036" cy="364036"/>
              <a:chOff x="439901" y="1993616"/>
              <a:chExt cx="364036" cy="364036"/>
            </a:xfrm>
          </p:grpSpPr>
          <p:sp>
            <p:nvSpPr>
              <p:cNvPr id="32" name="圓角矩形 31"/>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手繪多邊形 32"/>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552656932"/>
      </p:ext>
    </p:extLst>
  </p:cSld>
  <p:clrMapOvr>
    <a:masterClrMapping/>
  </p:clrMapOvr>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8"/>
          </p:nvPr>
        </p:nvSpPr>
        <p:spPr/>
      </p:sp>
      <p:sp>
        <p:nvSpPr>
          <p:cNvPr id="3" name="圖片版面配置區 2"/>
          <p:cNvSpPr>
            <a:spLocks noGrp="1"/>
          </p:cNvSpPr>
          <p:nvPr>
            <p:ph type="pic" sz="quarter" idx="19"/>
          </p:nvPr>
        </p:nvSpPr>
        <p:spPr/>
      </p:sp>
      <p:sp>
        <p:nvSpPr>
          <p:cNvPr id="4" name="圖片版面配置區 3"/>
          <p:cNvSpPr>
            <a:spLocks noGrp="1"/>
          </p:cNvSpPr>
          <p:nvPr>
            <p:ph type="pic" sz="quarter" idx="20"/>
          </p:nvPr>
        </p:nvSpPr>
        <p:spPr/>
      </p:sp>
      <p:sp>
        <p:nvSpPr>
          <p:cNvPr id="5" name="頁尾版面配置區 4"/>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2"/>
          </p:nvPr>
        </p:nvSpPr>
        <p:spPr/>
        <p:txBody>
          <a:bodyPr/>
          <a:lstStyle/>
          <a:p>
            <a:fld id="{E27FD744-A41C-4EAD-96D0-2F84A994B62C}" type="slidenum">
              <a:rPr lang="zh-TW" altLang="en-US" smtClean="0"/>
              <a:t>453</a:t>
            </a:fld>
            <a:endParaRPr lang="zh-TW" altLang="en-US"/>
          </a:p>
        </p:txBody>
      </p:sp>
    </p:spTree>
    <p:extLst>
      <p:ext uri="{BB962C8B-B14F-4D97-AF65-F5344CB8AC3E}">
        <p14:creationId xmlns:p14="http://schemas.microsoft.com/office/powerpoint/2010/main" val="2926487519"/>
      </p:ext>
    </p:extLst>
  </p:cSld>
  <p:clrMapOvr>
    <a:masterClrMapping/>
  </p:clrMapOvr>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20"/>
          </p:nvPr>
        </p:nvPicPr>
        <p:blipFill>
          <a:blip r:embed="rId2"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2"/>
          </p:nvPr>
        </p:nvSpPr>
        <p:spPr/>
        <p:txBody>
          <a:bodyPr/>
          <a:lstStyle/>
          <a:p>
            <a:fld id="{E27FD744-A41C-4EAD-96D0-2F84A994B62C}" type="slidenum">
              <a:rPr lang="zh-TW" altLang="en-US" smtClean="0"/>
              <a:t>454</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225</a:t>
            </a:r>
            <a:endParaRPr lang="zh-TW" altLang="en-US" sz="3600" dirty="0">
              <a:solidFill>
                <a:schemeClr val="bg1">
                  <a:lumMod val="50000"/>
                </a:schemeClr>
              </a:solidFill>
            </a:endParaRPr>
          </a:p>
        </p:txBody>
      </p:sp>
      <p:sp>
        <p:nvSpPr>
          <p:cNvPr id="10" name="矩形 9"/>
          <p:cNvSpPr/>
          <p:nvPr/>
        </p:nvSpPr>
        <p:spPr>
          <a:xfrm>
            <a:off x="970702"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970702"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970702"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970702"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484736" y="3220797"/>
            <a:ext cx="421170" cy="421170"/>
            <a:chOff x="5023476" y="3019260"/>
            <a:chExt cx="421170" cy="421170"/>
          </a:xfrm>
        </p:grpSpPr>
        <p:sp>
          <p:nvSpPr>
            <p:cNvPr id="15" name="橢圓 14"/>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加號 1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7" name="群組 16"/>
          <p:cNvGrpSpPr/>
          <p:nvPr/>
        </p:nvGrpSpPr>
        <p:grpSpPr>
          <a:xfrm>
            <a:off x="484736" y="2169237"/>
            <a:ext cx="421170" cy="421170"/>
            <a:chOff x="5023476" y="3019260"/>
            <a:chExt cx="421170" cy="421170"/>
          </a:xfrm>
        </p:grpSpPr>
        <p:sp>
          <p:nvSpPr>
            <p:cNvPr id="18" name="橢圓 1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加號 1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0" name="群組 19"/>
          <p:cNvGrpSpPr/>
          <p:nvPr/>
        </p:nvGrpSpPr>
        <p:grpSpPr>
          <a:xfrm>
            <a:off x="484736" y="4272357"/>
            <a:ext cx="421170" cy="421170"/>
            <a:chOff x="5023476" y="3019260"/>
            <a:chExt cx="421170" cy="421170"/>
          </a:xfrm>
        </p:grpSpPr>
        <p:sp>
          <p:nvSpPr>
            <p:cNvPr id="21" name="橢圓 20"/>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3" name="群組 22"/>
          <p:cNvGrpSpPr/>
          <p:nvPr/>
        </p:nvGrpSpPr>
        <p:grpSpPr>
          <a:xfrm>
            <a:off x="484736" y="5323917"/>
            <a:ext cx="421170" cy="421170"/>
            <a:chOff x="5023476" y="3019260"/>
            <a:chExt cx="421170" cy="421170"/>
          </a:xfrm>
        </p:grpSpPr>
        <p:sp>
          <p:nvSpPr>
            <p:cNvPr id="24" name="橢圓 23"/>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加號 2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2879015706"/>
      </p:ext>
    </p:extLst>
  </p:cSld>
  <p:clrMapOvr>
    <a:masterClrMapping/>
  </p:clrMapOvr>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0"/>
          </p:nvPr>
        </p:nvSpPr>
        <p:spPr/>
      </p:sp>
      <p:sp>
        <p:nvSpPr>
          <p:cNvPr id="3" name="頁尾版面配置區 2"/>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2"/>
          </p:nvPr>
        </p:nvSpPr>
        <p:spPr/>
        <p:txBody>
          <a:bodyPr/>
          <a:lstStyle/>
          <a:p>
            <a:fld id="{E27FD744-A41C-4EAD-96D0-2F84A994B62C}" type="slidenum">
              <a:rPr lang="zh-TW" altLang="en-US" smtClean="0"/>
              <a:t>455</a:t>
            </a:fld>
            <a:endParaRPr lang="zh-TW" altLang="en-US"/>
          </a:p>
        </p:txBody>
      </p:sp>
    </p:spTree>
    <p:extLst>
      <p:ext uri="{BB962C8B-B14F-4D97-AF65-F5344CB8AC3E}">
        <p14:creationId xmlns:p14="http://schemas.microsoft.com/office/powerpoint/2010/main" val="1886803504"/>
      </p:ext>
    </p:extLst>
  </p:cSld>
  <p:clrMapOvr>
    <a:masterClrMapping/>
  </p:clrMapOvr>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20"/>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22"/>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3"/>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4"/>
          </p:nvPr>
        </p:nvPicPr>
        <p:blipFill>
          <a:blip r:embed="rId5"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25"/>
          </p:nvPr>
        </p:nvPicPr>
        <p:blipFill>
          <a:blip r:embed="rId6"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6"/>
          </p:nvPr>
        </p:nvPicPr>
        <p:blipFill>
          <a:blip r:embed="rId7"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7"/>
          </p:nvPr>
        </p:nvPicPr>
        <p:blipFill>
          <a:blip r:embed="rId8"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29"/>
          </p:nvPr>
        </p:nvPicPr>
        <p:blipFill>
          <a:blip r:embed="rId9"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30"/>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31"/>
          </p:nvPr>
        </p:nvSpPr>
        <p:spPr/>
        <p:txBody>
          <a:bodyPr/>
          <a:lstStyle/>
          <a:p>
            <a:fld id="{E27FD744-A41C-4EAD-96D0-2F84A994B62C}" type="slidenum">
              <a:rPr lang="zh-TW" altLang="en-US" smtClean="0"/>
              <a:t>456</a:t>
            </a:fld>
            <a:endParaRPr lang="zh-TW" altLang="en-US"/>
          </a:p>
        </p:txBody>
      </p:sp>
      <p:sp>
        <p:nvSpPr>
          <p:cNvPr id="12" name="矩形 11"/>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1" name="文字方塊 2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226</a:t>
            </a:r>
            <a:endParaRPr lang="zh-TW" altLang="en-US" sz="3600" dirty="0">
              <a:solidFill>
                <a:schemeClr val="bg1">
                  <a:lumMod val="50000"/>
                </a:schemeClr>
              </a:solidFill>
            </a:endParaRPr>
          </a:p>
        </p:txBody>
      </p:sp>
      <p:sp>
        <p:nvSpPr>
          <p:cNvPr id="22" name="文字方塊 51"/>
          <p:cNvSpPr txBox="1"/>
          <p:nvPr/>
        </p:nvSpPr>
        <p:spPr>
          <a:xfrm>
            <a:off x="679528" y="178080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2" name="矩形 1"/>
          <p:cNvSpPr/>
          <p:nvPr/>
        </p:nvSpPr>
        <p:spPr>
          <a:xfrm>
            <a:off x="5544000" y="3328500"/>
            <a:ext cx="1584000" cy="1584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23" name="矩形 22"/>
          <p:cNvSpPr/>
          <p:nvPr/>
        </p:nvSpPr>
        <p:spPr>
          <a:xfrm>
            <a:off x="2016000" y="5055700"/>
            <a:ext cx="1584000" cy="158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304273082"/>
      </p:ext>
    </p:extLst>
  </p:cSld>
  <p:clrMapOvr>
    <a:masterClrMapping/>
  </p:clrMapOvr>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0"/>
          </p:nvPr>
        </p:nvSpPr>
        <p:spPr/>
      </p:sp>
      <p:sp>
        <p:nvSpPr>
          <p:cNvPr id="3" name="圖片版面配置區 2"/>
          <p:cNvSpPr>
            <a:spLocks noGrp="1"/>
          </p:cNvSpPr>
          <p:nvPr>
            <p:ph type="pic" sz="quarter" idx="22"/>
          </p:nvPr>
        </p:nvSpPr>
        <p:spPr/>
      </p:sp>
      <p:sp>
        <p:nvSpPr>
          <p:cNvPr id="4" name="圖片版面配置區 3"/>
          <p:cNvSpPr>
            <a:spLocks noGrp="1"/>
          </p:cNvSpPr>
          <p:nvPr>
            <p:ph type="pic" sz="quarter" idx="23"/>
          </p:nvPr>
        </p:nvSpPr>
        <p:spPr/>
      </p:sp>
      <p:sp>
        <p:nvSpPr>
          <p:cNvPr id="5" name="圖片版面配置區 4"/>
          <p:cNvSpPr>
            <a:spLocks noGrp="1"/>
          </p:cNvSpPr>
          <p:nvPr>
            <p:ph type="pic" sz="quarter" idx="24"/>
          </p:nvPr>
        </p:nvSpPr>
        <p:spPr/>
      </p:sp>
      <p:sp>
        <p:nvSpPr>
          <p:cNvPr id="6" name="圖片版面配置區 5"/>
          <p:cNvSpPr>
            <a:spLocks noGrp="1"/>
          </p:cNvSpPr>
          <p:nvPr>
            <p:ph type="pic" sz="quarter" idx="25"/>
          </p:nvPr>
        </p:nvSpPr>
        <p:spPr/>
      </p:sp>
      <p:sp>
        <p:nvSpPr>
          <p:cNvPr id="7" name="圖片版面配置區 6"/>
          <p:cNvSpPr>
            <a:spLocks noGrp="1"/>
          </p:cNvSpPr>
          <p:nvPr>
            <p:ph type="pic" sz="quarter" idx="26"/>
          </p:nvPr>
        </p:nvSpPr>
        <p:spPr/>
      </p:sp>
      <p:sp>
        <p:nvSpPr>
          <p:cNvPr id="8" name="圖片版面配置區 7"/>
          <p:cNvSpPr>
            <a:spLocks noGrp="1"/>
          </p:cNvSpPr>
          <p:nvPr>
            <p:ph type="pic" sz="quarter" idx="27"/>
          </p:nvPr>
        </p:nvSpPr>
        <p:spPr/>
      </p:sp>
      <p:sp>
        <p:nvSpPr>
          <p:cNvPr id="9" name="圖片版面配置區 8"/>
          <p:cNvSpPr>
            <a:spLocks noGrp="1"/>
          </p:cNvSpPr>
          <p:nvPr>
            <p:ph type="pic" sz="quarter" idx="29"/>
          </p:nvPr>
        </p:nvSpPr>
        <p:spPr/>
      </p:sp>
      <p:sp>
        <p:nvSpPr>
          <p:cNvPr id="10" name="頁尾版面配置區 9"/>
          <p:cNvSpPr>
            <a:spLocks noGrp="1"/>
          </p:cNvSpPr>
          <p:nvPr>
            <p:ph type="ftr" sz="quarter" idx="30"/>
          </p:nvPr>
        </p:nvSpPr>
        <p:spPr/>
        <p:txBody>
          <a:bodyPr/>
          <a:lstStyle/>
          <a:p>
            <a:r>
              <a:rPr lang="zh-TW" altLang="en-US" smtClean="0"/>
              <a:t>商業簡報網 </a:t>
            </a:r>
            <a:r>
              <a:rPr lang="en-US" altLang="zh-TW" smtClean="0"/>
              <a:t>X Matter Lab</a:t>
            </a:r>
            <a:endParaRPr lang="zh-TW" altLang="en-US" dirty="0"/>
          </a:p>
        </p:txBody>
      </p:sp>
      <p:sp>
        <p:nvSpPr>
          <p:cNvPr id="11" name="投影片編號版面配置區 10"/>
          <p:cNvSpPr>
            <a:spLocks noGrp="1"/>
          </p:cNvSpPr>
          <p:nvPr>
            <p:ph type="sldNum" sz="quarter" idx="31"/>
          </p:nvPr>
        </p:nvSpPr>
        <p:spPr/>
        <p:txBody>
          <a:bodyPr/>
          <a:lstStyle/>
          <a:p>
            <a:fld id="{E27FD744-A41C-4EAD-96D0-2F84A994B62C}" type="slidenum">
              <a:rPr lang="zh-TW" altLang="en-US" smtClean="0"/>
              <a:t>457</a:t>
            </a:fld>
            <a:endParaRPr lang="zh-TW" altLang="en-US"/>
          </a:p>
        </p:txBody>
      </p:sp>
    </p:spTree>
    <p:extLst>
      <p:ext uri="{BB962C8B-B14F-4D97-AF65-F5344CB8AC3E}">
        <p14:creationId xmlns:p14="http://schemas.microsoft.com/office/powerpoint/2010/main" val="2529054266"/>
      </p:ext>
    </p:extLst>
  </p:cSld>
  <p:clrMapOvr>
    <a:masterClrMapping/>
  </p:clrMapOvr>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圖片版面配置區 15"/>
          <p:cNvPicPr>
            <a:picLocks noGrp="1" noChangeAspect="1"/>
          </p:cNvPicPr>
          <p:nvPr>
            <p:ph type="pic" sz="quarter" idx="25"/>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7"/>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8"/>
          </p:nvPr>
        </p:nvPicPr>
        <p:blipFill>
          <a:blip r:embed="rId5" cstate="email">
            <a:extLst>
              <a:ext uri="{28A0092B-C50C-407E-A947-70E740481C1C}">
                <a14:useLocalDpi xmlns:a14="http://schemas.microsoft.com/office/drawing/2010/main"/>
              </a:ext>
            </a:extLst>
          </a:blip>
          <a:srcRect/>
          <a:stretch>
            <a:fillRect/>
          </a:stretch>
        </p:blipFill>
        <p:spPr/>
      </p:pic>
      <p:sp>
        <p:nvSpPr>
          <p:cNvPr id="10" name="頁尾版面配置區 9"/>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11" name="投影片編號版面配置區 10"/>
          <p:cNvSpPr>
            <a:spLocks noGrp="1"/>
          </p:cNvSpPr>
          <p:nvPr>
            <p:ph type="sldNum" sz="quarter" idx="30"/>
          </p:nvPr>
        </p:nvSpPr>
        <p:spPr/>
        <p:txBody>
          <a:bodyPr/>
          <a:lstStyle/>
          <a:p>
            <a:fld id="{E27FD744-A41C-4EAD-96D0-2F84A994B62C}" type="slidenum">
              <a:rPr lang="zh-TW" altLang="en-US" smtClean="0"/>
              <a:t>458</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227</a:t>
            </a:r>
            <a:endParaRPr lang="zh-TW" altLang="en-US" sz="3600" dirty="0">
              <a:solidFill>
                <a:schemeClr val="bg1">
                  <a:lumMod val="50000"/>
                </a:schemeClr>
              </a:solidFill>
            </a:endParaRPr>
          </a:p>
        </p:txBody>
      </p:sp>
      <p:sp>
        <p:nvSpPr>
          <p:cNvPr id="12" name="文字方塊 51"/>
          <p:cNvSpPr txBox="1"/>
          <p:nvPr/>
        </p:nvSpPr>
        <p:spPr>
          <a:xfrm>
            <a:off x="679528" y="178080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2" name="矩形 1"/>
          <p:cNvSpPr/>
          <p:nvPr/>
        </p:nvSpPr>
        <p:spPr>
          <a:xfrm>
            <a:off x="2707100" y="3328500"/>
            <a:ext cx="1668834" cy="1584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13" name="矩形 12"/>
          <p:cNvSpPr/>
          <p:nvPr/>
        </p:nvSpPr>
        <p:spPr>
          <a:xfrm>
            <a:off x="6785582" y="3328500"/>
            <a:ext cx="2104417" cy="158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14" name="矩形 13"/>
          <p:cNvSpPr/>
          <p:nvPr/>
        </p:nvSpPr>
        <p:spPr>
          <a:xfrm>
            <a:off x="4768067" y="4912500"/>
            <a:ext cx="1690558" cy="1584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15" name="矩形 14"/>
          <p:cNvSpPr/>
          <p:nvPr/>
        </p:nvSpPr>
        <p:spPr>
          <a:xfrm>
            <a:off x="297452" y="4912500"/>
            <a:ext cx="2006653" cy="158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995777846"/>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45</a:t>
            </a:fld>
            <a:endParaRPr lang="zh-TW" altLang="en-US"/>
          </a:p>
        </p:txBody>
      </p:sp>
    </p:spTree>
    <p:extLst>
      <p:ext uri="{BB962C8B-B14F-4D97-AF65-F5344CB8AC3E}">
        <p14:creationId xmlns:p14="http://schemas.microsoft.com/office/powerpoint/2010/main" val="1323060414"/>
      </p:ext>
    </p:extLst>
  </p:cSld>
  <p:clrMapOvr>
    <a:masterClrMapping/>
  </p:clrMapOvr>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5"/>
          </p:nvPr>
        </p:nvSpPr>
        <p:spPr/>
      </p:sp>
      <p:sp>
        <p:nvSpPr>
          <p:cNvPr id="3" name="圖片版面配置區 2"/>
          <p:cNvSpPr>
            <a:spLocks noGrp="1"/>
          </p:cNvSpPr>
          <p:nvPr>
            <p:ph type="pic" sz="quarter" idx="26"/>
          </p:nvPr>
        </p:nvSpPr>
        <p:spPr/>
      </p:sp>
      <p:sp>
        <p:nvSpPr>
          <p:cNvPr id="4" name="圖片版面配置區 3"/>
          <p:cNvSpPr>
            <a:spLocks noGrp="1"/>
          </p:cNvSpPr>
          <p:nvPr>
            <p:ph type="pic" sz="quarter" idx="27"/>
          </p:nvPr>
        </p:nvSpPr>
        <p:spPr/>
      </p:sp>
      <p:sp>
        <p:nvSpPr>
          <p:cNvPr id="5" name="圖片版面配置區 4"/>
          <p:cNvSpPr>
            <a:spLocks noGrp="1"/>
          </p:cNvSpPr>
          <p:nvPr>
            <p:ph type="pic" sz="quarter" idx="28"/>
          </p:nvPr>
        </p:nvSpPr>
        <p:spPr/>
      </p:sp>
      <p:sp>
        <p:nvSpPr>
          <p:cNvPr id="6" name="頁尾版面配置區 5"/>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30"/>
          </p:nvPr>
        </p:nvSpPr>
        <p:spPr/>
        <p:txBody>
          <a:bodyPr/>
          <a:lstStyle/>
          <a:p>
            <a:fld id="{E27FD744-A41C-4EAD-96D0-2F84A994B62C}" type="slidenum">
              <a:rPr lang="zh-TW" altLang="en-US" smtClean="0"/>
              <a:t>459</a:t>
            </a:fld>
            <a:endParaRPr lang="zh-TW" altLang="en-US"/>
          </a:p>
        </p:txBody>
      </p:sp>
    </p:spTree>
    <p:extLst>
      <p:ext uri="{BB962C8B-B14F-4D97-AF65-F5344CB8AC3E}">
        <p14:creationId xmlns:p14="http://schemas.microsoft.com/office/powerpoint/2010/main" val="339462490"/>
      </p:ext>
    </p:extLst>
  </p:cSld>
  <p:clrMapOvr>
    <a:masterClrMapping/>
  </p:clrMapOvr>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rotWithShape="1">
          <a:blip r:embed="rId5"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460</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228</a:t>
            </a:r>
            <a:endParaRPr lang="zh-TW" altLang="en-US" sz="3600" dirty="0">
              <a:solidFill>
                <a:schemeClr val="bg1">
                  <a:lumMod val="50000"/>
                </a:schemeClr>
              </a:solidFill>
            </a:endParaRPr>
          </a:p>
        </p:txBody>
      </p:sp>
      <p:sp>
        <p:nvSpPr>
          <p:cNvPr id="34" name="文字方塊 12"/>
          <p:cNvSpPr txBox="1"/>
          <p:nvPr/>
        </p:nvSpPr>
        <p:spPr>
          <a:xfrm>
            <a:off x="1769192" y="418162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35" name="矩形 34"/>
          <p:cNvSpPr/>
          <p:nvPr/>
        </p:nvSpPr>
        <p:spPr>
          <a:xfrm>
            <a:off x="1769192" y="458408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6" name="文字方塊 14"/>
          <p:cNvSpPr txBox="1"/>
          <p:nvPr/>
        </p:nvSpPr>
        <p:spPr>
          <a:xfrm>
            <a:off x="1769192" y="507904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37" name="矩形 36"/>
          <p:cNvSpPr/>
          <p:nvPr/>
        </p:nvSpPr>
        <p:spPr>
          <a:xfrm>
            <a:off x="1769192" y="548150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8" name="文字方塊 16"/>
          <p:cNvSpPr txBox="1"/>
          <p:nvPr/>
        </p:nvSpPr>
        <p:spPr>
          <a:xfrm>
            <a:off x="5927455" y="418162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39" name="矩形 38"/>
          <p:cNvSpPr/>
          <p:nvPr/>
        </p:nvSpPr>
        <p:spPr>
          <a:xfrm>
            <a:off x="5927455" y="458408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0" name="文字方塊 18"/>
          <p:cNvSpPr txBox="1"/>
          <p:nvPr/>
        </p:nvSpPr>
        <p:spPr>
          <a:xfrm>
            <a:off x="5927455" y="5079045"/>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41" name="矩形 40"/>
          <p:cNvSpPr/>
          <p:nvPr/>
        </p:nvSpPr>
        <p:spPr>
          <a:xfrm>
            <a:off x="5927455" y="548150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2" name="群組 41"/>
          <p:cNvGrpSpPr/>
          <p:nvPr/>
        </p:nvGrpSpPr>
        <p:grpSpPr>
          <a:xfrm>
            <a:off x="1229511" y="5310842"/>
            <a:ext cx="523644" cy="523644"/>
            <a:chOff x="5731184" y="3068960"/>
            <a:chExt cx="816070" cy="816070"/>
          </a:xfrm>
        </p:grpSpPr>
        <p:sp>
          <p:nvSpPr>
            <p:cNvPr id="43" name="橢圓 4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44" name="群組 43"/>
            <p:cNvGrpSpPr/>
            <p:nvPr/>
          </p:nvGrpSpPr>
          <p:grpSpPr>
            <a:xfrm>
              <a:off x="5935646" y="3308966"/>
              <a:ext cx="407146" cy="336058"/>
              <a:chOff x="13079250" y="23448756"/>
              <a:chExt cx="2967819" cy="2449630"/>
            </a:xfrm>
            <a:solidFill>
              <a:schemeClr val="bg1"/>
            </a:solidFill>
          </p:grpSpPr>
          <p:sp>
            <p:nvSpPr>
              <p:cNvPr id="45" name="手繪多邊形 4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6" name="手繪多邊形 4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7" name="群組 46"/>
          <p:cNvGrpSpPr/>
          <p:nvPr/>
        </p:nvGrpSpPr>
        <p:grpSpPr>
          <a:xfrm>
            <a:off x="1229511" y="4413419"/>
            <a:ext cx="523644" cy="523644"/>
            <a:chOff x="5731184" y="1981037"/>
            <a:chExt cx="816070" cy="816070"/>
          </a:xfrm>
        </p:grpSpPr>
        <p:sp>
          <p:nvSpPr>
            <p:cNvPr id="48" name="橢圓 4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9" name="手繪多邊形 4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50" name="群組 49"/>
          <p:cNvGrpSpPr/>
          <p:nvPr/>
        </p:nvGrpSpPr>
        <p:grpSpPr>
          <a:xfrm>
            <a:off x="5387774" y="4413419"/>
            <a:ext cx="523644" cy="523644"/>
            <a:chOff x="5731184" y="4156883"/>
            <a:chExt cx="816070" cy="816070"/>
          </a:xfrm>
        </p:grpSpPr>
        <p:sp>
          <p:nvSpPr>
            <p:cNvPr id="51" name="橢圓 5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52" name="群組 51"/>
            <p:cNvGrpSpPr/>
            <p:nvPr/>
          </p:nvGrpSpPr>
          <p:grpSpPr>
            <a:xfrm>
              <a:off x="5939596" y="4366125"/>
              <a:ext cx="399246" cy="397586"/>
              <a:chOff x="35309818" y="13261794"/>
              <a:chExt cx="2516828" cy="2506357"/>
            </a:xfrm>
            <a:solidFill>
              <a:schemeClr val="bg1"/>
            </a:solidFill>
          </p:grpSpPr>
          <p:sp>
            <p:nvSpPr>
              <p:cNvPr id="53" name="手繪多邊形 5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60" name="群組 59"/>
          <p:cNvGrpSpPr/>
          <p:nvPr/>
        </p:nvGrpSpPr>
        <p:grpSpPr>
          <a:xfrm>
            <a:off x="5387774" y="5310842"/>
            <a:ext cx="523644" cy="523644"/>
            <a:chOff x="5731184" y="5244806"/>
            <a:chExt cx="816070" cy="816070"/>
          </a:xfrm>
        </p:grpSpPr>
        <p:sp>
          <p:nvSpPr>
            <p:cNvPr id="61" name="橢圓 6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62" name="手繪多邊形 6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060593543"/>
      </p:ext>
    </p:extLst>
  </p:cSld>
  <p:clrMapOvr>
    <a:masterClrMapping/>
  </p:clrMapOvr>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461</a:t>
            </a:fld>
            <a:endParaRPr lang="zh-TW" altLang="en-US"/>
          </a:p>
        </p:txBody>
      </p:sp>
    </p:spTree>
    <p:extLst>
      <p:ext uri="{BB962C8B-B14F-4D97-AF65-F5344CB8AC3E}">
        <p14:creationId xmlns:p14="http://schemas.microsoft.com/office/powerpoint/2010/main" val="1599542033"/>
      </p:ext>
    </p:extLst>
  </p:cSld>
  <p:clrMapOvr>
    <a:masterClrMapping/>
  </p:clrMapOvr>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1" name="圖片版面配置區 10"/>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4"/>
          </p:nvPr>
        </p:nvSpPr>
        <p:spPr/>
        <p:txBody>
          <a:bodyPr/>
          <a:lstStyle/>
          <a:p>
            <a:fld id="{E27FD744-A41C-4EAD-96D0-2F84A994B62C}" type="slidenum">
              <a:rPr lang="zh-TW" altLang="en-US" smtClean="0"/>
              <a:t>462</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229</a:t>
            </a:r>
            <a:endParaRPr lang="zh-TW" altLang="en-US" sz="3600" dirty="0">
              <a:solidFill>
                <a:schemeClr val="bg1">
                  <a:lumMod val="50000"/>
                </a:schemeClr>
              </a:solidFill>
            </a:endParaRPr>
          </a:p>
        </p:txBody>
      </p:sp>
      <p:grpSp>
        <p:nvGrpSpPr>
          <p:cNvPr id="10" name="群組 9"/>
          <p:cNvGrpSpPr/>
          <p:nvPr/>
        </p:nvGrpSpPr>
        <p:grpSpPr>
          <a:xfrm>
            <a:off x="5211556" y="2049739"/>
            <a:ext cx="3352566" cy="738664"/>
            <a:chOff x="560912" y="1927819"/>
            <a:chExt cx="3352566" cy="738664"/>
          </a:xfrm>
        </p:grpSpPr>
        <p:grpSp>
          <p:nvGrpSpPr>
            <p:cNvPr id="14" name="群組 13"/>
            <p:cNvGrpSpPr/>
            <p:nvPr/>
          </p:nvGrpSpPr>
          <p:grpSpPr>
            <a:xfrm>
              <a:off x="560912" y="2086566"/>
              <a:ext cx="421170" cy="421170"/>
              <a:chOff x="1600200" y="2308860"/>
              <a:chExt cx="594360" cy="594360"/>
            </a:xfrm>
            <a:noFill/>
          </p:grpSpPr>
          <p:sp>
            <p:nvSpPr>
              <p:cNvPr id="16" name="橢圓 1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8" name="群組 17"/>
          <p:cNvGrpSpPr/>
          <p:nvPr/>
        </p:nvGrpSpPr>
        <p:grpSpPr>
          <a:xfrm>
            <a:off x="5211556" y="3025099"/>
            <a:ext cx="3352566" cy="738664"/>
            <a:chOff x="560912" y="1927819"/>
            <a:chExt cx="3352566" cy="738664"/>
          </a:xfrm>
        </p:grpSpPr>
        <p:grpSp>
          <p:nvGrpSpPr>
            <p:cNvPr id="19" name="群組 18"/>
            <p:cNvGrpSpPr/>
            <p:nvPr/>
          </p:nvGrpSpPr>
          <p:grpSpPr>
            <a:xfrm>
              <a:off x="560912" y="2086566"/>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3" name="群組 22"/>
          <p:cNvGrpSpPr/>
          <p:nvPr/>
        </p:nvGrpSpPr>
        <p:grpSpPr>
          <a:xfrm>
            <a:off x="5211556" y="4000459"/>
            <a:ext cx="3352566" cy="738664"/>
            <a:chOff x="560912" y="1927819"/>
            <a:chExt cx="3352566" cy="738664"/>
          </a:xfrm>
        </p:grpSpPr>
        <p:grpSp>
          <p:nvGrpSpPr>
            <p:cNvPr id="24" name="群組 23"/>
            <p:cNvGrpSpPr/>
            <p:nvPr/>
          </p:nvGrpSpPr>
          <p:grpSpPr>
            <a:xfrm>
              <a:off x="560912" y="2086566"/>
              <a:ext cx="421170" cy="421170"/>
              <a:chOff x="1600200" y="2308860"/>
              <a:chExt cx="594360" cy="594360"/>
            </a:xfrm>
            <a:noFill/>
          </p:grpSpPr>
          <p:sp>
            <p:nvSpPr>
              <p:cNvPr id="26" name="橢圓 2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8" name="群組 27"/>
          <p:cNvGrpSpPr/>
          <p:nvPr/>
        </p:nvGrpSpPr>
        <p:grpSpPr>
          <a:xfrm>
            <a:off x="5211556" y="4975819"/>
            <a:ext cx="3352566" cy="738664"/>
            <a:chOff x="560912" y="1927819"/>
            <a:chExt cx="3352566" cy="738664"/>
          </a:xfrm>
        </p:grpSpPr>
        <p:grpSp>
          <p:nvGrpSpPr>
            <p:cNvPr id="29" name="群組 28"/>
            <p:cNvGrpSpPr/>
            <p:nvPr/>
          </p:nvGrpSpPr>
          <p:grpSpPr>
            <a:xfrm>
              <a:off x="560912" y="2086566"/>
              <a:ext cx="421170" cy="421170"/>
              <a:chOff x="1600200" y="2308860"/>
              <a:chExt cx="594360" cy="594360"/>
            </a:xfrm>
            <a:noFill/>
          </p:grpSpPr>
          <p:sp>
            <p:nvSpPr>
              <p:cNvPr id="31" name="橢圓 3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0" name="矩形 2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1786171152"/>
      </p:ext>
    </p:extLst>
  </p:cSld>
  <p:clrMapOvr>
    <a:masterClrMapping/>
  </p:clrMapOvr>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463</a:t>
            </a:fld>
            <a:endParaRPr lang="zh-TW" altLang="en-US"/>
          </a:p>
        </p:txBody>
      </p:sp>
    </p:spTree>
    <p:extLst>
      <p:ext uri="{BB962C8B-B14F-4D97-AF65-F5344CB8AC3E}">
        <p14:creationId xmlns:p14="http://schemas.microsoft.com/office/powerpoint/2010/main" val="193576679"/>
      </p:ext>
    </p:extLst>
  </p:cSld>
  <p:clrMapOvr>
    <a:masterClrMapping/>
  </p:clrMapOvr>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464</a:t>
            </a:fld>
            <a:endParaRPr lang="zh-TW" altLang="en-US"/>
          </a:p>
        </p:txBody>
      </p:sp>
      <p:pic>
        <p:nvPicPr>
          <p:cNvPr id="16" name="圖片版面配置區 1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230</a:t>
            </a:r>
            <a:endParaRPr lang="zh-TW" altLang="en-US" sz="3600" dirty="0">
              <a:solidFill>
                <a:schemeClr val="bg1">
                  <a:lumMod val="50000"/>
                </a:schemeClr>
              </a:solidFill>
            </a:endParaRPr>
          </a:p>
        </p:txBody>
      </p:sp>
      <p:sp>
        <p:nvSpPr>
          <p:cNvPr id="9" name="矩形 8"/>
          <p:cNvSpPr/>
          <p:nvPr/>
        </p:nvSpPr>
        <p:spPr>
          <a:xfrm>
            <a:off x="5593622"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593622"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593622"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5593622"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5107656" y="2136293"/>
            <a:ext cx="421170" cy="421170"/>
            <a:chOff x="5023476" y="1967700"/>
            <a:chExt cx="421170" cy="421170"/>
          </a:xfrm>
        </p:grpSpPr>
        <p:sp>
          <p:nvSpPr>
            <p:cNvPr id="14" name="橢圓 1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7" name="群組 16"/>
          <p:cNvGrpSpPr/>
          <p:nvPr/>
        </p:nvGrpSpPr>
        <p:grpSpPr>
          <a:xfrm>
            <a:off x="5107656" y="3187853"/>
            <a:ext cx="421170" cy="421170"/>
            <a:chOff x="5023476" y="3019260"/>
            <a:chExt cx="421170" cy="421170"/>
          </a:xfrm>
        </p:grpSpPr>
        <p:sp>
          <p:nvSpPr>
            <p:cNvPr id="18" name="橢圓 1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0" name="群組 19"/>
          <p:cNvGrpSpPr/>
          <p:nvPr/>
        </p:nvGrpSpPr>
        <p:grpSpPr>
          <a:xfrm>
            <a:off x="5107656" y="4239413"/>
            <a:ext cx="421170" cy="421170"/>
            <a:chOff x="5023476" y="4070820"/>
            <a:chExt cx="421170" cy="421170"/>
          </a:xfrm>
        </p:grpSpPr>
        <p:sp>
          <p:nvSpPr>
            <p:cNvPr id="21" name="橢圓 20"/>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3" name="群組 22"/>
          <p:cNvGrpSpPr/>
          <p:nvPr/>
        </p:nvGrpSpPr>
        <p:grpSpPr>
          <a:xfrm>
            <a:off x="5107656" y="5290973"/>
            <a:ext cx="421170" cy="421170"/>
            <a:chOff x="5023476" y="5122380"/>
            <a:chExt cx="421170" cy="421170"/>
          </a:xfrm>
        </p:grpSpPr>
        <p:sp>
          <p:nvSpPr>
            <p:cNvPr id="24" name="橢圓 23"/>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344791476"/>
      </p:ext>
    </p:extLst>
  </p:cSld>
  <p:clrMapOvr>
    <a:masterClrMapping/>
  </p:clrMapOvr>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465</a:t>
            </a:fld>
            <a:endParaRPr lang="zh-TW" altLang="en-US"/>
          </a:p>
        </p:txBody>
      </p:sp>
    </p:spTree>
    <p:extLst>
      <p:ext uri="{BB962C8B-B14F-4D97-AF65-F5344CB8AC3E}">
        <p14:creationId xmlns:p14="http://schemas.microsoft.com/office/powerpoint/2010/main" val="1623124855"/>
      </p:ext>
    </p:extLst>
  </p:cSld>
  <p:clrMapOvr>
    <a:masterClrMapping/>
  </p:clrMapOvr>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25"/>
          </p:nvPr>
        </p:nvPicPr>
        <p:blipFill rotWithShape="1">
          <a:blip r:embed="rId2"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27"/>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28"/>
          </p:nvPr>
        </p:nvPicPr>
        <p:blipFill>
          <a:blip r:embed="rId5"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9"/>
          </p:nvPr>
        </p:nvPicPr>
        <p:blipFill rotWithShape="1">
          <a:blip r:embed="rId6" cstate="email">
            <a:extLst>
              <a:ext uri="{28A0092B-C50C-407E-A947-70E740481C1C}">
                <a14:useLocalDpi xmlns:a14="http://schemas.microsoft.com/office/drawing/2010/main"/>
              </a:ext>
            </a:extLst>
          </a:blip>
          <a:srcRect/>
          <a:stretch/>
        </p:blipFill>
        <p:spPr/>
      </p:pic>
      <p:pic>
        <p:nvPicPr>
          <p:cNvPr id="11" name="圖片版面配置區 10"/>
          <p:cNvPicPr>
            <a:picLocks noGrp="1" noChangeAspect="1"/>
          </p:cNvPicPr>
          <p:nvPr>
            <p:ph type="pic" sz="quarter" idx="30"/>
          </p:nvPr>
        </p:nvPicPr>
        <p:blipFill>
          <a:blip r:embed="rId7"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3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32"/>
          </p:nvPr>
        </p:nvSpPr>
        <p:spPr/>
        <p:txBody>
          <a:bodyPr/>
          <a:lstStyle/>
          <a:p>
            <a:fld id="{E27FD744-A41C-4EAD-96D0-2F84A994B62C}" type="slidenum">
              <a:rPr lang="zh-TW" altLang="en-US" smtClean="0"/>
              <a:t>466</a:t>
            </a:fld>
            <a:endParaRPr lang="zh-TW" altLang="en-US"/>
          </a:p>
        </p:txBody>
      </p:sp>
      <p:sp>
        <p:nvSpPr>
          <p:cNvPr id="10" name="矩形 9"/>
          <p:cNvSpPr/>
          <p:nvPr/>
        </p:nvSpPr>
        <p:spPr>
          <a:xfrm>
            <a:off x="27801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7" name="文字方塊 16"/>
          <p:cNvSpPr txBox="1"/>
          <p:nvPr/>
        </p:nvSpPr>
        <p:spPr>
          <a:xfrm>
            <a:off x="170310" y="197131"/>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231</a:t>
            </a:r>
            <a:endParaRPr lang="zh-TW" altLang="en-US" sz="2800" dirty="0">
              <a:solidFill>
                <a:schemeClr val="bg1">
                  <a:lumMod val="50000"/>
                </a:schemeClr>
              </a:solidFill>
            </a:endParaRPr>
          </a:p>
        </p:txBody>
      </p:sp>
      <p:sp>
        <p:nvSpPr>
          <p:cNvPr id="18" name="文字方塊 12"/>
          <p:cNvSpPr txBox="1"/>
          <p:nvPr/>
        </p:nvSpPr>
        <p:spPr>
          <a:xfrm>
            <a:off x="939066" y="177157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9" name="矩形 18"/>
          <p:cNvSpPr/>
          <p:nvPr/>
        </p:nvSpPr>
        <p:spPr>
          <a:xfrm>
            <a:off x="939066" y="217404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4"/>
          <p:cNvSpPr txBox="1"/>
          <p:nvPr/>
        </p:nvSpPr>
        <p:spPr>
          <a:xfrm>
            <a:off x="939066" y="266900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21" name="矩形 20"/>
          <p:cNvSpPr/>
          <p:nvPr/>
        </p:nvSpPr>
        <p:spPr>
          <a:xfrm>
            <a:off x="939066" y="307146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2" name="文字方塊 16"/>
          <p:cNvSpPr txBox="1"/>
          <p:nvPr/>
        </p:nvSpPr>
        <p:spPr>
          <a:xfrm>
            <a:off x="943950" y="361239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23" name="矩形 22"/>
          <p:cNvSpPr/>
          <p:nvPr/>
        </p:nvSpPr>
        <p:spPr>
          <a:xfrm>
            <a:off x="943950" y="401486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4" name="文字方塊 18"/>
          <p:cNvSpPr txBox="1"/>
          <p:nvPr/>
        </p:nvSpPr>
        <p:spPr>
          <a:xfrm>
            <a:off x="943950" y="4509819"/>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5" name="矩形 24"/>
          <p:cNvSpPr/>
          <p:nvPr/>
        </p:nvSpPr>
        <p:spPr>
          <a:xfrm>
            <a:off x="943950" y="491228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6" name="群組 25"/>
          <p:cNvGrpSpPr/>
          <p:nvPr/>
        </p:nvGrpSpPr>
        <p:grpSpPr>
          <a:xfrm>
            <a:off x="399385" y="2900799"/>
            <a:ext cx="523644" cy="523644"/>
            <a:chOff x="5731184" y="3068960"/>
            <a:chExt cx="816070" cy="816070"/>
          </a:xfrm>
        </p:grpSpPr>
        <p:sp>
          <p:nvSpPr>
            <p:cNvPr id="27" name="橢圓 26"/>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8" name="群組 27"/>
            <p:cNvGrpSpPr/>
            <p:nvPr/>
          </p:nvGrpSpPr>
          <p:grpSpPr>
            <a:xfrm>
              <a:off x="5935646" y="3308966"/>
              <a:ext cx="407146" cy="336058"/>
              <a:chOff x="13079250" y="23448756"/>
              <a:chExt cx="2967819" cy="2449630"/>
            </a:xfrm>
            <a:solidFill>
              <a:schemeClr val="bg1"/>
            </a:solidFill>
          </p:grpSpPr>
          <p:sp>
            <p:nvSpPr>
              <p:cNvPr id="29" name="手繪多邊形 28"/>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手繪多邊形 29"/>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1" name="群組 30"/>
          <p:cNvGrpSpPr/>
          <p:nvPr/>
        </p:nvGrpSpPr>
        <p:grpSpPr>
          <a:xfrm>
            <a:off x="399385" y="2003376"/>
            <a:ext cx="523644" cy="523644"/>
            <a:chOff x="5731184" y="1981037"/>
            <a:chExt cx="816070" cy="816070"/>
          </a:xfrm>
        </p:grpSpPr>
        <p:sp>
          <p:nvSpPr>
            <p:cNvPr id="32" name="橢圓 31"/>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手繪多邊形 32"/>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4" name="群組 33"/>
          <p:cNvGrpSpPr/>
          <p:nvPr/>
        </p:nvGrpSpPr>
        <p:grpSpPr>
          <a:xfrm>
            <a:off x="404269" y="3844193"/>
            <a:ext cx="523644" cy="523644"/>
            <a:chOff x="5731184" y="4156883"/>
            <a:chExt cx="816070" cy="816070"/>
          </a:xfrm>
        </p:grpSpPr>
        <p:sp>
          <p:nvSpPr>
            <p:cNvPr id="35" name="橢圓 34"/>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6" name="群組 35"/>
            <p:cNvGrpSpPr/>
            <p:nvPr/>
          </p:nvGrpSpPr>
          <p:grpSpPr>
            <a:xfrm>
              <a:off x="5939596" y="4366125"/>
              <a:ext cx="399246" cy="397586"/>
              <a:chOff x="35309818" y="13261794"/>
              <a:chExt cx="2516828" cy="2506357"/>
            </a:xfrm>
            <a:solidFill>
              <a:schemeClr val="bg1"/>
            </a:solidFill>
          </p:grpSpPr>
          <p:sp>
            <p:nvSpPr>
              <p:cNvPr id="37" name="手繪多邊形 36"/>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4" name="群組 43"/>
          <p:cNvGrpSpPr/>
          <p:nvPr/>
        </p:nvGrpSpPr>
        <p:grpSpPr>
          <a:xfrm>
            <a:off x="404269" y="4741616"/>
            <a:ext cx="523644" cy="523644"/>
            <a:chOff x="5731184" y="5244806"/>
            <a:chExt cx="816070" cy="816070"/>
          </a:xfrm>
        </p:grpSpPr>
        <p:sp>
          <p:nvSpPr>
            <p:cNvPr id="45" name="橢圓 44"/>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6" name="手繪多邊形 45"/>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379070889"/>
      </p:ext>
    </p:extLst>
  </p:cSld>
  <p:clrMapOvr>
    <a:masterClrMapping/>
  </p:clrMapOvr>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5"/>
          </p:nvPr>
        </p:nvSpPr>
        <p:spPr/>
      </p:sp>
      <p:sp>
        <p:nvSpPr>
          <p:cNvPr id="3" name="圖片版面配置區 2"/>
          <p:cNvSpPr>
            <a:spLocks noGrp="1"/>
          </p:cNvSpPr>
          <p:nvPr>
            <p:ph type="pic" sz="quarter" idx="26"/>
          </p:nvPr>
        </p:nvSpPr>
        <p:spPr/>
      </p:sp>
      <p:sp>
        <p:nvSpPr>
          <p:cNvPr id="4" name="圖片版面配置區 3"/>
          <p:cNvSpPr>
            <a:spLocks noGrp="1"/>
          </p:cNvSpPr>
          <p:nvPr>
            <p:ph type="pic" sz="quarter" idx="27"/>
          </p:nvPr>
        </p:nvSpPr>
        <p:spPr/>
      </p:sp>
      <p:sp>
        <p:nvSpPr>
          <p:cNvPr id="5" name="圖片版面配置區 4"/>
          <p:cNvSpPr>
            <a:spLocks noGrp="1"/>
          </p:cNvSpPr>
          <p:nvPr>
            <p:ph type="pic" sz="quarter" idx="28"/>
          </p:nvPr>
        </p:nvSpPr>
        <p:spPr/>
      </p:sp>
      <p:sp>
        <p:nvSpPr>
          <p:cNvPr id="6" name="圖片版面配置區 5"/>
          <p:cNvSpPr>
            <a:spLocks noGrp="1"/>
          </p:cNvSpPr>
          <p:nvPr>
            <p:ph type="pic" sz="quarter" idx="29"/>
          </p:nvPr>
        </p:nvSpPr>
        <p:spPr/>
      </p:sp>
      <p:sp>
        <p:nvSpPr>
          <p:cNvPr id="7" name="圖片版面配置區 6"/>
          <p:cNvSpPr>
            <a:spLocks noGrp="1"/>
          </p:cNvSpPr>
          <p:nvPr>
            <p:ph type="pic" sz="quarter" idx="30"/>
          </p:nvPr>
        </p:nvSpPr>
        <p:spPr/>
      </p:sp>
      <p:sp>
        <p:nvSpPr>
          <p:cNvPr id="8" name="頁尾版面配置區 7"/>
          <p:cNvSpPr>
            <a:spLocks noGrp="1"/>
          </p:cNvSpPr>
          <p:nvPr>
            <p:ph type="ftr" sz="quarter" idx="31"/>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32"/>
          </p:nvPr>
        </p:nvSpPr>
        <p:spPr/>
        <p:txBody>
          <a:bodyPr/>
          <a:lstStyle/>
          <a:p>
            <a:fld id="{E27FD744-A41C-4EAD-96D0-2F84A994B62C}" type="slidenum">
              <a:rPr lang="zh-TW" altLang="en-US" smtClean="0"/>
              <a:t>467</a:t>
            </a:fld>
            <a:endParaRPr lang="zh-TW" altLang="en-US"/>
          </a:p>
        </p:txBody>
      </p:sp>
    </p:spTree>
    <p:extLst>
      <p:ext uri="{BB962C8B-B14F-4D97-AF65-F5344CB8AC3E}">
        <p14:creationId xmlns:p14="http://schemas.microsoft.com/office/powerpoint/2010/main" val="405401621"/>
      </p:ext>
    </p:extLst>
  </p:cSld>
  <p:clrMapOvr>
    <a:masterClrMapping/>
  </p:clrMapOvr>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圖片版面配置區 15"/>
          <p:cNvPicPr>
            <a:picLocks noGrp="1" noChangeAspect="1"/>
          </p:cNvPicPr>
          <p:nvPr>
            <p:ph type="pic" sz="quarter" idx="11"/>
          </p:nvPr>
        </p:nvPicPr>
        <p:blipFill rotWithShape="1">
          <a:blip r:embed="rId2" cstate="email">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5"/>
          </p:nvPr>
        </p:nvSpPr>
        <p:spPr/>
        <p:txBody>
          <a:bodyPr/>
          <a:lstStyle/>
          <a:p>
            <a:fld id="{E27FD744-A41C-4EAD-96D0-2F84A994B62C}" type="slidenum">
              <a:rPr lang="zh-TW" altLang="en-US" smtClean="0"/>
              <a:t>468</a:t>
            </a:fld>
            <a:endParaRPr lang="zh-TW" altLang="en-US"/>
          </a:p>
        </p:txBody>
      </p:sp>
      <p:pic>
        <p:nvPicPr>
          <p:cNvPr id="19" name="圖片版面配置區 18"/>
          <p:cNvPicPr>
            <a:picLocks noGrp="1" noChangeAspect="1"/>
          </p:cNvPicPr>
          <p:nvPr>
            <p:ph type="pic" sz="quarter" idx="10"/>
          </p:nvPr>
        </p:nvPicPr>
        <p:blipFill rotWithShape="1">
          <a:blip r:embed="rId5" cstate="email">
            <a:extLst>
              <a:ext uri="{28A0092B-C50C-407E-A947-70E740481C1C}">
                <a14:useLocalDpi xmlns:a14="http://schemas.microsoft.com/office/drawing/2010/main"/>
              </a:ext>
            </a:extLst>
          </a:blip>
          <a:srcRect/>
          <a:stretch/>
        </p:blipFill>
        <p:spPr/>
      </p:pic>
      <p:sp>
        <p:nvSpPr>
          <p:cNvPr id="10" name="文字方塊 9"/>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232</a:t>
            </a:r>
            <a:endParaRPr lang="zh-TW" altLang="en-US" sz="3600" dirty="0">
              <a:solidFill>
                <a:schemeClr val="bg1"/>
              </a:solidFill>
            </a:endParaRPr>
          </a:p>
        </p:txBody>
      </p:sp>
    </p:spTree>
    <p:extLst>
      <p:ext uri="{BB962C8B-B14F-4D97-AF65-F5344CB8AC3E}">
        <p14:creationId xmlns:p14="http://schemas.microsoft.com/office/powerpoint/2010/main" val="3961581816"/>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46</a:t>
            </a:fld>
            <a:endParaRPr lang="zh-TW" altLang="en-US"/>
          </a:p>
        </p:txBody>
      </p:sp>
      <p:sp>
        <p:nvSpPr>
          <p:cNvPr id="18" name="矩形 1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021</a:t>
            </a:r>
            <a:endParaRPr lang="zh-TW" altLang="en-US" sz="3600" dirty="0">
              <a:solidFill>
                <a:schemeClr val="bg1">
                  <a:lumMod val="50000"/>
                </a:schemeClr>
              </a:solidFill>
            </a:endParaRPr>
          </a:p>
        </p:txBody>
      </p:sp>
    </p:spTree>
    <p:extLst>
      <p:ext uri="{BB962C8B-B14F-4D97-AF65-F5344CB8AC3E}">
        <p14:creationId xmlns:p14="http://schemas.microsoft.com/office/powerpoint/2010/main" val="504883871"/>
      </p:ext>
    </p:extLst>
  </p:cSld>
  <p:clrMapOvr>
    <a:masterClrMapping/>
  </p:clrMapOvr>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469</a:t>
            </a:fld>
            <a:endParaRPr lang="zh-TW" altLang="en-US"/>
          </a:p>
        </p:txBody>
      </p:sp>
    </p:spTree>
    <p:extLst>
      <p:ext uri="{BB962C8B-B14F-4D97-AF65-F5344CB8AC3E}">
        <p14:creationId xmlns:p14="http://schemas.microsoft.com/office/powerpoint/2010/main" val="2982572214"/>
      </p:ext>
    </p:extLst>
  </p:cSld>
  <p:clrMapOvr>
    <a:masterClrMapping/>
  </p:clrMapOvr>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a:ln>
            <a:solidFill>
              <a:schemeClr val="tx1"/>
            </a:solidFill>
          </a:ln>
        </p:spPr>
      </p:pic>
      <p:sp>
        <p:nvSpPr>
          <p:cNvPr id="6" name="頁尾版面配置區 5"/>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4"/>
          </p:nvPr>
        </p:nvSpPr>
        <p:spPr/>
        <p:txBody>
          <a:bodyPr/>
          <a:lstStyle/>
          <a:p>
            <a:fld id="{E27FD744-A41C-4EAD-96D0-2F84A994B62C}" type="slidenum">
              <a:rPr lang="zh-TW" altLang="en-US" smtClean="0"/>
              <a:t>470</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233</a:t>
            </a:r>
            <a:endParaRPr lang="zh-TW" altLang="en-US" sz="3600" dirty="0">
              <a:solidFill>
                <a:schemeClr val="bg1">
                  <a:lumMod val="50000"/>
                </a:schemeClr>
              </a:solidFill>
            </a:endParaRPr>
          </a:p>
        </p:txBody>
      </p:sp>
      <p:sp>
        <p:nvSpPr>
          <p:cNvPr id="10" name="文字方塊 5"/>
          <p:cNvSpPr txBox="1"/>
          <p:nvPr/>
        </p:nvSpPr>
        <p:spPr>
          <a:xfrm>
            <a:off x="4735486" y="2763855"/>
            <a:ext cx="1844728" cy="224676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4" name="文字方塊 6"/>
          <p:cNvSpPr txBox="1"/>
          <p:nvPr/>
        </p:nvSpPr>
        <p:spPr>
          <a:xfrm>
            <a:off x="4735486" y="1966686"/>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3" name="直線接點 2"/>
          <p:cNvCxnSpPr/>
          <p:nvPr/>
        </p:nvCxnSpPr>
        <p:spPr>
          <a:xfrm>
            <a:off x="4804230" y="2653061"/>
            <a:ext cx="18433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文字方塊 30"/>
          <p:cNvSpPr txBox="1"/>
          <p:nvPr/>
        </p:nvSpPr>
        <p:spPr>
          <a:xfrm>
            <a:off x="731521" y="5327009"/>
            <a:ext cx="7680959"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a:t>
            </a:r>
            <a:r>
              <a:rPr lang="en-US" sz="1600" dirty="0"/>
              <a:t>over the lazy dog. </a:t>
            </a:r>
            <a:r>
              <a:rPr lang="en-US" altLang="zh-TW" sz="1600" dirty="0"/>
              <a:t>The quick brown fox jumps over the lazy dog. The quick brown fox jumps over the lazy dog. </a:t>
            </a:r>
          </a:p>
        </p:txBody>
      </p:sp>
    </p:spTree>
    <p:extLst>
      <p:ext uri="{BB962C8B-B14F-4D97-AF65-F5344CB8AC3E}">
        <p14:creationId xmlns:p14="http://schemas.microsoft.com/office/powerpoint/2010/main" val="1177923594"/>
      </p:ext>
    </p:extLst>
  </p:cSld>
  <p:clrMapOvr>
    <a:masterClrMapping/>
  </p:clrMapOvr>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471</a:t>
            </a:fld>
            <a:endParaRPr lang="zh-TW" altLang="en-US"/>
          </a:p>
        </p:txBody>
      </p:sp>
    </p:spTree>
    <p:extLst>
      <p:ext uri="{BB962C8B-B14F-4D97-AF65-F5344CB8AC3E}">
        <p14:creationId xmlns:p14="http://schemas.microsoft.com/office/powerpoint/2010/main" val="2659379140"/>
      </p:ext>
    </p:extLst>
  </p:cSld>
  <p:clrMapOvr>
    <a:masterClrMapping/>
  </p:clrMapOvr>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472</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234</a:t>
            </a:r>
            <a:endParaRPr lang="zh-TW" altLang="en-US" sz="3600" dirty="0">
              <a:solidFill>
                <a:schemeClr val="bg1">
                  <a:lumMod val="50000"/>
                </a:schemeClr>
              </a:solidFill>
            </a:endParaRPr>
          </a:p>
        </p:txBody>
      </p:sp>
      <p:sp>
        <p:nvSpPr>
          <p:cNvPr id="10" name="文字方塊 12"/>
          <p:cNvSpPr txBox="1"/>
          <p:nvPr/>
        </p:nvSpPr>
        <p:spPr>
          <a:xfrm>
            <a:off x="2458329" y="200527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5" name="矩形 14"/>
          <p:cNvSpPr/>
          <p:nvPr/>
        </p:nvSpPr>
        <p:spPr>
          <a:xfrm>
            <a:off x="2458329" y="2407735"/>
            <a:ext cx="219216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4"/>
          <p:cNvSpPr txBox="1"/>
          <p:nvPr/>
        </p:nvSpPr>
        <p:spPr>
          <a:xfrm>
            <a:off x="7011992" y="200527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7011992" y="2407735"/>
            <a:ext cx="219216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6"/>
          <p:cNvSpPr txBox="1"/>
          <p:nvPr/>
        </p:nvSpPr>
        <p:spPr>
          <a:xfrm>
            <a:off x="2434984" y="438360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2434984" y="4786066"/>
            <a:ext cx="219216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8"/>
          <p:cNvSpPr txBox="1"/>
          <p:nvPr/>
        </p:nvSpPr>
        <p:spPr>
          <a:xfrm>
            <a:off x="7011992" y="4383602"/>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1" name="矩形 20"/>
          <p:cNvSpPr/>
          <p:nvPr/>
        </p:nvSpPr>
        <p:spPr>
          <a:xfrm>
            <a:off x="7011992" y="4786066"/>
            <a:ext cx="2192166"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6472311" y="2237068"/>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1918648" y="2237068"/>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1895303" y="4615399"/>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6472311" y="4615399"/>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655233319"/>
      </p:ext>
    </p:extLst>
  </p:cSld>
  <p:clrMapOvr>
    <a:masterClrMapping/>
  </p:clrMapOvr>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473</a:t>
            </a:fld>
            <a:endParaRPr lang="zh-TW" altLang="en-US"/>
          </a:p>
        </p:txBody>
      </p:sp>
    </p:spTree>
    <p:extLst>
      <p:ext uri="{BB962C8B-B14F-4D97-AF65-F5344CB8AC3E}">
        <p14:creationId xmlns:p14="http://schemas.microsoft.com/office/powerpoint/2010/main" val="1029247299"/>
      </p:ext>
    </p:extLst>
  </p:cSld>
  <p:clrMapOvr>
    <a:masterClrMapping/>
  </p:clrMapOvr>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4"/>
          </p:nvPr>
        </p:nvSpPr>
        <p:spPr/>
        <p:txBody>
          <a:bodyPr/>
          <a:lstStyle/>
          <a:p>
            <a:fld id="{E27FD744-A41C-4EAD-96D0-2F84A994B62C}" type="slidenum">
              <a:rPr lang="zh-TW" altLang="en-US" smtClean="0"/>
              <a:t>474</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235</a:t>
            </a:r>
            <a:endParaRPr lang="zh-TW" altLang="en-US" sz="3600" dirty="0">
              <a:solidFill>
                <a:schemeClr val="bg1">
                  <a:lumMod val="50000"/>
                </a:schemeClr>
              </a:solidFill>
            </a:endParaRPr>
          </a:p>
        </p:txBody>
      </p:sp>
      <p:sp>
        <p:nvSpPr>
          <p:cNvPr id="10" name="文字方塊 51"/>
          <p:cNvSpPr txBox="1"/>
          <p:nvPr/>
        </p:nvSpPr>
        <p:spPr>
          <a:xfrm>
            <a:off x="478512" y="2403726"/>
            <a:ext cx="2174675" cy="255454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587138911"/>
      </p:ext>
    </p:extLst>
  </p:cSld>
  <p:clrMapOvr>
    <a:masterClrMapping/>
  </p:clrMapOvr>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475</a:t>
            </a:fld>
            <a:endParaRPr lang="zh-TW" altLang="en-US"/>
          </a:p>
        </p:txBody>
      </p:sp>
    </p:spTree>
    <p:extLst>
      <p:ext uri="{BB962C8B-B14F-4D97-AF65-F5344CB8AC3E}">
        <p14:creationId xmlns:p14="http://schemas.microsoft.com/office/powerpoint/2010/main" val="3382362426"/>
      </p:ext>
    </p:extLst>
  </p:cSld>
  <p:clrMapOvr>
    <a:masterClrMapping/>
  </p:clrMapOvr>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476</a:t>
            </a:fld>
            <a:endParaRPr lang="zh-TW" altLang="en-US"/>
          </a:p>
        </p:txBody>
      </p:sp>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236</a:t>
            </a:r>
            <a:endParaRPr lang="zh-TW" altLang="en-US" sz="3600" dirty="0">
              <a:solidFill>
                <a:schemeClr val="bg1">
                  <a:lumMod val="50000"/>
                </a:schemeClr>
              </a:solidFill>
            </a:endParaRPr>
          </a:p>
        </p:txBody>
      </p:sp>
    </p:spTree>
    <p:extLst>
      <p:ext uri="{BB962C8B-B14F-4D97-AF65-F5344CB8AC3E}">
        <p14:creationId xmlns:p14="http://schemas.microsoft.com/office/powerpoint/2010/main" val="3413118269"/>
      </p:ext>
    </p:extLst>
  </p:cSld>
  <p:clrMapOvr>
    <a:masterClrMapping/>
  </p:clrMapOvr>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477</a:t>
            </a:fld>
            <a:endParaRPr lang="zh-TW" altLang="en-US"/>
          </a:p>
        </p:txBody>
      </p:sp>
    </p:spTree>
    <p:extLst>
      <p:ext uri="{BB962C8B-B14F-4D97-AF65-F5344CB8AC3E}">
        <p14:creationId xmlns:p14="http://schemas.microsoft.com/office/powerpoint/2010/main" val="2453940576"/>
      </p:ext>
    </p:extLst>
  </p:cSld>
  <p:clrMapOvr>
    <a:masterClrMapping/>
  </p:clrMapOvr>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圖片版面配置區 17"/>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3"/>
          </p:nvPr>
        </p:nvPicPr>
        <p:blipFill rotWithShape="1">
          <a:blip r:embed="rId5" cstate="email">
            <a:extLst>
              <a:ext uri="{28A0092B-C50C-407E-A947-70E740481C1C}">
                <a14:useLocalDpi xmlns:a14="http://schemas.microsoft.com/office/drawing/2010/main"/>
              </a:ext>
            </a:extLst>
          </a:blip>
          <a:srcRect/>
          <a:stretch/>
        </p:blipFill>
        <p:spPr/>
      </p:pic>
      <p:sp>
        <p:nvSpPr>
          <p:cNvPr id="7" name="頁尾版面配置區 6"/>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5"/>
          </p:nvPr>
        </p:nvSpPr>
        <p:spPr/>
        <p:txBody>
          <a:bodyPr/>
          <a:lstStyle/>
          <a:p>
            <a:fld id="{E27FD744-A41C-4EAD-96D0-2F84A994B62C}" type="slidenum">
              <a:rPr lang="zh-TW" altLang="en-US" smtClean="0"/>
              <a:t>478</a:t>
            </a:fld>
            <a:endParaRPr lang="zh-TW" altLang="en-US"/>
          </a:p>
        </p:txBody>
      </p:sp>
      <p:sp>
        <p:nvSpPr>
          <p:cNvPr id="9" name="矩形 8"/>
          <p:cNvSpPr/>
          <p:nvPr/>
        </p:nvSpPr>
        <p:spPr>
          <a:xfrm>
            <a:off x="4776860"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4164589"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237</a:t>
            </a:r>
            <a:endParaRPr lang="zh-TW" altLang="en-US" sz="3600" dirty="0">
              <a:solidFill>
                <a:schemeClr val="bg1">
                  <a:lumMod val="50000"/>
                </a:schemeClr>
              </a:solidFill>
            </a:endParaRPr>
          </a:p>
        </p:txBody>
      </p:sp>
      <p:grpSp>
        <p:nvGrpSpPr>
          <p:cNvPr id="11" name="群組 10"/>
          <p:cNvGrpSpPr/>
          <p:nvPr/>
        </p:nvGrpSpPr>
        <p:grpSpPr>
          <a:xfrm>
            <a:off x="4876917" y="2151621"/>
            <a:ext cx="3352566" cy="738664"/>
            <a:chOff x="560912" y="1927819"/>
            <a:chExt cx="3352566" cy="738664"/>
          </a:xfrm>
        </p:grpSpPr>
        <p:grpSp>
          <p:nvGrpSpPr>
            <p:cNvPr id="12" name="群組 11"/>
            <p:cNvGrpSpPr/>
            <p:nvPr/>
          </p:nvGrpSpPr>
          <p:grpSpPr>
            <a:xfrm>
              <a:off x="560912" y="2086566"/>
              <a:ext cx="421170" cy="421170"/>
              <a:chOff x="1600200" y="2308860"/>
              <a:chExt cx="594360" cy="594360"/>
            </a:xfrm>
            <a:noFill/>
          </p:grpSpPr>
          <p:sp>
            <p:nvSpPr>
              <p:cNvPr id="14" name="橢圓 1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3" name="矩形 1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6" name="群組 15"/>
          <p:cNvGrpSpPr/>
          <p:nvPr/>
        </p:nvGrpSpPr>
        <p:grpSpPr>
          <a:xfrm>
            <a:off x="4876917" y="3126981"/>
            <a:ext cx="3352566" cy="738664"/>
            <a:chOff x="560912" y="1927819"/>
            <a:chExt cx="3352566" cy="738664"/>
          </a:xfrm>
        </p:grpSpPr>
        <p:grpSp>
          <p:nvGrpSpPr>
            <p:cNvPr id="21" name="群組 20"/>
            <p:cNvGrpSpPr/>
            <p:nvPr/>
          </p:nvGrpSpPr>
          <p:grpSpPr>
            <a:xfrm>
              <a:off x="560912" y="2086566"/>
              <a:ext cx="421170" cy="421170"/>
              <a:chOff x="1600200" y="2308860"/>
              <a:chExt cx="594360" cy="594360"/>
            </a:xfrm>
            <a:noFill/>
          </p:grpSpPr>
          <p:sp>
            <p:nvSpPr>
              <p:cNvPr id="23" name="橢圓 2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5" name="群組 24"/>
          <p:cNvGrpSpPr/>
          <p:nvPr/>
        </p:nvGrpSpPr>
        <p:grpSpPr>
          <a:xfrm>
            <a:off x="4876917" y="4102341"/>
            <a:ext cx="3352566" cy="738664"/>
            <a:chOff x="560912" y="1927819"/>
            <a:chExt cx="3352566" cy="738664"/>
          </a:xfrm>
        </p:grpSpPr>
        <p:grpSp>
          <p:nvGrpSpPr>
            <p:cNvPr id="26" name="群組 25"/>
            <p:cNvGrpSpPr/>
            <p:nvPr/>
          </p:nvGrpSpPr>
          <p:grpSpPr>
            <a:xfrm>
              <a:off x="560912" y="2086566"/>
              <a:ext cx="421170" cy="421170"/>
              <a:chOff x="1600200" y="2308860"/>
              <a:chExt cx="594360" cy="594360"/>
            </a:xfrm>
            <a:noFill/>
          </p:grpSpPr>
          <p:sp>
            <p:nvSpPr>
              <p:cNvPr id="28" name="橢圓 2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矩形 26"/>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0" name="群組 29"/>
          <p:cNvGrpSpPr/>
          <p:nvPr/>
        </p:nvGrpSpPr>
        <p:grpSpPr>
          <a:xfrm>
            <a:off x="4876917" y="5077701"/>
            <a:ext cx="3352566" cy="738664"/>
            <a:chOff x="560912" y="1927819"/>
            <a:chExt cx="3352566" cy="738664"/>
          </a:xfrm>
        </p:grpSpPr>
        <p:grpSp>
          <p:nvGrpSpPr>
            <p:cNvPr id="31" name="群組 30"/>
            <p:cNvGrpSpPr/>
            <p:nvPr/>
          </p:nvGrpSpPr>
          <p:grpSpPr>
            <a:xfrm>
              <a:off x="560912" y="2086566"/>
              <a:ext cx="421170" cy="421170"/>
              <a:chOff x="1600200" y="2308860"/>
              <a:chExt cx="594360" cy="594360"/>
            </a:xfrm>
            <a:noFill/>
          </p:grpSpPr>
          <p:sp>
            <p:nvSpPr>
              <p:cNvPr id="33" name="橢圓 3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2" name="矩形 3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3479260601"/>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47</a:t>
            </a:fld>
            <a:endParaRPr lang="zh-TW" altLang="en-US"/>
          </a:p>
        </p:txBody>
      </p:sp>
    </p:spTree>
    <p:extLst>
      <p:ext uri="{BB962C8B-B14F-4D97-AF65-F5344CB8AC3E}">
        <p14:creationId xmlns:p14="http://schemas.microsoft.com/office/powerpoint/2010/main" val="51868526"/>
      </p:ext>
    </p:extLst>
  </p:cSld>
  <p:clrMapOvr>
    <a:masterClrMapping/>
  </p:clrMapOvr>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479</a:t>
            </a:fld>
            <a:endParaRPr lang="zh-TW" altLang="en-US"/>
          </a:p>
        </p:txBody>
      </p:sp>
    </p:spTree>
    <p:extLst>
      <p:ext uri="{BB962C8B-B14F-4D97-AF65-F5344CB8AC3E}">
        <p14:creationId xmlns:p14="http://schemas.microsoft.com/office/powerpoint/2010/main" val="1912924091"/>
      </p:ext>
    </p:extLst>
  </p:cSld>
  <p:clrMapOvr>
    <a:masterClrMapping/>
  </p:clrMapOvr>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4"/>
          </p:nvPr>
        </p:nvSpPr>
        <p:spPr/>
        <p:txBody>
          <a:bodyPr/>
          <a:lstStyle/>
          <a:p>
            <a:fld id="{E27FD744-A41C-4EAD-96D0-2F84A994B62C}" type="slidenum">
              <a:rPr lang="zh-TW" altLang="en-US" smtClean="0"/>
              <a:t>480</a:t>
            </a:fld>
            <a:endParaRPr lang="zh-TW" altLang="en-US"/>
          </a:p>
        </p:txBody>
      </p:sp>
      <p:pic>
        <p:nvPicPr>
          <p:cNvPr id="16" name="圖片版面配置區 15"/>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5073023" y="3429000"/>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4460752" y="2782669"/>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238</a:t>
            </a:r>
            <a:endParaRPr lang="zh-TW" altLang="en-US" sz="3600" dirty="0">
              <a:solidFill>
                <a:schemeClr val="bg1">
                  <a:lumMod val="50000"/>
                </a:schemeClr>
              </a:solidFill>
            </a:endParaRPr>
          </a:p>
        </p:txBody>
      </p:sp>
      <p:sp>
        <p:nvSpPr>
          <p:cNvPr id="10" name="文字方塊 51"/>
          <p:cNvSpPr txBox="1"/>
          <p:nvPr/>
        </p:nvSpPr>
        <p:spPr>
          <a:xfrm>
            <a:off x="4013903" y="4892081"/>
            <a:ext cx="4922833"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2" name="Freeform 5"/>
          <p:cNvSpPr>
            <a:spLocks noEditPoints="1"/>
          </p:cNvSpPr>
          <p:nvPr/>
        </p:nvSpPr>
        <p:spPr bwMode="auto">
          <a:xfrm>
            <a:off x="3912881" y="3725160"/>
            <a:ext cx="1447192" cy="1110880"/>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3" name="Freeform 5"/>
          <p:cNvSpPr>
            <a:spLocks noEditPoints="1"/>
          </p:cNvSpPr>
          <p:nvPr/>
        </p:nvSpPr>
        <p:spPr bwMode="auto">
          <a:xfrm rot="10800000">
            <a:off x="7003879" y="5764030"/>
            <a:ext cx="771642" cy="592320"/>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3005849765"/>
      </p:ext>
    </p:extLst>
  </p:cSld>
  <p:clrMapOvr>
    <a:masterClrMapping/>
  </p:clrMapOvr>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481</a:t>
            </a:fld>
            <a:endParaRPr lang="zh-TW" altLang="en-US"/>
          </a:p>
        </p:txBody>
      </p:sp>
    </p:spTree>
    <p:extLst>
      <p:ext uri="{BB962C8B-B14F-4D97-AF65-F5344CB8AC3E}">
        <p14:creationId xmlns:p14="http://schemas.microsoft.com/office/powerpoint/2010/main" val="2143107245"/>
      </p:ext>
    </p:extLst>
  </p:cSld>
  <p:clrMapOvr>
    <a:masterClrMapping/>
  </p:clrMapOvr>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482</a:t>
            </a:fld>
            <a:endParaRPr lang="zh-TW" altLang="en-US"/>
          </a:p>
        </p:txBody>
      </p:sp>
      <p:pic>
        <p:nvPicPr>
          <p:cNvPr id="17" name="圖片版面配置區 16"/>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239</a:t>
            </a:r>
            <a:endParaRPr lang="zh-TW" altLang="en-US" sz="3600" dirty="0">
              <a:solidFill>
                <a:schemeClr val="bg1">
                  <a:lumMod val="50000"/>
                </a:schemeClr>
              </a:solidFill>
            </a:endParaRPr>
          </a:p>
        </p:txBody>
      </p:sp>
      <p:grpSp>
        <p:nvGrpSpPr>
          <p:cNvPr id="10" name="群組 9"/>
          <p:cNvGrpSpPr/>
          <p:nvPr/>
        </p:nvGrpSpPr>
        <p:grpSpPr>
          <a:xfrm>
            <a:off x="5771175" y="1755499"/>
            <a:ext cx="2791674" cy="954107"/>
            <a:chOff x="6149127" y="1804267"/>
            <a:chExt cx="2791674" cy="954107"/>
          </a:xfrm>
        </p:grpSpPr>
        <p:sp>
          <p:nvSpPr>
            <p:cNvPr id="12" name="矩形 11"/>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6149127" y="1865227"/>
              <a:ext cx="364036" cy="364036"/>
              <a:chOff x="439901" y="1993616"/>
              <a:chExt cx="364036" cy="364036"/>
            </a:xfrm>
          </p:grpSpPr>
          <p:sp>
            <p:nvSpPr>
              <p:cNvPr id="15" name="圓角矩形 14"/>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手繪多邊形 15"/>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9" name="群組 18"/>
          <p:cNvGrpSpPr/>
          <p:nvPr/>
        </p:nvGrpSpPr>
        <p:grpSpPr>
          <a:xfrm>
            <a:off x="5771175" y="2872083"/>
            <a:ext cx="2791674" cy="954107"/>
            <a:chOff x="6149127" y="2941171"/>
            <a:chExt cx="2791674" cy="954107"/>
          </a:xfrm>
        </p:grpSpPr>
        <p:sp>
          <p:nvSpPr>
            <p:cNvPr id="20" name="矩形 19"/>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6149127" y="3002131"/>
              <a:ext cx="364036" cy="364036"/>
              <a:chOff x="439901" y="1993616"/>
              <a:chExt cx="364036" cy="364036"/>
            </a:xfrm>
          </p:grpSpPr>
          <p:sp>
            <p:nvSpPr>
              <p:cNvPr id="22" name="圓角矩形 21"/>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手繪多邊形 22"/>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4" name="群組 23"/>
          <p:cNvGrpSpPr/>
          <p:nvPr/>
        </p:nvGrpSpPr>
        <p:grpSpPr>
          <a:xfrm>
            <a:off x="5771175" y="3988667"/>
            <a:ext cx="2791674" cy="954107"/>
            <a:chOff x="6149127" y="3992731"/>
            <a:chExt cx="2791674" cy="954107"/>
          </a:xfrm>
        </p:grpSpPr>
        <p:sp>
          <p:nvSpPr>
            <p:cNvPr id="25" name="矩形 24"/>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6" name="群組 25"/>
            <p:cNvGrpSpPr/>
            <p:nvPr/>
          </p:nvGrpSpPr>
          <p:grpSpPr>
            <a:xfrm>
              <a:off x="6149127" y="4053691"/>
              <a:ext cx="364036" cy="364036"/>
              <a:chOff x="439901" y="1993616"/>
              <a:chExt cx="364036" cy="364036"/>
            </a:xfrm>
          </p:grpSpPr>
          <p:sp>
            <p:nvSpPr>
              <p:cNvPr id="27" name="圓角矩形 26"/>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手繪多邊形 2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9" name="群組 28"/>
          <p:cNvGrpSpPr/>
          <p:nvPr/>
        </p:nvGrpSpPr>
        <p:grpSpPr>
          <a:xfrm>
            <a:off x="5771175" y="5105251"/>
            <a:ext cx="2791674" cy="954107"/>
            <a:chOff x="6149127" y="5044291"/>
            <a:chExt cx="2791674" cy="954107"/>
          </a:xfrm>
        </p:grpSpPr>
        <p:sp>
          <p:nvSpPr>
            <p:cNvPr id="30" name="矩形 29"/>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1" name="群組 30"/>
            <p:cNvGrpSpPr/>
            <p:nvPr/>
          </p:nvGrpSpPr>
          <p:grpSpPr>
            <a:xfrm>
              <a:off x="6149127" y="5105251"/>
              <a:ext cx="364036" cy="364036"/>
              <a:chOff x="439901" y="1993616"/>
              <a:chExt cx="364036" cy="364036"/>
            </a:xfrm>
          </p:grpSpPr>
          <p:sp>
            <p:nvSpPr>
              <p:cNvPr id="32" name="圓角矩形 31"/>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手繪多邊形 32"/>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2245202529"/>
      </p:ext>
    </p:extLst>
  </p:cSld>
  <p:clrMapOvr>
    <a:masterClrMapping/>
  </p:clrMapOvr>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483</a:t>
            </a:fld>
            <a:endParaRPr lang="zh-TW" altLang="en-US"/>
          </a:p>
        </p:txBody>
      </p:sp>
    </p:spTree>
    <p:extLst>
      <p:ext uri="{BB962C8B-B14F-4D97-AF65-F5344CB8AC3E}">
        <p14:creationId xmlns:p14="http://schemas.microsoft.com/office/powerpoint/2010/main" val="2590628278"/>
      </p:ext>
    </p:extLst>
  </p:cSld>
  <p:clrMapOvr>
    <a:masterClrMapping/>
  </p:clrMapOvr>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484</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240</a:t>
            </a:r>
            <a:endParaRPr lang="zh-TW" altLang="en-US" sz="3600" dirty="0">
              <a:solidFill>
                <a:schemeClr val="bg1">
                  <a:lumMod val="50000"/>
                </a:schemeClr>
              </a:solidFill>
            </a:endParaRPr>
          </a:p>
        </p:txBody>
      </p:sp>
      <p:sp>
        <p:nvSpPr>
          <p:cNvPr id="10" name="矩形 9"/>
          <p:cNvSpPr/>
          <p:nvPr/>
        </p:nvSpPr>
        <p:spPr>
          <a:xfrm>
            <a:off x="5658817"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658817"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5658817"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658817"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5172851" y="3220797"/>
            <a:ext cx="421170" cy="421170"/>
            <a:chOff x="5023476" y="3019260"/>
            <a:chExt cx="421170" cy="421170"/>
          </a:xfrm>
        </p:grpSpPr>
        <p:sp>
          <p:nvSpPr>
            <p:cNvPr id="15" name="橢圓 14"/>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加號 1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7" name="群組 16"/>
          <p:cNvGrpSpPr/>
          <p:nvPr/>
        </p:nvGrpSpPr>
        <p:grpSpPr>
          <a:xfrm>
            <a:off x="5172851" y="2169237"/>
            <a:ext cx="421170" cy="421170"/>
            <a:chOff x="5023476" y="3019260"/>
            <a:chExt cx="421170" cy="421170"/>
          </a:xfrm>
        </p:grpSpPr>
        <p:sp>
          <p:nvSpPr>
            <p:cNvPr id="18" name="橢圓 1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加號 1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0" name="群組 19"/>
          <p:cNvGrpSpPr/>
          <p:nvPr/>
        </p:nvGrpSpPr>
        <p:grpSpPr>
          <a:xfrm>
            <a:off x="5172851" y="4272357"/>
            <a:ext cx="421170" cy="421170"/>
            <a:chOff x="5023476" y="3019260"/>
            <a:chExt cx="421170" cy="421170"/>
          </a:xfrm>
        </p:grpSpPr>
        <p:sp>
          <p:nvSpPr>
            <p:cNvPr id="21" name="橢圓 20"/>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3" name="群組 22"/>
          <p:cNvGrpSpPr/>
          <p:nvPr/>
        </p:nvGrpSpPr>
        <p:grpSpPr>
          <a:xfrm>
            <a:off x="5172851" y="5323917"/>
            <a:ext cx="421170" cy="421170"/>
            <a:chOff x="5023476" y="3019260"/>
            <a:chExt cx="421170" cy="421170"/>
          </a:xfrm>
        </p:grpSpPr>
        <p:sp>
          <p:nvSpPr>
            <p:cNvPr id="24" name="橢圓 23"/>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加號 2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419871839"/>
      </p:ext>
    </p:extLst>
  </p:cSld>
  <p:clrMapOvr>
    <a:masterClrMapping/>
  </p:clrMapOvr>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485</a:t>
            </a:fld>
            <a:endParaRPr lang="zh-TW" altLang="en-US"/>
          </a:p>
        </p:txBody>
      </p:sp>
    </p:spTree>
    <p:extLst>
      <p:ext uri="{BB962C8B-B14F-4D97-AF65-F5344CB8AC3E}">
        <p14:creationId xmlns:p14="http://schemas.microsoft.com/office/powerpoint/2010/main" val="3274501069"/>
      </p:ext>
    </p:extLst>
  </p:cSld>
  <p:clrMapOvr>
    <a:masterClrMapping/>
  </p:clrMapOvr>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486</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241</a:t>
            </a:r>
            <a:endParaRPr lang="zh-TW" altLang="en-US" sz="3600" dirty="0">
              <a:solidFill>
                <a:schemeClr val="bg1">
                  <a:lumMod val="50000"/>
                </a:schemeClr>
              </a:solidFill>
            </a:endParaRPr>
          </a:p>
        </p:txBody>
      </p:sp>
      <p:grpSp>
        <p:nvGrpSpPr>
          <p:cNvPr id="14" name="群組 13"/>
          <p:cNvGrpSpPr/>
          <p:nvPr/>
        </p:nvGrpSpPr>
        <p:grpSpPr>
          <a:xfrm>
            <a:off x="449090" y="2049739"/>
            <a:ext cx="3352566" cy="738664"/>
            <a:chOff x="560912" y="1927819"/>
            <a:chExt cx="3352566" cy="738664"/>
          </a:xfrm>
        </p:grpSpPr>
        <p:grpSp>
          <p:nvGrpSpPr>
            <p:cNvPr id="15" name="群組 14"/>
            <p:cNvGrpSpPr/>
            <p:nvPr/>
          </p:nvGrpSpPr>
          <p:grpSpPr>
            <a:xfrm>
              <a:off x="560912" y="2086566"/>
              <a:ext cx="421170" cy="421170"/>
              <a:chOff x="1600200" y="2308860"/>
              <a:chExt cx="594360" cy="594360"/>
            </a:xfrm>
            <a:noFill/>
          </p:grpSpPr>
          <p:sp>
            <p:nvSpPr>
              <p:cNvPr id="17" name="橢圓 1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9" name="群組 18"/>
          <p:cNvGrpSpPr/>
          <p:nvPr/>
        </p:nvGrpSpPr>
        <p:grpSpPr>
          <a:xfrm>
            <a:off x="449090" y="3025099"/>
            <a:ext cx="3352566" cy="738664"/>
            <a:chOff x="560912" y="1927819"/>
            <a:chExt cx="3352566" cy="738664"/>
          </a:xfrm>
        </p:grpSpPr>
        <p:grpSp>
          <p:nvGrpSpPr>
            <p:cNvPr id="20" name="群組 19"/>
            <p:cNvGrpSpPr/>
            <p:nvPr/>
          </p:nvGrpSpPr>
          <p:grpSpPr>
            <a:xfrm>
              <a:off x="560912" y="2086566"/>
              <a:ext cx="421170" cy="421170"/>
              <a:chOff x="1600200" y="2308860"/>
              <a:chExt cx="594360" cy="594360"/>
            </a:xfrm>
            <a:noFill/>
          </p:grpSpPr>
          <p:sp>
            <p:nvSpPr>
              <p:cNvPr id="22" name="橢圓 2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4" name="群組 23"/>
          <p:cNvGrpSpPr/>
          <p:nvPr/>
        </p:nvGrpSpPr>
        <p:grpSpPr>
          <a:xfrm>
            <a:off x="449090" y="4000459"/>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9" name="群組 28"/>
          <p:cNvGrpSpPr/>
          <p:nvPr/>
        </p:nvGrpSpPr>
        <p:grpSpPr>
          <a:xfrm>
            <a:off x="449090" y="4975819"/>
            <a:ext cx="3352566" cy="738664"/>
            <a:chOff x="560912" y="1927819"/>
            <a:chExt cx="3352566" cy="738664"/>
          </a:xfrm>
        </p:grpSpPr>
        <p:grpSp>
          <p:nvGrpSpPr>
            <p:cNvPr id="30" name="群組 29"/>
            <p:cNvGrpSpPr/>
            <p:nvPr/>
          </p:nvGrpSpPr>
          <p:grpSpPr>
            <a:xfrm>
              <a:off x="560912" y="2086566"/>
              <a:ext cx="421170" cy="421170"/>
              <a:chOff x="1600200" y="2308860"/>
              <a:chExt cx="594360" cy="594360"/>
            </a:xfrm>
            <a:noFill/>
          </p:grpSpPr>
          <p:sp>
            <p:nvSpPr>
              <p:cNvPr id="32" name="橢圓 3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矩形 3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4257951335"/>
      </p:ext>
    </p:extLst>
  </p:cSld>
  <p:clrMapOvr>
    <a:masterClrMapping/>
  </p:clrMapOvr>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487</a:t>
            </a:fld>
            <a:endParaRPr lang="zh-TW" altLang="en-US"/>
          </a:p>
        </p:txBody>
      </p:sp>
    </p:spTree>
    <p:extLst>
      <p:ext uri="{BB962C8B-B14F-4D97-AF65-F5344CB8AC3E}">
        <p14:creationId xmlns:p14="http://schemas.microsoft.com/office/powerpoint/2010/main" val="3854505157"/>
      </p:ext>
    </p:extLst>
  </p:cSld>
  <p:clrMapOvr>
    <a:masterClrMapping/>
  </p:clrMapOvr>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rotWithShape="1">
          <a:blip r:embed="rId5" cstate="email">
            <a:extLst>
              <a:ext uri="{28A0092B-C50C-407E-A947-70E740481C1C}">
                <a14:useLocalDpi xmlns:a14="http://schemas.microsoft.com/office/drawing/2010/main"/>
              </a:ext>
            </a:extLst>
          </a:blip>
          <a:srcRect/>
          <a:stretch/>
        </p:blipFill>
        <p:spPr/>
      </p:pic>
      <p:pic>
        <p:nvPicPr>
          <p:cNvPr id="19" name="圖片版面配置區 18"/>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488</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242</a:t>
            </a:r>
            <a:endParaRPr lang="zh-TW" altLang="en-US" sz="3600" dirty="0">
              <a:solidFill>
                <a:schemeClr val="bg1">
                  <a:lumMod val="50000"/>
                </a:schemeClr>
              </a:solidFill>
            </a:endParaRPr>
          </a:p>
        </p:txBody>
      </p:sp>
      <p:sp>
        <p:nvSpPr>
          <p:cNvPr id="12" name="矩形 11"/>
          <p:cNvSpPr/>
          <p:nvPr/>
        </p:nvSpPr>
        <p:spPr>
          <a:xfrm>
            <a:off x="5246981" y="1930040"/>
            <a:ext cx="180023" cy="769361"/>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3" name="文字方塊 37"/>
          <p:cNvSpPr txBox="1"/>
          <p:nvPr/>
        </p:nvSpPr>
        <p:spPr>
          <a:xfrm>
            <a:off x="5446386" y="1925247"/>
            <a:ext cx="324041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Tree>
    <p:extLst>
      <p:ext uri="{BB962C8B-B14F-4D97-AF65-F5344CB8AC3E}">
        <p14:creationId xmlns:p14="http://schemas.microsoft.com/office/powerpoint/2010/main" val="4066901272"/>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48</a:t>
            </a:fld>
            <a:endParaRPr lang="zh-TW" altLang="en-US"/>
          </a:p>
        </p:txBody>
      </p:sp>
      <p:sp>
        <p:nvSpPr>
          <p:cNvPr id="24" name="矩形 23"/>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pic>
        <p:nvPicPr>
          <p:cNvPr id="26" name="圖片版面配置區 25"/>
          <p:cNvPicPr>
            <a:picLocks noGrp="1" noChangeAspect="1"/>
          </p:cNvPicPr>
          <p:nvPr>
            <p:ph type="pic" sz="quarter" idx="13"/>
          </p:nvPr>
        </p:nvPicPr>
        <p:blipFill>
          <a:blip r:embed="rId7" cstate="email">
            <a:extLst>
              <a:ext uri="{28A0092B-C50C-407E-A947-70E740481C1C}">
                <a14:useLocalDpi xmlns:a14="http://schemas.microsoft.com/office/drawing/2010/main"/>
              </a:ext>
            </a:extLst>
          </a:blip>
          <a:srcRect/>
          <a:stretch>
            <a:fillRect/>
          </a:stretch>
        </p:blipFill>
        <p:spPr/>
      </p:pic>
      <p:sp>
        <p:nvSpPr>
          <p:cNvPr id="11" name="文字方塊 10"/>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022</a:t>
            </a:r>
            <a:endParaRPr lang="zh-TW" altLang="en-US" sz="3600" dirty="0">
              <a:solidFill>
                <a:schemeClr val="bg1">
                  <a:lumMod val="50000"/>
                </a:schemeClr>
              </a:solidFill>
            </a:endParaRPr>
          </a:p>
        </p:txBody>
      </p:sp>
      <p:sp>
        <p:nvSpPr>
          <p:cNvPr id="12" name="文字方塊 51"/>
          <p:cNvSpPr txBox="1"/>
          <p:nvPr/>
        </p:nvSpPr>
        <p:spPr>
          <a:xfrm>
            <a:off x="679528" y="165888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70486402"/>
      </p:ext>
    </p:extLst>
  </p:cSld>
  <p:clrMapOvr>
    <a:masterClrMapping/>
  </p:clrMapOvr>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489</a:t>
            </a:fld>
            <a:endParaRPr lang="zh-TW" altLang="en-US"/>
          </a:p>
        </p:txBody>
      </p:sp>
    </p:spTree>
    <p:extLst>
      <p:ext uri="{BB962C8B-B14F-4D97-AF65-F5344CB8AC3E}">
        <p14:creationId xmlns:p14="http://schemas.microsoft.com/office/powerpoint/2010/main" val="2960836995"/>
      </p:ext>
    </p:extLst>
  </p:cSld>
  <p:clrMapOvr>
    <a:masterClrMapping/>
  </p:clrMapOvr>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rotWithShape="1">
          <a:blip r:embed="rId4" cstate="email">
            <a:extLst>
              <a:ext uri="{28A0092B-C50C-407E-A947-70E740481C1C}">
                <a14:useLocalDpi xmlns:a14="http://schemas.microsoft.com/office/drawing/2010/main"/>
              </a:ext>
            </a:extLst>
          </a:blip>
          <a:srcRect/>
          <a:stretch/>
        </p:blipFill>
        <p:spPr/>
      </p:pic>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490</a:t>
            </a:fld>
            <a:endParaRPr lang="zh-TW" altLang="en-US"/>
          </a:p>
        </p:txBody>
      </p:sp>
      <p:pic>
        <p:nvPicPr>
          <p:cNvPr id="19" name="圖片版面配置區 18"/>
          <p:cNvPicPr>
            <a:picLocks noGrp="1" noChangeAspect="1"/>
          </p:cNvPicPr>
          <p:nvPr>
            <p:ph type="pic" sz="quarter" idx="10"/>
          </p:nvPr>
        </p:nvPicPr>
        <p:blipFill>
          <a:blip r:embed="rId5"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243</a:t>
            </a:r>
            <a:endParaRPr lang="zh-TW" altLang="en-US" sz="3600" dirty="0">
              <a:solidFill>
                <a:schemeClr val="bg1">
                  <a:lumMod val="50000"/>
                </a:schemeClr>
              </a:solidFill>
            </a:endParaRPr>
          </a:p>
        </p:txBody>
      </p:sp>
      <p:sp>
        <p:nvSpPr>
          <p:cNvPr id="12" name="矩形 11"/>
          <p:cNvSpPr/>
          <p:nvPr/>
        </p:nvSpPr>
        <p:spPr>
          <a:xfrm>
            <a:off x="5191438" y="1616314"/>
            <a:ext cx="3342962"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13" name="Freeform 21"/>
          <p:cNvSpPr>
            <a:spLocks/>
          </p:cNvSpPr>
          <p:nvPr/>
        </p:nvSpPr>
        <p:spPr bwMode="auto">
          <a:xfrm rot="10800000" flipH="1">
            <a:off x="4850569" y="1865073"/>
            <a:ext cx="187633"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accent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4" name="矩形 13"/>
          <p:cNvSpPr/>
          <p:nvPr/>
        </p:nvSpPr>
        <p:spPr>
          <a:xfrm>
            <a:off x="5191438" y="2502228"/>
            <a:ext cx="3342962"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18" name="Freeform 21"/>
          <p:cNvSpPr>
            <a:spLocks/>
          </p:cNvSpPr>
          <p:nvPr/>
        </p:nvSpPr>
        <p:spPr bwMode="auto">
          <a:xfrm rot="10800000" flipH="1">
            <a:off x="4850569" y="2750987"/>
            <a:ext cx="187633"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accent2"/>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755981066"/>
      </p:ext>
    </p:extLst>
  </p:cSld>
  <p:clrMapOvr>
    <a:masterClrMapping/>
  </p:clrMapOvr>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491</a:t>
            </a:fld>
            <a:endParaRPr lang="zh-TW" altLang="en-US"/>
          </a:p>
        </p:txBody>
      </p:sp>
    </p:spTree>
    <p:extLst>
      <p:ext uri="{BB962C8B-B14F-4D97-AF65-F5344CB8AC3E}">
        <p14:creationId xmlns:p14="http://schemas.microsoft.com/office/powerpoint/2010/main" val="2811719299"/>
      </p:ext>
    </p:extLst>
  </p:cSld>
  <p:clrMapOvr>
    <a:masterClrMapping/>
  </p:clrMapOvr>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492</a:t>
            </a:fld>
            <a:endParaRPr lang="zh-TW" altLang="en-US"/>
          </a:p>
        </p:txBody>
      </p:sp>
      <p:pic>
        <p:nvPicPr>
          <p:cNvPr id="19" name="圖片版面配置區 18"/>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244</a:t>
            </a:r>
            <a:endParaRPr lang="zh-TW" altLang="en-US" sz="3600" dirty="0">
              <a:solidFill>
                <a:schemeClr val="bg1">
                  <a:lumMod val="50000"/>
                </a:schemeClr>
              </a:solidFill>
            </a:endParaRPr>
          </a:p>
        </p:txBody>
      </p:sp>
    </p:spTree>
    <p:extLst>
      <p:ext uri="{BB962C8B-B14F-4D97-AF65-F5344CB8AC3E}">
        <p14:creationId xmlns:p14="http://schemas.microsoft.com/office/powerpoint/2010/main" val="2543936601"/>
      </p:ext>
    </p:extLst>
  </p:cSld>
  <p:clrMapOvr>
    <a:masterClrMapping/>
  </p:clrMapOvr>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493</a:t>
            </a:fld>
            <a:endParaRPr lang="zh-TW" altLang="en-US"/>
          </a:p>
        </p:txBody>
      </p:sp>
    </p:spTree>
    <p:extLst>
      <p:ext uri="{BB962C8B-B14F-4D97-AF65-F5344CB8AC3E}">
        <p14:creationId xmlns:p14="http://schemas.microsoft.com/office/powerpoint/2010/main" val="1049598366"/>
      </p:ext>
    </p:extLst>
  </p:cSld>
  <p:clrMapOvr>
    <a:masterClrMapping/>
  </p:clrMapOvr>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rotWithShape="1">
          <a:blip r:embed="rId4" cstate="email">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6"/>
          </p:nvPr>
        </p:nvPicPr>
        <p:blipFill>
          <a:blip r:embed="rId7"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494</a:t>
            </a:fld>
            <a:endParaRPr lang="zh-TW" altLang="en-US"/>
          </a:p>
        </p:txBody>
      </p:sp>
      <p:sp>
        <p:nvSpPr>
          <p:cNvPr id="10" name="矩形 9"/>
          <p:cNvSpPr/>
          <p:nvPr/>
        </p:nvSpPr>
        <p:spPr>
          <a:xfrm>
            <a:off x="203765"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96063" y="197132"/>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245</a:t>
            </a:r>
            <a:endParaRPr lang="zh-TW" altLang="en-US" sz="2800" dirty="0">
              <a:solidFill>
                <a:schemeClr val="bg1">
                  <a:lumMod val="50000"/>
                </a:schemeClr>
              </a:solidFill>
            </a:endParaRPr>
          </a:p>
        </p:txBody>
      </p:sp>
      <p:sp>
        <p:nvSpPr>
          <p:cNvPr id="12" name="矩形 11"/>
          <p:cNvSpPr/>
          <p:nvPr/>
        </p:nvSpPr>
        <p:spPr>
          <a:xfrm>
            <a:off x="668316" y="1745390"/>
            <a:ext cx="2368801"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13" name="Freeform 21"/>
          <p:cNvSpPr>
            <a:spLocks/>
          </p:cNvSpPr>
          <p:nvPr/>
        </p:nvSpPr>
        <p:spPr bwMode="auto">
          <a:xfrm rot="10800000" flipH="1">
            <a:off x="327447" y="2101872"/>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accent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矩形 19"/>
          <p:cNvSpPr/>
          <p:nvPr/>
        </p:nvSpPr>
        <p:spPr>
          <a:xfrm>
            <a:off x="668316" y="2911914"/>
            <a:ext cx="2368801"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21" name="Freeform 21"/>
          <p:cNvSpPr>
            <a:spLocks/>
          </p:cNvSpPr>
          <p:nvPr/>
        </p:nvSpPr>
        <p:spPr bwMode="auto">
          <a:xfrm rot="10800000" flipH="1">
            <a:off x="327447" y="3268396"/>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accent2"/>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矩形 21"/>
          <p:cNvSpPr/>
          <p:nvPr/>
        </p:nvSpPr>
        <p:spPr>
          <a:xfrm>
            <a:off x="668316" y="4078438"/>
            <a:ext cx="2368801"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23" name="Freeform 21"/>
          <p:cNvSpPr>
            <a:spLocks/>
          </p:cNvSpPr>
          <p:nvPr/>
        </p:nvSpPr>
        <p:spPr bwMode="auto">
          <a:xfrm rot="10800000" flipH="1">
            <a:off x="327447" y="4434920"/>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accent3"/>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矩形 23"/>
          <p:cNvSpPr/>
          <p:nvPr/>
        </p:nvSpPr>
        <p:spPr>
          <a:xfrm>
            <a:off x="668316" y="5244963"/>
            <a:ext cx="2368801"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25" name="Freeform 21"/>
          <p:cNvSpPr>
            <a:spLocks/>
          </p:cNvSpPr>
          <p:nvPr/>
        </p:nvSpPr>
        <p:spPr bwMode="auto">
          <a:xfrm rot="10800000" flipH="1">
            <a:off x="327447" y="5601445"/>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accent4"/>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p:nvPr/>
        </p:nvSpPr>
        <p:spPr>
          <a:xfrm>
            <a:off x="1475866" y="4611052"/>
            <a:ext cx="1262146" cy="903882"/>
          </a:xfrm>
          <a:custGeom>
            <a:avLst/>
            <a:gdLst>
              <a:gd name="connsiteX0" fmla="*/ 0 w 1681222"/>
              <a:gd name="connsiteY0" fmla="*/ 0 h 903882"/>
              <a:gd name="connsiteX1" fmla="*/ 1681222 w 1681222"/>
              <a:gd name="connsiteY1" fmla="*/ 0 h 903882"/>
              <a:gd name="connsiteX2" fmla="*/ 1681222 w 1681222"/>
              <a:gd name="connsiteY2" fmla="*/ 903882 h 903882"/>
              <a:gd name="connsiteX3" fmla="*/ 0 w 1681222"/>
              <a:gd name="connsiteY3" fmla="*/ 903882 h 903882"/>
              <a:gd name="connsiteX4" fmla="*/ 0 w 1681222"/>
              <a:gd name="connsiteY4" fmla="*/ 0 h 90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222" h="903882">
                <a:moveTo>
                  <a:pt x="0" y="0"/>
                </a:moveTo>
                <a:lnTo>
                  <a:pt x="1681222" y="0"/>
                </a:lnTo>
                <a:lnTo>
                  <a:pt x="1681222" y="903882"/>
                </a:lnTo>
                <a:lnTo>
                  <a:pt x="0" y="90388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1920" tIns="121920" rIns="121920" bIns="121920" numCol="1" spcCol="1270" anchor="ctr" anchorCtr="0">
            <a:noAutofit/>
          </a:bodyPr>
          <a:lstStyle>
            <a:defPPr>
              <a:defRPr lang="zh-TW"/>
            </a:defPPr>
            <a:lvl1pPr marL="0" algn="l" defTabSz="914400" rtl="0" eaLnBrk="1" latinLnBrk="0" hangingPunct="1">
              <a:defRPr sz="1800" kern="1200">
                <a:solidFill>
                  <a:schemeClr val="tx1">
                    <a:hueOff val="0"/>
                    <a:satOff val="0"/>
                    <a:lumOff val="0"/>
                    <a:alphaOff val="0"/>
                  </a:schemeClr>
                </a:solidFill>
                <a:latin typeface="+mn-lt"/>
                <a:ea typeface="+mn-ea"/>
                <a:cs typeface="+mn-cs"/>
              </a:defRPr>
            </a:lvl1pPr>
            <a:lvl2pPr marL="457200" algn="l" defTabSz="914400" rtl="0" eaLnBrk="1" latinLnBrk="0" hangingPunct="1">
              <a:defRPr sz="1800" kern="1200">
                <a:solidFill>
                  <a:schemeClr val="tx1">
                    <a:hueOff val="0"/>
                    <a:satOff val="0"/>
                    <a:lumOff val="0"/>
                    <a:alphaOff val="0"/>
                  </a:schemeClr>
                </a:solidFill>
                <a:latin typeface="+mn-lt"/>
                <a:ea typeface="+mn-ea"/>
                <a:cs typeface="+mn-cs"/>
              </a:defRPr>
            </a:lvl2pPr>
            <a:lvl3pPr marL="914400" algn="l" defTabSz="914400" rtl="0" eaLnBrk="1" latinLnBrk="0" hangingPunct="1">
              <a:defRPr sz="1800" kern="1200">
                <a:solidFill>
                  <a:schemeClr val="tx1">
                    <a:hueOff val="0"/>
                    <a:satOff val="0"/>
                    <a:lumOff val="0"/>
                    <a:alphaOff val="0"/>
                  </a:schemeClr>
                </a:solidFill>
                <a:latin typeface="+mn-lt"/>
                <a:ea typeface="+mn-ea"/>
                <a:cs typeface="+mn-cs"/>
              </a:defRPr>
            </a:lvl3pPr>
            <a:lvl4pPr marL="1371600" algn="l" defTabSz="914400" rtl="0" eaLnBrk="1" latinLnBrk="0" hangingPunct="1">
              <a:defRPr sz="1800" kern="1200">
                <a:solidFill>
                  <a:schemeClr val="tx1">
                    <a:hueOff val="0"/>
                    <a:satOff val="0"/>
                    <a:lumOff val="0"/>
                    <a:alphaOff val="0"/>
                  </a:schemeClr>
                </a:solidFill>
                <a:latin typeface="+mn-lt"/>
                <a:ea typeface="+mn-ea"/>
                <a:cs typeface="+mn-cs"/>
              </a:defRPr>
            </a:lvl4pPr>
            <a:lvl5pPr marL="1828800" algn="l" defTabSz="914400" rtl="0" eaLnBrk="1" latinLnBrk="0" hangingPunct="1">
              <a:defRPr sz="1800" kern="1200">
                <a:solidFill>
                  <a:schemeClr val="tx1">
                    <a:hueOff val="0"/>
                    <a:satOff val="0"/>
                    <a:lumOff val="0"/>
                    <a:alphaOff val="0"/>
                  </a:schemeClr>
                </a:solidFill>
                <a:latin typeface="+mn-lt"/>
                <a:ea typeface="+mn-ea"/>
                <a:cs typeface="+mn-cs"/>
              </a:defRPr>
            </a:lvl5pPr>
            <a:lvl6pPr marL="2286000" algn="l" defTabSz="914400" rtl="0" eaLnBrk="1" latinLnBrk="0" hangingPunct="1">
              <a:defRPr sz="1800" kern="1200">
                <a:solidFill>
                  <a:schemeClr val="tx1">
                    <a:hueOff val="0"/>
                    <a:satOff val="0"/>
                    <a:lumOff val="0"/>
                    <a:alphaOff val="0"/>
                  </a:schemeClr>
                </a:solidFill>
                <a:latin typeface="+mn-lt"/>
                <a:ea typeface="+mn-ea"/>
                <a:cs typeface="+mn-cs"/>
              </a:defRPr>
            </a:lvl6pPr>
            <a:lvl7pPr marL="2743200" algn="l" defTabSz="914400" rtl="0" eaLnBrk="1" latinLnBrk="0" hangingPunct="1">
              <a:defRPr sz="1800" kern="1200">
                <a:solidFill>
                  <a:schemeClr val="tx1">
                    <a:hueOff val="0"/>
                    <a:satOff val="0"/>
                    <a:lumOff val="0"/>
                    <a:alphaOff val="0"/>
                  </a:schemeClr>
                </a:solidFill>
                <a:latin typeface="+mn-lt"/>
                <a:ea typeface="+mn-ea"/>
                <a:cs typeface="+mn-cs"/>
              </a:defRPr>
            </a:lvl7pPr>
            <a:lvl8pPr marL="3200400" algn="l" defTabSz="914400" rtl="0" eaLnBrk="1" latinLnBrk="0" hangingPunct="1">
              <a:defRPr sz="1800" kern="1200">
                <a:solidFill>
                  <a:schemeClr val="tx1">
                    <a:hueOff val="0"/>
                    <a:satOff val="0"/>
                    <a:lumOff val="0"/>
                    <a:alphaOff val="0"/>
                  </a:schemeClr>
                </a:solidFill>
                <a:latin typeface="+mn-lt"/>
                <a:ea typeface="+mn-ea"/>
                <a:cs typeface="+mn-cs"/>
              </a:defRPr>
            </a:lvl8pPr>
            <a:lvl9pPr marL="3657600" algn="l" defTabSz="914400" rtl="0" eaLnBrk="1" latinLnBrk="0" hangingPunct="1">
              <a:defRPr sz="1800" kern="1200">
                <a:solidFill>
                  <a:schemeClr val="tx1">
                    <a:hueOff val="0"/>
                    <a:satOff val="0"/>
                    <a:lumOff val="0"/>
                    <a:alphaOff val="0"/>
                  </a:schemeClr>
                </a:solidFill>
                <a:latin typeface="+mn-lt"/>
                <a:ea typeface="+mn-ea"/>
                <a:cs typeface="+mn-cs"/>
              </a:defRPr>
            </a:lvl9pPr>
          </a:lstStyle>
          <a:p>
            <a:pPr lvl="0" algn="l" defTabSz="1422400">
              <a:lnSpc>
                <a:spcPct val="90000"/>
              </a:lnSpc>
              <a:spcBef>
                <a:spcPct val="0"/>
              </a:spcBef>
              <a:spcAft>
                <a:spcPct val="35000"/>
              </a:spcAft>
            </a:pPr>
            <a:endParaRPr lang="zh-TW" altLang="en-US" sz="3200" kern="1200"/>
          </a:p>
        </p:txBody>
      </p:sp>
    </p:spTree>
    <p:extLst>
      <p:ext uri="{BB962C8B-B14F-4D97-AF65-F5344CB8AC3E}">
        <p14:creationId xmlns:p14="http://schemas.microsoft.com/office/powerpoint/2010/main" val="1454019166"/>
      </p:ext>
    </p:extLst>
  </p:cSld>
  <p:clrMapOvr>
    <a:masterClrMapping/>
  </p:clrMapOvr>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16"/>
          </p:nvPr>
        </p:nvSpPr>
        <p:spPr/>
      </p:sp>
      <p:sp>
        <p:nvSpPr>
          <p:cNvPr id="8" name="頁尾版面配置區 7"/>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8"/>
          </p:nvPr>
        </p:nvSpPr>
        <p:spPr/>
        <p:txBody>
          <a:bodyPr/>
          <a:lstStyle/>
          <a:p>
            <a:fld id="{E27FD744-A41C-4EAD-96D0-2F84A994B62C}" type="slidenum">
              <a:rPr lang="zh-TW" altLang="en-US" smtClean="0"/>
              <a:t>495</a:t>
            </a:fld>
            <a:endParaRPr lang="zh-TW" altLang="en-US"/>
          </a:p>
        </p:txBody>
      </p:sp>
    </p:spTree>
    <p:extLst>
      <p:ext uri="{BB962C8B-B14F-4D97-AF65-F5344CB8AC3E}">
        <p14:creationId xmlns:p14="http://schemas.microsoft.com/office/powerpoint/2010/main" val="1917268100"/>
      </p:ext>
    </p:extLst>
  </p:cSld>
  <p:clrMapOvr>
    <a:masterClrMapping/>
  </p:clrMapOvr>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8"/>
          </p:nvPr>
        </p:nvSpPr>
        <p:spPr/>
        <p:txBody>
          <a:bodyPr/>
          <a:lstStyle/>
          <a:p>
            <a:fld id="{E27FD744-A41C-4EAD-96D0-2F84A994B62C}" type="slidenum">
              <a:rPr lang="zh-TW" altLang="en-US" smtClean="0"/>
              <a:t>496</a:t>
            </a:fld>
            <a:endParaRPr lang="zh-TW" altLang="en-US"/>
          </a:p>
        </p:txBody>
      </p:sp>
      <p:sp>
        <p:nvSpPr>
          <p:cNvPr id="10" name="矩形 9"/>
          <p:cNvSpPr/>
          <p:nvPr/>
        </p:nvSpPr>
        <p:spPr>
          <a:xfrm>
            <a:off x="203765"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96063" y="197132"/>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246</a:t>
            </a:r>
            <a:endParaRPr lang="zh-TW" altLang="en-US" sz="2800" dirty="0">
              <a:solidFill>
                <a:schemeClr val="bg1">
                  <a:lumMod val="50000"/>
                </a:schemeClr>
              </a:solidFill>
            </a:endParaRPr>
          </a:p>
        </p:txBody>
      </p:sp>
      <p:sp>
        <p:nvSpPr>
          <p:cNvPr id="12" name="文字方塊 12"/>
          <p:cNvSpPr txBox="1"/>
          <p:nvPr/>
        </p:nvSpPr>
        <p:spPr>
          <a:xfrm>
            <a:off x="774421" y="196822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3" name="矩形 12"/>
          <p:cNvSpPr/>
          <p:nvPr/>
        </p:nvSpPr>
        <p:spPr>
          <a:xfrm>
            <a:off x="774421" y="237068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4"/>
          <p:cNvSpPr txBox="1"/>
          <p:nvPr/>
        </p:nvSpPr>
        <p:spPr>
          <a:xfrm>
            <a:off x="774421" y="286564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9" name="矩形 18"/>
          <p:cNvSpPr/>
          <p:nvPr/>
        </p:nvSpPr>
        <p:spPr>
          <a:xfrm>
            <a:off x="774421" y="326810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6"/>
          <p:cNvSpPr txBox="1"/>
          <p:nvPr/>
        </p:nvSpPr>
        <p:spPr>
          <a:xfrm>
            <a:off x="779305" y="380903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21" name="矩形 20"/>
          <p:cNvSpPr/>
          <p:nvPr/>
        </p:nvSpPr>
        <p:spPr>
          <a:xfrm>
            <a:off x="779305" y="421150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2" name="文字方塊 18"/>
          <p:cNvSpPr txBox="1"/>
          <p:nvPr/>
        </p:nvSpPr>
        <p:spPr>
          <a:xfrm>
            <a:off x="779305" y="4706462"/>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3" name="矩形 22"/>
          <p:cNvSpPr/>
          <p:nvPr/>
        </p:nvSpPr>
        <p:spPr>
          <a:xfrm>
            <a:off x="779305" y="510892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234740" y="3097442"/>
            <a:ext cx="523644" cy="523644"/>
            <a:chOff x="5731184" y="3068960"/>
            <a:chExt cx="816070" cy="816070"/>
          </a:xfrm>
        </p:grpSpPr>
        <p:sp>
          <p:nvSpPr>
            <p:cNvPr id="25" name="橢圓 24"/>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5646" y="3308966"/>
              <a:ext cx="407146" cy="336058"/>
              <a:chOff x="13079250" y="23448756"/>
              <a:chExt cx="2967819" cy="2449630"/>
            </a:xfrm>
            <a:solidFill>
              <a:schemeClr val="bg1"/>
            </a:solidFill>
          </p:grpSpPr>
          <p:sp>
            <p:nvSpPr>
              <p:cNvPr id="27" name="手繪多邊形 26"/>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手繪多邊形 27"/>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9" name="群組 28"/>
          <p:cNvGrpSpPr/>
          <p:nvPr/>
        </p:nvGrpSpPr>
        <p:grpSpPr>
          <a:xfrm>
            <a:off x="234740" y="2200019"/>
            <a:ext cx="523644" cy="523644"/>
            <a:chOff x="5731184" y="1981037"/>
            <a:chExt cx="816070" cy="816070"/>
          </a:xfrm>
        </p:grpSpPr>
        <p:sp>
          <p:nvSpPr>
            <p:cNvPr id="30" name="橢圓 29"/>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手繪多邊形 30"/>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2" name="群組 31"/>
          <p:cNvGrpSpPr/>
          <p:nvPr/>
        </p:nvGrpSpPr>
        <p:grpSpPr>
          <a:xfrm>
            <a:off x="239624" y="4040836"/>
            <a:ext cx="523644" cy="523644"/>
            <a:chOff x="5731184" y="4156883"/>
            <a:chExt cx="816070" cy="816070"/>
          </a:xfrm>
        </p:grpSpPr>
        <p:sp>
          <p:nvSpPr>
            <p:cNvPr id="33" name="橢圓 32"/>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4" name="群組 33"/>
            <p:cNvGrpSpPr/>
            <p:nvPr/>
          </p:nvGrpSpPr>
          <p:grpSpPr>
            <a:xfrm>
              <a:off x="5939596" y="4366125"/>
              <a:ext cx="399246" cy="397586"/>
              <a:chOff x="35309818" y="13261794"/>
              <a:chExt cx="2516828" cy="2506357"/>
            </a:xfrm>
            <a:solidFill>
              <a:schemeClr val="bg1"/>
            </a:solidFill>
          </p:grpSpPr>
          <p:sp>
            <p:nvSpPr>
              <p:cNvPr id="35" name="手繪多邊形 3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2" name="群組 41"/>
          <p:cNvGrpSpPr/>
          <p:nvPr/>
        </p:nvGrpSpPr>
        <p:grpSpPr>
          <a:xfrm>
            <a:off x="239624" y="4938259"/>
            <a:ext cx="523644" cy="523644"/>
            <a:chOff x="5731184" y="5244806"/>
            <a:chExt cx="816070" cy="816070"/>
          </a:xfrm>
        </p:grpSpPr>
        <p:sp>
          <p:nvSpPr>
            <p:cNvPr id="43" name="橢圓 42"/>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4" name="手繪多邊形 43"/>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998522956"/>
      </p:ext>
    </p:extLst>
  </p:cSld>
  <p:clrMapOvr>
    <a:masterClrMapping/>
  </p:clrMapOvr>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頁尾版面配置區 5"/>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8"/>
          </p:nvPr>
        </p:nvSpPr>
        <p:spPr/>
        <p:txBody>
          <a:bodyPr/>
          <a:lstStyle/>
          <a:p>
            <a:fld id="{E27FD744-A41C-4EAD-96D0-2F84A994B62C}" type="slidenum">
              <a:rPr lang="zh-TW" altLang="en-US" smtClean="0"/>
              <a:t>497</a:t>
            </a:fld>
            <a:endParaRPr lang="zh-TW" altLang="en-US"/>
          </a:p>
        </p:txBody>
      </p:sp>
    </p:spTree>
    <p:extLst>
      <p:ext uri="{BB962C8B-B14F-4D97-AF65-F5344CB8AC3E}">
        <p14:creationId xmlns:p14="http://schemas.microsoft.com/office/powerpoint/2010/main" val="3066958372"/>
      </p:ext>
    </p:extLst>
  </p:cSld>
  <p:clrMapOvr>
    <a:masterClrMapping/>
  </p:clrMapOvr>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5"/>
          </p:nvPr>
        </p:nvPicPr>
        <p:blipFill rotWithShape="1">
          <a:blip r:embed="rId2"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7"/>
          </p:nvPr>
        </p:nvPicPr>
        <p:blipFill rotWithShape="1">
          <a:blip r:embed="rId4"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9"/>
          </p:nvPr>
        </p:nvSpPr>
        <p:spPr/>
        <p:txBody>
          <a:bodyPr/>
          <a:lstStyle/>
          <a:p>
            <a:fld id="{E27FD744-A41C-4EAD-96D0-2F84A994B62C}" type="slidenum">
              <a:rPr lang="zh-TW" altLang="en-US" smtClean="0"/>
              <a:t>498</a:t>
            </a:fld>
            <a:endParaRPr lang="zh-TW" altLang="en-US"/>
          </a:p>
        </p:txBody>
      </p:sp>
      <p:sp>
        <p:nvSpPr>
          <p:cNvPr id="8" name="矩形 7"/>
          <p:cNvSpPr/>
          <p:nvPr/>
        </p:nvSpPr>
        <p:spPr>
          <a:xfrm>
            <a:off x="833233"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20962"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247</a:t>
            </a:r>
            <a:endParaRPr lang="zh-TW" altLang="en-US" sz="3600" dirty="0">
              <a:solidFill>
                <a:schemeClr val="bg1">
                  <a:lumMod val="50000"/>
                </a:schemeClr>
              </a:solidFill>
            </a:endParaRPr>
          </a:p>
        </p:txBody>
      </p:sp>
      <p:grpSp>
        <p:nvGrpSpPr>
          <p:cNvPr id="10" name="群組 9"/>
          <p:cNvGrpSpPr/>
          <p:nvPr/>
        </p:nvGrpSpPr>
        <p:grpSpPr>
          <a:xfrm>
            <a:off x="6149127" y="1755499"/>
            <a:ext cx="2791674" cy="954107"/>
            <a:chOff x="6149127" y="1804267"/>
            <a:chExt cx="2791674" cy="954107"/>
          </a:xfrm>
        </p:grpSpPr>
        <p:sp>
          <p:nvSpPr>
            <p:cNvPr id="14" name="矩形 13"/>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6149127" y="1865227"/>
              <a:ext cx="364036" cy="364036"/>
              <a:chOff x="439901" y="1993616"/>
              <a:chExt cx="364036" cy="364036"/>
            </a:xfrm>
          </p:grpSpPr>
          <p:sp>
            <p:nvSpPr>
              <p:cNvPr id="16" name="圓角矩形 15"/>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手繪多邊形 1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8" name="群組 17"/>
          <p:cNvGrpSpPr/>
          <p:nvPr/>
        </p:nvGrpSpPr>
        <p:grpSpPr>
          <a:xfrm>
            <a:off x="6149127" y="2872083"/>
            <a:ext cx="2791674" cy="954107"/>
            <a:chOff x="6149127" y="2941171"/>
            <a:chExt cx="2791674" cy="954107"/>
          </a:xfrm>
        </p:grpSpPr>
        <p:sp>
          <p:nvSpPr>
            <p:cNvPr id="19" name="矩形 18"/>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0" name="群組 19"/>
            <p:cNvGrpSpPr/>
            <p:nvPr/>
          </p:nvGrpSpPr>
          <p:grpSpPr>
            <a:xfrm>
              <a:off x="6149127" y="3002131"/>
              <a:ext cx="364036" cy="364036"/>
              <a:chOff x="439901" y="1993616"/>
              <a:chExt cx="364036" cy="364036"/>
            </a:xfrm>
          </p:grpSpPr>
          <p:sp>
            <p:nvSpPr>
              <p:cNvPr id="21" name="圓角矩形 20"/>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手繪多邊形 2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3" name="群組 22"/>
          <p:cNvGrpSpPr/>
          <p:nvPr/>
        </p:nvGrpSpPr>
        <p:grpSpPr>
          <a:xfrm>
            <a:off x="6149127" y="3988667"/>
            <a:ext cx="2791674" cy="954107"/>
            <a:chOff x="6149127" y="3992731"/>
            <a:chExt cx="2791674" cy="954107"/>
          </a:xfrm>
        </p:grpSpPr>
        <p:sp>
          <p:nvSpPr>
            <p:cNvPr id="24" name="矩形 23"/>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6149127" y="4053691"/>
              <a:ext cx="364036" cy="364036"/>
              <a:chOff x="439901" y="1993616"/>
              <a:chExt cx="364036" cy="364036"/>
            </a:xfrm>
          </p:grpSpPr>
          <p:sp>
            <p:nvSpPr>
              <p:cNvPr id="26" name="圓角矩形 25"/>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8" name="群組 27"/>
          <p:cNvGrpSpPr/>
          <p:nvPr/>
        </p:nvGrpSpPr>
        <p:grpSpPr>
          <a:xfrm>
            <a:off x="6149127" y="5105251"/>
            <a:ext cx="2791674" cy="954107"/>
            <a:chOff x="6149127" y="5044291"/>
            <a:chExt cx="2791674" cy="954107"/>
          </a:xfrm>
        </p:grpSpPr>
        <p:sp>
          <p:nvSpPr>
            <p:cNvPr id="29" name="矩形 28"/>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0" name="群組 29"/>
            <p:cNvGrpSpPr/>
            <p:nvPr/>
          </p:nvGrpSpPr>
          <p:grpSpPr>
            <a:xfrm>
              <a:off x="6149127" y="5105251"/>
              <a:ext cx="364036" cy="364036"/>
              <a:chOff x="439901" y="1993616"/>
              <a:chExt cx="364036" cy="364036"/>
            </a:xfrm>
          </p:grpSpPr>
          <p:sp>
            <p:nvSpPr>
              <p:cNvPr id="31" name="圓角矩形 30"/>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手繪多邊形 3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137922831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52898929"/>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49</a:t>
            </a:fld>
            <a:endParaRPr lang="zh-TW" altLang="en-US"/>
          </a:p>
        </p:txBody>
      </p:sp>
    </p:spTree>
    <p:extLst>
      <p:ext uri="{BB962C8B-B14F-4D97-AF65-F5344CB8AC3E}">
        <p14:creationId xmlns:p14="http://schemas.microsoft.com/office/powerpoint/2010/main" val="1138286005"/>
      </p:ext>
    </p:extLst>
  </p:cSld>
  <p:clrMapOvr>
    <a:masterClrMapping/>
  </p:clrMapOvr>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圖片版面配置區 2"/>
          <p:cNvSpPr>
            <a:spLocks noGrp="1"/>
          </p:cNvSpPr>
          <p:nvPr>
            <p:ph type="pic" sz="quarter" idx="16"/>
          </p:nvPr>
        </p:nvSpPr>
        <p:spPr/>
      </p:sp>
      <p:sp>
        <p:nvSpPr>
          <p:cNvPr id="4" name="圖片版面配置區 3"/>
          <p:cNvSpPr>
            <a:spLocks noGrp="1"/>
          </p:cNvSpPr>
          <p:nvPr>
            <p:ph type="pic" sz="quarter" idx="17"/>
          </p:nvPr>
        </p:nvSpPr>
        <p:spPr/>
      </p:sp>
      <p:sp>
        <p:nvSpPr>
          <p:cNvPr id="5" name="頁尾版面配置區 4"/>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9"/>
          </p:nvPr>
        </p:nvSpPr>
        <p:spPr/>
        <p:txBody>
          <a:bodyPr/>
          <a:lstStyle/>
          <a:p>
            <a:fld id="{E27FD744-A41C-4EAD-96D0-2F84A994B62C}" type="slidenum">
              <a:rPr lang="zh-TW" altLang="en-US" smtClean="0"/>
              <a:t>499</a:t>
            </a:fld>
            <a:endParaRPr lang="zh-TW" altLang="en-US"/>
          </a:p>
        </p:txBody>
      </p:sp>
    </p:spTree>
    <p:extLst>
      <p:ext uri="{BB962C8B-B14F-4D97-AF65-F5344CB8AC3E}">
        <p14:creationId xmlns:p14="http://schemas.microsoft.com/office/powerpoint/2010/main" val="2717884541"/>
      </p:ext>
    </p:extLst>
  </p:cSld>
  <p:clrMapOvr>
    <a:masterClrMapping/>
  </p:clrMapOvr>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6"/>
          </p:nvPr>
        </p:nvPicPr>
        <p:blipFill rotWithShape="1">
          <a:blip r:embed="rId2"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0"/>
          </p:nvPr>
        </p:nvSpPr>
        <p:spPr/>
        <p:txBody>
          <a:bodyPr/>
          <a:lstStyle/>
          <a:p>
            <a:fld id="{E27FD744-A41C-4EAD-96D0-2F84A994B62C}" type="slidenum">
              <a:rPr lang="zh-TW" altLang="en-US" smtClean="0"/>
              <a:t>500</a:t>
            </a:fld>
            <a:endParaRPr lang="zh-TW" altLang="en-US"/>
          </a:p>
        </p:txBody>
      </p:sp>
      <p:sp>
        <p:nvSpPr>
          <p:cNvPr id="7" name="矩形 6"/>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248</a:t>
            </a:r>
            <a:endParaRPr lang="zh-TW" altLang="en-US" sz="3600" dirty="0">
              <a:solidFill>
                <a:schemeClr val="bg1">
                  <a:lumMod val="50000"/>
                </a:schemeClr>
              </a:solidFill>
            </a:endParaRPr>
          </a:p>
        </p:txBody>
      </p:sp>
      <p:sp>
        <p:nvSpPr>
          <p:cNvPr id="9" name="矩形 8"/>
          <p:cNvSpPr/>
          <p:nvPr/>
        </p:nvSpPr>
        <p:spPr>
          <a:xfrm>
            <a:off x="1107992"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525062" y="2181225"/>
            <a:ext cx="582930" cy="422910"/>
            <a:chOff x="2068830" y="3314700"/>
            <a:chExt cx="582930" cy="422910"/>
          </a:xfrm>
        </p:grpSpPr>
        <p:sp>
          <p:nvSpPr>
            <p:cNvPr id="14" name="矩形 1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107992"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7" name="群組 16"/>
          <p:cNvGrpSpPr/>
          <p:nvPr/>
        </p:nvGrpSpPr>
        <p:grpSpPr>
          <a:xfrm>
            <a:off x="525062" y="3229737"/>
            <a:ext cx="582930" cy="422910"/>
            <a:chOff x="2068830" y="3314700"/>
            <a:chExt cx="582930" cy="422910"/>
          </a:xfrm>
        </p:grpSpPr>
        <p:sp>
          <p:nvSpPr>
            <p:cNvPr id="18" name="矩形 1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107992"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525062" y="4278249"/>
            <a:ext cx="582930" cy="422910"/>
            <a:chOff x="2068830" y="3314700"/>
            <a:chExt cx="582930" cy="422910"/>
          </a:xfrm>
        </p:grpSpPr>
        <p:sp>
          <p:nvSpPr>
            <p:cNvPr id="22" name="矩形 2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1107992"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525062" y="5326761"/>
            <a:ext cx="582930" cy="422910"/>
            <a:chOff x="2068830" y="3314700"/>
            <a:chExt cx="582930" cy="422910"/>
          </a:xfrm>
        </p:grpSpPr>
        <p:sp>
          <p:nvSpPr>
            <p:cNvPr id="26" name="矩形 25"/>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966160853"/>
      </p:ext>
    </p:extLst>
  </p:cSld>
  <p:clrMapOvr>
    <a:masterClrMapping/>
  </p:clrMapOvr>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7"/>
          </p:nvPr>
        </p:nvSpPr>
        <p:spPr/>
      </p:sp>
      <p:sp>
        <p:nvSpPr>
          <p:cNvPr id="4" name="圖片版面配置區 3"/>
          <p:cNvSpPr>
            <a:spLocks noGrp="1"/>
          </p:cNvSpPr>
          <p:nvPr>
            <p:ph type="pic" sz="quarter" idx="18"/>
          </p:nvPr>
        </p:nvSpPr>
        <p:spPr/>
      </p:sp>
      <p:sp>
        <p:nvSpPr>
          <p:cNvPr id="5" name="頁尾版面配置區 4"/>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0"/>
          </p:nvPr>
        </p:nvSpPr>
        <p:spPr/>
        <p:txBody>
          <a:bodyPr/>
          <a:lstStyle/>
          <a:p>
            <a:fld id="{E27FD744-A41C-4EAD-96D0-2F84A994B62C}" type="slidenum">
              <a:rPr lang="zh-TW" altLang="en-US" smtClean="0"/>
              <a:t>501</a:t>
            </a:fld>
            <a:endParaRPr lang="zh-TW" altLang="en-US"/>
          </a:p>
        </p:txBody>
      </p:sp>
    </p:spTree>
    <p:extLst>
      <p:ext uri="{BB962C8B-B14F-4D97-AF65-F5344CB8AC3E}">
        <p14:creationId xmlns:p14="http://schemas.microsoft.com/office/powerpoint/2010/main" val="3350609521"/>
      </p:ext>
    </p:extLst>
  </p:cSld>
  <p:clrMapOvr>
    <a:masterClrMapping/>
  </p:clrMapOvr>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8"/>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9"/>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20"/>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1"/>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3"/>
          </p:nvPr>
        </p:nvSpPr>
        <p:spPr/>
        <p:txBody>
          <a:bodyPr/>
          <a:lstStyle/>
          <a:p>
            <a:fld id="{E27FD744-A41C-4EAD-96D0-2F84A994B62C}" type="slidenum">
              <a:rPr lang="zh-TW" altLang="en-US" smtClean="0"/>
              <a:t>502</a:t>
            </a:fld>
            <a:endParaRPr lang="zh-TW" altLang="en-US"/>
          </a:p>
        </p:txBody>
      </p:sp>
      <p:sp>
        <p:nvSpPr>
          <p:cNvPr id="8" name="矩形 7"/>
          <p:cNvSpPr/>
          <p:nvPr/>
        </p:nvSpPr>
        <p:spPr>
          <a:xfrm>
            <a:off x="71789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10562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249</a:t>
            </a:r>
            <a:endParaRPr lang="zh-TW" altLang="en-US" sz="3600" dirty="0">
              <a:solidFill>
                <a:schemeClr val="bg1">
                  <a:lumMod val="50000"/>
                </a:schemeClr>
              </a:solidFill>
            </a:endParaRPr>
          </a:p>
        </p:txBody>
      </p:sp>
      <p:grpSp>
        <p:nvGrpSpPr>
          <p:cNvPr id="10" name="群組 9"/>
          <p:cNvGrpSpPr/>
          <p:nvPr/>
        </p:nvGrpSpPr>
        <p:grpSpPr>
          <a:xfrm>
            <a:off x="560912" y="2049739"/>
            <a:ext cx="3352566" cy="738664"/>
            <a:chOff x="560912" y="1927819"/>
            <a:chExt cx="3352566" cy="738664"/>
          </a:xfrm>
        </p:grpSpPr>
        <p:grpSp>
          <p:nvGrpSpPr>
            <p:cNvPr id="15" name="群組 14"/>
            <p:cNvGrpSpPr/>
            <p:nvPr/>
          </p:nvGrpSpPr>
          <p:grpSpPr>
            <a:xfrm>
              <a:off x="560912" y="2086566"/>
              <a:ext cx="421170" cy="421170"/>
              <a:chOff x="1600200" y="2308860"/>
              <a:chExt cx="594360" cy="594360"/>
            </a:xfrm>
            <a:noFill/>
          </p:grpSpPr>
          <p:sp>
            <p:nvSpPr>
              <p:cNvPr id="17" name="橢圓 1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9" name="群組 18"/>
          <p:cNvGrpSpPr/>
          <p:nvPr/>
        </p:nvGrpSpPr>
        <p:grpSpPr>
          <a:xfrm>
            <a:off x="560912" y="3025099"/>
            <a:ext cx="3352566" cy="738664"/>
            <a:chOff x="560912" y="1927819"/>
            <a:chExt cx="3352566" cy="738664"/>
          </a:xfrm>
        </p:grpSpPr>
        <p:grpSp>
          <p:nvGrpSpPr>
            <p:cNvPr id="20" name="群組 19"/>
            <p:cNvGrpSpPr/>
            <p:nvPr/>
          </p:nvGrpSpPr>
          <p:grpSpPr>
            <a:xfrm>
              <a:off x="560912" y="2086566"/>
              <a:ext cx="421170" cy="421170"/>
              <a:chOff x="1600200" y="2308860"/>
              <a:chExt cx="594360" cy="594360"/>
            </a:xfrm>
            <a:noFill/>
          </p:grpSpPr>
          <p:sp>
            <p:nvSpPr>
              <p:cNvPr id="22" name="橢圓 2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4" name="群組 23"/>
          <p:cNvGrpSpPr/>
          <p:nvPr/>
        </p:nvGrpSpPr>
        <p:grpSpPr>
          <a:xfrm>
            <a:off x="560912" y="4000459"/>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9" name="群組 28"/>
          <p:cNvGrpSpPr/>
          <p:nvPr/>
        </p:nvGrpSpPr>
        <p:grpSpPr>
          <a:xfrm>
            <a:off x="560912" y="4975819"/>
            <a:ext cx="3352566" cy="738664"/>
            <a:chOff x="560912" y="1927819"/>
            <a:chExt cx="3352566" cy="738664"/>
          </a:xfrm>
        </p:grpSpPr>
        <p:grpSp>
          <p:nvGrpSpPr>
            <p:cNvPr id="30" name="群組 29"/>
            <p:cNvGrpSpPr/>
            <p:nvPr/>
          </p:nvGrpSpPr>
          <p:grpSpPr>
            <a:xfrm>
              <a:off x="560912" y="2086566"/>
              <a:ext cx="421170" cy="421170"/>
              <a:chOff x="1600200" y="2308860"/>
              <a:chExt cx="594360" cy="594360"/>
            </a:xfrm>
            <a:noFill/>
          </p:grpSpPr>
          <p:sp>
            <p:nvSpPr>
              <p:cNvPr id="32" name="橢圓 3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矩形 3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4256730043"/>
      </p:ext>
    </p:extLst>
  </p:cSld>
  <p:clrMapOvr>
    <a:masterClrMapping/>
  </p:clrMapOvr>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8"/>
          </p:nvPr>
        </p:nvSpPr>
        <p:spPr/>
      </p:sp>
      <p:sp>
        <p:nvSpPr>
          <p:cNvPr id="3" name="圖片版面配置區 2"/>
          <p:cNvSpPr>
            <a:spLocks noGrp="1"/>
          </p:cNvSpPr>
          <p:nvPr>
            <p:ph type="pic" sz="quarter" idx="19"/>
          </p:nvPr>
        </p:nvSpPr>
        <p:spPr/>
      </p:sp>
      <p:sp>
        <p:nvSpPr>
          <p:cNvPr id="4" name="圖片版面配置區 3"/>
          <p:cNvSpPr>
            <a:spLocks noGrp="1"/>
          </p:cNvSpPr>
          <p:nvPr>
            <p:ph type="pic" sz="quarter" idx="20"/>
          </p:nvPr>
        </p:nvSpPr>
        <p:spPr/>
      </p:sp>
      <p:sp>
        <p:nvSpPr>
          <p:cNvPr id="5" name="圖片版面配置區 4"/>
          <p:cNvSpPr>
            <a:spLocks noGrp="1"/>
          </p:cNvSpPr>
          <p:nvPr>
            <p:ph type="pic" sz="quarter" idx="21"/>
          </p:nvPr>
        </p:nvSpPr>
        <p:spPr/>
      </p:sp>
      <p:sp>
        <p:nvSpPr>
          <p:cNvPr id="6" name="頁尾版面配置區 5"/>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3"/>
          </p:nvPr>
        </p:nvSpPr>
        <p:spPr/>
        <p:txBody>
          <a:bodyPr/>
          <a:lstStyle/>
          <a:p>
            <a:fld id="{E27FD744-A41C-4EAD-96D0-2F84A994B62C}" type="slidenum">
              <a:rPr lang="zh-TW" altLang="en-US" smtClean="0"/>
              <a:t>503</a:t>
            </a:fld>
            <a:endParaRPr lang="zh-TW" altLang="en-US"/>
          </a:p>
        </p:txBody>
      </p:sp>
    </p:spTree>
    <p:extLst>
      <p:ext uri="{BB962C8B-B14F-4D97-AF65-F5344CB8AC3E}">
        <p14:creationId xmlns:p14="http://schemas.microsoft.com/office/powerpoint/2010/main" val="3899928403"/>
      </p:ext>
    </p:extLst>
  </p:cSld>
  <p:clrMapOvr>
    <a:masterClrMapping/>
  </p:clrMapOvr>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21"/>
          </p:nvPr>
        </p:nvPicPr>
        <p:blipFill rotWithShape="1">
          <a:blip r:embed="rId2"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3"/>
          </p:nvPr>
        </p:nvSpPr>
        <p:spPr/>
        <p:txBody>
          <a:bodyPr/>
          <a:lstStyle/>
          <a:p>
            <a:fld id="{E27FD744-A41C-4EAD-96D0-2F84A994B62C}" type="slidenum">
              <a:rPr lang="zh-TW" altLang="en-US" smtClean="0"/>
              <a:t>504</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250</a:t>
            </a:r>
            <a:endParaRPr lang="zh-TW" altLang="en-US" sz="3600" dirty="0">
              <a:solidFill>
                <a:schemeClr val="bg1">
                  <a:lumMod val="50000"/>
                </a:schemeClr>
              </a:solidFill>
            </a:endParaRPr>
          </a:p>
        </p:txBody>
      </p:sp>
      <p:sp>
        <p:nvSpPr>
          <p:cNvPr id="10" name="矩形 9"/>
          <p:cNvSpPr/>
          <p:nvPr/>
        </p:nvSpPr>
        <p:spPr>
          <a:xfrm>
            <a:off x="1223894" y="241962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1" name="橢圓 10"/>
          <p:cNvSpPr/>
          <p:nvPr/>
        </p:nvSpPr>
        <p:spPr>
          <a:xfrm>
            <a:off x="389504" y="1924358"/>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2" name="直線接點 11"/>
          <p:cNvCxnSpPr/>
          <p:nvPr/>
        </p:nvCxnSpPr>
        <p:spPr>
          <a:xfrm>
            <a:off x="812414" y="234155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3" name="文字方塊 88"/>
          <p:cNvSpPr txBox="1"/>
          <p:nvPr/>
        </p:nvSpPr>
        <p:spPr>
          <a:xfrm>
            <a:off x="1223894" y="187668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4" name="矩形 13"/>
          <p:cNvSpPr/>
          <p:nvPr/>
        </p:nvSpPr>
        <p:spPr>
          <a:xfrm>
            <a:off x="1223894" y="389409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5" name="橢圓 14"/>
          <p:cNvSpPr/>
          <p:nvPr/>
        </p:nvSpPr>
        <p:spPr>
          <a:xfrm>
            <a:off x="389504" y="3398828"/>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6" name="直線接點 15"/>
          <p:cNvCxnSpPr/>
          <p:nvPr/>
        </p:nvCxnSpPr>
        <p:spPr>
          <a:xfrm>
            <a:off x="812414" y="381602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7" name="文字方塊 88"/>
          <p:cNvSpPr txBox="1"/>
          <p:nvPr/>
        </p:nvSpPr>
        <p:spPr>
          <a:xfrm>
            <a:off x="1223894" y="335115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8" name="矩形 17"/>
          <p:cNvSpPr/>
          <p:nvPr/>
        </p:nvSpPr>
        <p:spPr>
          <a:xfrm>
            <a:off x="1223894" y="536856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9" name="橢圓 18"/>
          <p:cNvSpPr/>
          <p:nvPr/>
        </p:nvSpPr>
        <p:spPr>
          <a:xfrm>
            <a:off x="389504" y="4873298"/>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0" name="直線接點 19"/>
          <p:cNvCxnSpPr/>
          <p:nvPr/>
        </p:nvCxnSpPr>
        <p:spPr>
          <a:xfrm>
            <a:off x="812414" y="529049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1223894" y="482562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2149603473"/>
      </p:ext>
    </p:extLst>
  </p:cSld>
  <p:clrMapOvr>
    <a:masterClrMapping/>
  </p:clrMapOvr>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1"/>
          </p:nvPr>
        </p:nvSpPr>
        <p:spPr/>
      </p:sp>
      <p:sp>
        <p:nvSpPr>
          <p:cNvPr id="3" name="頁尾版面配置區 2"/>
          <p:cNvSpPr>
            <a:spLocks noGrp="1"/>
          </p:cNvSpPr>
          <p:nvPr>
            <p:ph type="ftr" sz="quarter" idx="2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3"/>
          </p:nvPr>
        </p:nvSpPr>
        <p:spPr/>
        <p:txBody>
          <a:bodyPr/>
          <a:lstStyle/>
          <a:p>
            <a:fld id="{E27FD744-A41C-4EAD-96D0-2F84A994B62C}" type="slidenum">
              <a:rPr lang="zh-TW" altLang="en-US" smtClean="0"/>
              <a:t>505</a:t>
            </a:fld>
            <a:endParaRPr lang="zh-TW" altLang="en-US"/>
          </a:p>
        </p:txBody>
      </p:sp>
    </p:spTree>
    <p:extLst>
      <p:ext uri="{BB962C8B-B14F-4D97-AF65-F5344CB8AC3E}">
        <p14:creationId xmlns:p14="http://schemas.microsoft.com/office/powerpoint/2010/main" val="1290398360"/>
      </p:ext>
    </p:extLst>
  </p:cSld>
  <p:clrMapOvr>
    <a:masterClrMapping/>
  </p:clrMapOvr>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21"/>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23"/>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25"/>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7"/>
          </p:nvPr>
        </p:nvSpPr>
        <p:spPr/>
        <p:txBody>
          <a:bodyPr/>
          <a:lstStyle/>
          <a:p>
            <a:fld id="{E27FD744-A41C-4EAD-96D0-2F84A994B62C}" type="slidenum">
              <a:rPr lang="zh-TW" altLang="en-US" smtClean="0"/>
              <a:t>506</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251</a:t>
            </a:r>
            <a:endParaRPr lang="zh-TW" altLang="en-US" sz="3600" dirty="0">
              <a:solidFill>
                <a:schemeClr val="bg1">
                  <a:lumMod val="50000"/>
                </a:schemeClr>
              </a:solidFill>
            </a:endParaRPr>
          </a:p>
        </p:txBody>
      </p:sp>
      <p:sp>
        <p:nvSpPr>
          <p:cNvPr id="2" name="矩形 1"/>
          <p:cNvSpPr/>
          <p:nvPr/>
        </p:nvSpPr>
        <p:spPr>
          <a:xfrm>
            <a:off x="2459959" y="2055700"/>
            <a:ext cx="4829840"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TW"/>
              <a:t>The quick brown fox jumps over the lazy dog. The quick brown fox jumps over the lazy dog. </a:t>
            </a:r>
            <a:endParaRPr lang="zh-TW" altLang="en-US" dirty="0"/>
          </a:p>
        </p:txBody>
      </p:sp>
      <p:sp>
        <p:nvSpPr>
          <p:cNvPr id="12" name="矩形 11"/>
          <p:cNvSpPr/>
          <p:nvPr/>
        </p:nvSpPr>
        <p:spPr>
          <a:xfrm>
            <a:off x="1379959" y="3465400"/>
            <a:ext cx="4829840" cy="108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TW"/>
              <a:t>The quick brown fox jumps over the lazy dog. The quick brown fox jumps over the lazy dog. </a:t>
            </a:r>
            <a:endParaRPr lang="zh-TW" altLang="en-US" dirty="0"/>
          </a:p>
        </p:txBody>
      </p:sp>
      <p:sp>
        <p:nvSpPr>
          <p:cNvPr id="13" name="矩形 12"/>
          <p:cNvSpPr/>
          <p:nvPr/>
        </p:nvSpPr>
        <p:spPr>
          <a:xfrm>
            <a:off x="2459959" y="4875100"/>
            <a:ext cx="4829840" cy="108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TW"/>
              <a:t>The quick brown fox jumps over the lazy dog. The quick brown fox jumps over the lazy dog. </a:t>
            </a:r>
            <a:endParaRPr lang="zh-TW" altLang="en-US" dirty="0"/>
          </a:p>
        </p:txBody>
      </p:sp>
    </p:spTree>
    <p:extLst>
      <p:ext uri="{BB962C8B-B14F-4D97-AF65-F5344CB8AC3E}">
        <p14:creationId xmlns:p14="http://schemas.microsoft.com/office/powerpoint/2010/main" val="2601425437"/>
      </p:ext>
    </p:extLst>
  </p:cSld>
  <p:clrMapOvr>
    <a:masterClrMapping/>
  </p:clrMapOvr>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1"/>
          </p:nvPr>
        </p:nvSpPr>
        <p:spPr/>
      </p:sp>
      <p:sp>
        <p:nvSpPr>
          <p:cNvPr id="3" name="圖片版面配置區 2"/>
          <p:cNvSpPr>
            <a:spLocks noGrp="1"/>
          </p:cNvSpPr>
          <p:nvPr>
            <p:ph type="pic" sz="quarter" idx="23"/>
          </p:nvPr>
        </p:nvSpPr>
        <p:spPr/>
      </p:sp>
      <p:sp>
        <p:nvSpPr>
          <p:cNvPr id="4" name="圖片版面配置區 3"/>
          <p:cNvSpPr>
            <a:spLocks noGrp="1"/>
          </p:cNvSpPr>
          <p:nvPr>
            <p:ph type="pic" sz="quarter" idx="25"/>
          </p:nvPr>
        </p:nvSpPr>
        <p:spPr/>
      </p:sp>
      <p:sp>
        <p:nvSpPr>
          <p:cNvPr id="5" name="頁尾版面配置區 4"/>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7"/>
          </p:nvPr>
        </p:nvSpPr>
        <p:spPr/>
        <p:txBody>
          <a:bodyPr/>
          <a:lstStyle/>
          <a:p>
            <a:fld id="{E27FD744-A41C-4EAD-96D0-2F84A994B62C}" type="slidenum">
              <a:rPr lang="zh-TW" altLang="en-US" smtClean="0"/>
              <a:t>507</a:t>
            </a:fld>
            <a:endParaRPr lang="zh-TW" altLang="en-US"/>
          </a:p>
        </p:txBody>
      </p:sp>
    </p:spTree>
    <p:extLst>
      <p:ext uri="{BB962C8B-B14F-4D97-AF65-F5344CB8AC3E}">
        <p14:creationId xmlns:p14="http://schemas.microsoft.com/office/powerpoint/2010/main" val="2539218964"/>
      </p:ext>
    </p:extLst>
  </p:cSld>
  <p:clrMapOvr>
    <a:masterClrMapping/>
  </p:clrMapOvr>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21"/>
          </p:nvPr>
        </p:nvPicPr>
        <p:blipFill>
          <a:blip r:embed="rId2"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4"/>
          </p:nvPr>
        </p:nvSpPr>
        <p:spPr/>
        <p:txBody>
          <a:bodyPr/>
          <a:lstStyle/>
          <a:p>
            <a:fld id="{E27FD744-A41C-4EAD-96D0-2F84A994B62C}" type="slidenum">
              <a:rPr lang="zh-TW" altLang="en-US" smtClean="0"/>
              <a:t>508</a:t>
            </a:fld>
            <a:endParaRPr lang="zh-TW" altLang="en-US"/>
          </a:p>
        </p:txBody>
      </p:sp>
      <p:pic>
        <p:nvPicPr>
          <p:cNvPr id="12" name="圖片版面配置區 11"/>
          <p:cNvPicPr>
            <a:picLocks noGrp="1" noChangeAspect="1"/>
          </p:cNvPicPr>
          <p:nvPr>
            <p:ph type="pic" sz="quarter" idx="22"/>
          </p:nvPr>
        </p:nvPicPr>
        <p:blipFill>
          <a:blip r:embed="rId3"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5441323" y="4259009"/>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4829052" y="3612678"/>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252</a:t>
            </a:r>
            <a:endParaRPr lang="zh-TW" altLang="en-US" sz="3600" dirty="0">
              <a:solidFill>
                <a:schemeClr val="bg1">
                  <a:lumMod val="50000"/>
                </a:schemeClr>
              </a:solidFill>
            </a:endParaRPr>
          </a:p>
        </p:txBody>
      </p:sp>
      <p:sp>
        <p:nvSpPr>
          <p:cNvPr id="10" name="文字方塊 51"/>
          <p:cNvSpPr txBox="1"/>
          <p:nvPr/>
        </p:nvSpPr>
        <p:spPr>
          <a:xfrm>
            <a:off x="4911764" y="4704141"/>
            <a:ext cx="3892472"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747953812"/>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圖片版面配置區 15"/>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8"/>
          </p:nvPr>
        </p:nvPicPr>
        <p:blipFill>
          <a:blip r:embed="rId7"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0"/>
          </p:nvPr>
        </p:nvSpPr>
        <p:spPr/>
        <p:txBody>
          <a:bodyPr/>
          <a:lstStyle/>
          <a:p>
            <a:fld id="{E27FD744-A41C-4EAD-96D0-2F84A994B62C}" type="slidenum">
              <a:rPr lang="zh-TW" altLang="en-US" smtClean="0"/>
              <a:t>50</a:t>
            </a:fld>
            <a:endParaRPr lang="zh-TW" altLang="en-US"/>
          </a:p>
        </p:txBody>
      </p:sp>
      <p:sp>
        <p:nvSpPr>
          <p:cNvPr id="22" name="矩形 21"/>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023</a:t>
            </a:r>
            <a:endParaRPr lang="zh-TW" altLang="en-US" sz="3600" dirty="0">
              <a:solidFill>
                <a:schemeClr val="bg1">
                  <a:lumMod val="50000"/>
                </a:schemeClr>
              </a:solidFill>
            </a:endParaRPr>
          </a:p>
        </p:txBody>
      </p:sp>
      <p:sp>
        <p:nvSpPr>
          <p:cNvPr id="12" name="文字方塊 51"/>
          <p:cNvSpPr txBox="1"/>
          <p:nvPr/>
        </p:nvSpPr>
        <p:spPr>
          <a:xfrm>
            <a:off x="679528" y="5114415"/>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46650240"/>
      </p:ext>
    </p:extLst>
  </p:cSld>
  <p:clrMapOvr>
    <a:masterClrMapping/>
  </p:clrMapOvr>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1"/>
          </p:nvPr>
        </p:nvSpPr>
        <p:spPr/>
      </p:sp>
      <p:sp>
        <p:nvSpPr>
          <p:cNvPr id="3" name="圖片版面配置區 2"/>
          <p:cNvSpPr>
            <a:spLocks noGrp="1"/>
          </p:cNvSpPr>
          <p:nvPr>
            <p:ph type="pic" sz="quarter" idx="22"/>
          </p:nvPr>
        </p:nvSpPr>
        <p:spPr/>
      </p:sp>
      <p:sp>
        <p:nvSpPr>
          <p:cNvPr id="4" name="頁尾版面配置區 3"/>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4"/>
          </p:nvPr>
        </p:nvSpPr>
        <p:spPr/>
        <p:txBody>
          <a:bodyPr/>
          <a:lstStyle/>
          <a:p>
            <a:fld id="{E27FD744-A41C-4EAD-96D0-2F84A994B62C}" type="slidenum">
              <a:rPr lang="zh-TW" altLang="en-US" smtClean="0"/>
              <a:t>509</a:t>
            </a:fld>
            <a:endParaRPr lang="zh-TW" altLang="en-US"/>
          </a:p>
        </p:txBody>
      </p:sp>
    </p:spTree>
    <p:extLst>
      <p:ext uri="{BB962C8B-B14F-4D97-AF65-F5344CB8AC3E}">
        <p14:creationId xmlns:p14="http://schemas.microsoft.com/office/powerpoint/2010/main" val="261313638"/>
      </p:ext>
    </p:extLst>
  </p:cSld>
  <p:clrMapOvr>
    <a:masterClrMapping/>
  </p:clrMapOvr>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22"/>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24"/>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25"/>
          </p:nvPr>
        </p:nvPicPr>
        <p:blipFill rotWithShape="1">
          <a:blip r:embed="rId4" cstate="email">
            <a:extLst>
              <a:ext uri="{28A0092B-C50C-407E-A947-70E740481C1C}">
                <a14:useLocalDpi xmlns:a14="http://schemas.microsoft.com/office/drawing/2010/main"/>
              </a:ext>
            </a:extLst>
          </a:blip>
          <a:srcRect b="-559"/>
          <a:stretch/>
        </p:blipFill>
        <p:spPr/>
      </p:pic>
      <p:sp>
        <p:nvSpPr>
          <p:cNvPr id="4" name="頁尾版面配置區 3"/>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7"/>
          </p:nvPr>
        </p:nvSpPr>
        <p:spPr/>
        <p:txBody>
          <a:bodyPr/>
          <a:lstStyle/>
          <a:p>
            <a:fld id="{E27FD744-A41C-4EAD-96D0-2F84A994B62C}" type="slidenum">
              <a:rPr lang="zh-TW" altLang="en-US" smtClean="0"/>
              <a:t>510</a:t>
            </a:fld>
            <a:endParaRPr lang="zh-TW" altLang="en-US"/>
          </a:p>
        </p:txBody>
      </p:sp>
      <p:pic>
        <p:nvPicPr>
          <p:cNvPr id="15" name="圖片版面配置區 14"/>
          <p:cNvPicPr>
            <a:picLocks noGrp="1" noChangeAspect="1"/>
          </p:cNvPicPr>
          <p:nvPr>
            <p:ph type="pic" sz="quarter" idx="23"/>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253</a:t>
            </a:r>
            <a:endParaRPr lang="zh-TW" altLang="en-US" sz="3600" dirty="0">
              <a:solidFill>
                <a:schemeClr val="bg1">
                  <a:lumMod val="50000"/>
                </a:schemeClr>
              </a:solidFill>
            </a:endParaRPr>
          </a:p>
        </p:txBody>
      </p:sp>
      <p:sp>
        <p:nvSpPr>
          <p:cNvPr id="11" name="矩形 10"/>
          <p:cNvSpPr/>
          <p:nvPr/>
        </p:nvSpPr>
        <p:spPr>
          <a:xfrm>
            <a:off x="2955919" y="1991059"/>
            <a:ext cx="180023" cy="769361"/>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4" name="文字方塊 37"/>
          <p:cNvSpPr txBox="1"/>
          <p:nvPr/>
        </p:nvSpPr>
        <p:spPr>
          <a:xfrm>
            <a:off x="3155324" y="1986266"/>
            <a:ext cx="324041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
        <p:nvSpPr>
          <p:cNvPr id="16" name="矩形 15"/>
          <p:cNvSpPr/>
          <p:nvPr/>
        </p:nvSpPr>
        <p:spPr>
          <a:xfrm>
            <a:off x="2955919" y="3467270"/>
            <a:ext cx="180023" cy="769361"/>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7" name="文字方塊 39"/>
          <p:cNvSpPr txBox="1"/>
          <p:nvPr/>
        </p:nvSpPr>
        <p:spPr>
          <a:xfrm>
            <a:off x="3155324" y="3462477"/>
            <a:ext cx="324041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
        <p:nvSpPr>
          <p:cNvPr id="18" name="矩形 17"/>
          <p:cNvSpPr/>
          <p:nvPr/>
        </p:nvSpPr>
        <p:spPr>
          <a:xfrm>
            <a:off x="2955919" y="4953864"/>
            <a:ext cx="180023" cy="769361"/>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9" name="文字方塊 41"/>
          <p:cNvSpPr txBox="1"/>
          <p:nvPr/>
        </p:nvSpPr>
        <p:spPr>
          <a:xfrm>
            <a:off x="3155324" y="4949071"/>
            <a:ext cx="324041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600" dirty="0" smtClean="0"/>
              <a:t>The quick brown fox jumps over the lazy dog. The quick brown fox jumps over the lazy dog. </a:t>
            </a:r>
          </a:p>
        </p:txBody>
      </p:sp>
    </p:spTree>
    <p:extLst>
      <p:ext uri="{BB962C8B-B14F-4D97-AF65-F5344CB8AC3E}">
        <p14:creationId xmlns:p14="http://schemas.microsoft.com/office/powerpoint/2010/main" val="3208362130"/>
      </p:ext>
    </p:extLst>
  </p:cSld>
  <p:clrMapOvr>
    <a:masterClrMapping/>
  </p:clrMapOvr>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2"/>
          </p:nvPr>
        </p:nvSpPr>
        <p:spPr/>
      </p:sp>
      <p:sp>
        <p:nvSpPr>
          <p:cNvPr id="3" name="圖片版面配置區 2"/>
          <p:cNvSpPr>
            <a:spLocks noGrp="1"/>
          </p:cNvSpPr>
          <p:nvPr>
            <p:ph type="pic" sz="quarter" idx="23"/>
          </p:nvPr>
        </p:nvSpPr>
        <p:spPr/>
      </p:sp>
      <p:sp>
        <p:nvSpPr>
          <p:cNvPr id="4" name="圖片版面配置區 3"/>
          <p:cNvSpPr>
            <a:spLocks noGrp="1"/>
          </p:cNvSpPr>
          <p:nvPr>
            <p:ph type="pic" sz="quarter" idx="24"/>
          </p:nvPr>
        </p:nvSpPr>
        <p:spPr/>
      </p:sp>
      <p:sp>
        <p:nvSpPr>
          <p:cNvPr id="5" name="圖片版面配置區 4"/>
          <p:cNvSpPr>
            <a:spLocks noGrp="1"/>
          </p:cNvSpPr>
          <p:nvPr>
            <p:ph type="pic" sz="quarter" idx="25"/>
          </p:nvPr>
        </p:nvSpPr>
        <p:spPr/>
      </p:sp>
      <p:sp>
        <p:nvSpPr>
          <p:cNvPr id="6" name="頁尾版面配置區 5"/>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7"/>
          </p:nvPr>
        </p:nvSpPr>
        <p:spPr/>
        <p:txBody>
          <a:bodyPr/>
          <a:lstStyle/>
          <a:p>
            <a:fld id="{E27FD744-A41C-4EAD-96D0-2F84A994B62C}" type="slidenum">
              <a:rPr lang="zh-TW" altLang="en-US" smtClean="0"/>
              <a:t>511</a:t>
            </a:fld>
            <a:endParaRPr lang="zh-TW" altLang="en-US"/>
          </a:p>
        </p:txBody>
      </p:sp>
    </p:spTree>
    <p:extLst>
      <p:ext uri="{BB962C8B-B14F-4D97-AF65-F5344CB8AC3E}">
        <p14:creationId xmlns:p14="http://schemas.microsoft.com/office/powerpoint/2010/main" val="670339730"/>
      </p:ext>
    </p:extLst>
  </p:cSld>
  <p:clrMapOvr>
    <a:masterClrMapping/>
  </p:clrMapOvr>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頁尾版面配置區 5"/>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5"/>
          </p:nvPr>
        </p:nvSpPr>
        <p:spPr/>
        <p:txBody>
          <a:bodyPr/>
          <a:lstStyle/>
          <a:p>
            <a:fld id="{E27FD744-A41C-4EAD-96D0-2F84A994B62C}" type="slidenum">
              <a:rPr lang="zh-TW" altLang="en-US" smtClean="0"/>
              <a:t>512</a:t>
            </a:fld>
            <a:endParaRPr lang="zh-TW" altLang="en-US"/>
          </a:p>
        </p:txBody>
      </p:sp>
      <p:pic>
        <p:nvPicPr>
          <p:cNvPr id="19" name="圖片版面配置區 18"/>
          <p:cNvPicPr>
            <a:picLocks noGrp="1" noChangeAspect="1"/>
          </p:cNvPicPr>
          <p:nvPr>
            <p:ph type="pic" sz="quarter" idx="23"/>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2"/>
          </p:nvPr>
        </p:nvPicPr>
        <p:blipFill rotWithShape="1">
          <a:blip r:embed="rId3" cstate="email">
            <a:extLst>
              <a:ext uri="{28A0092B-C50C-407E-A947-70E740481C1C}">
                <a14:useLocalDpi xmlns:a14="http://schemas.microsoft.com/office/drawing/2010/main"/>
              </a:ext>
            </a:extLst>
          </a:blip>
          <a:srcRect/>
          <a:stretch/>
        </p:blipFill>
        <p:spPr/>
      </p:pic>
      <p:sp>
        <p:nvSpPr>
          <p:cNvPr id="8" name="矩形 7"/>
          <p:cNvSpPr/>
          <p:nvPr/>
        </p:nvSpPr>
        <p:spPr>
          <a:xfrm>
            <a:off x="1970301"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1358030"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254</a:t>
            </a:r>
            <a:endParaRPr lang="zh-TW" altLang="en-US" sz="3600" dirty="0">
              <a:solidFill>
                <a:schemeClr val="bg1">
                  <a:lumMod val="50000"/>
                </a:schemeClr>
              </a:solidFill>
            </a:endParaRPr>
          </a:p>
        </p:txBody>
      </p:sp>
      <p:sp>
        <p:nvSpPr>
          <p:cNvPr id="10" name="文字方塊 51"/>
          <p:cNvSpPr txBox="1"/>
          <p:nvPr/>
        </p:nvSpPr>
        <p:spPr>
          <a:xfrm>
            <a:off x="679528" y="1740049"/>
            <a:ext cx="5684696" cy="107721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861828229"/>
      </p:ext>
    </p:extLst>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2"/>
          </p:nvPr>
        </p:nvSpPr>
        <p:spPr/>
      </p:sp>
      <p:sp>
        <p:nvSpPr>
          <p:cNvPr id="3" name="圖片版面配置區 2"/>
          <p:cNvSpPr>
            <a:spLocks noGrp="1"/>
          </p:cNvSpPr>
          <p:nvPr>
            <p:ph type="pic" sz="quarter" idx="23"/>
          </p:nvPr>
        </p:nvSpPr>
        <p:spPr/>
      </p:sp>
      <p:sp>
        <p:nvSpPr>
          <p:cNvPr id="4" name="頁尾版面配置區 3"/>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5"/>
          </p:nvPr>
        </p:nvSpPr>
        <p:spPr/>
        <p:txBody>
          <a:bodyPr/>
          <a:lstStyle/>
          <a:p>
            <a:fld id="{E27FD744-A41C-4EAD-96D0-2F84A994B62C}" type="slidenum">
              <a:rPr lang="zh-TW" altLang="en-US" smtClean="0"/>
              <a:t>513</a:t>
            </a:fld>
            <a:endParaRPr lang="zh-TW" altLang="en-US"/>
          </a:p>
        </p:txBody>
      </p:sp>
    </p:spTree>
    <p:extLst>
      <p:ext uri="{BB962C8B-B14F-4D97-AF65-F5344CB8AC3E}">
        <p14:creationId xmlns:p14="http://schemas.microsoft.com/office/powerpoint/2010/main" val="327908524"/>
      </p:ext>
    </p:extLst>
  </p:cSld>
  <p:clrMapOvr>
    <a:masterClrMapping/>
  </p:clrMapOvr>
  <p:timing>
    <p:tnLst>
      <p:par>
        <p:cTn id="1" dur="indefinite" restart="never" nodeType="tmRoot"/>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2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23"/>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25"/>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6"/>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7"/>
          </p:nvPr>
        </p:nvPicPr>
        <p:blipFill>
          <a:blip r:embed="rId6"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9"/>
          </p:nvPr>
        </p:nvSpPr>
        <p:spPr/>
        <p:txBody>
          <a:bodyPr/>
          <a:lstStyle/>
          <a:p>
            <a:fld id="{E27FD744-A41C-4EAD-96D0-2F84A994B62C}" type="slidenum">
              <a:rPr lang="zh-TW" altLang="en-US" smtClean="0"/>
              <a:t>514</a:t>
            </a:fld>
            <a:endParaRPr lang="zh-TW" altLang="en-US"/>
          </a:p>
        </p:txBody>
      </p:sp>
      <p:pic>
        <p:nvPicPr>
          <p:cNvPr id="19" name="圖片版面配置區 18"/>
          <p:cNvPicPr>
            <a:picLocks noGrp="1" noChangeAspect="1"/>
          </p:cNvPicPr>
          <p:nvPr>
            <p:ph type="pic" sz="quarter" idx="24"/>
          </p:nvPr>
        </p:nvPicPr>
        <p:blipFill>
          <a:blip r:embed="rId7"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255</a:t>
            </a:r>
            <a:endParaRPr lang="zh-TW" altLang="en-US" sz="3600" dirty="0">
              <a:solidFill>
                <a:schemeClr val="bg1">
                  <a:lumMod val="50000"/>
                </a:schemeClr>
              </a:solidFill>
            </a:endParaRPr>
          </a:p>
        </p:txBody>
      </p:sp>
      <p:sp>
        <p:nvSpPr>
          <p:cNvPr id="15" name="文字方塊 51"/>
          <p:cNvSpPr txBox="1"/>
          <p:nvPr/>
        </p:nvSpPr>
        <p:spPr>
          <a:xfrm>
            <a:off x="679528" y="154233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904119507"/>
      </p:ext>
    </p:extLst>
  </p:cSld>
  <p:clrMapOvr>
    <a:masterClrMapping/>
  </p:clrMapOvr>
  <p:timing>
    <p:tnLst>
      <p:par>
        <p:cTn id="1" dur="indefinite" restart="never" nodeType="tmRoot"/>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2"/>
          </p:nvPr>
        </p:nvSpPr>
        <p:spPr/>
      </p:sp>
      <p:sp>
        <p:nvSpPr>
          <p:cNvPr id="3" name="圖片版面配置區 2"/>
          <p:cNvSpPr>
            <a:spLocks noGrp="1"/>
          </p:cNvSpPr>
          <p:nvPr>
            <p:ph type="pic" sz="quarter" idx="23"/>
          </p:nvPr>
        </p:nvSpPr>
        <p:spPr/>
      </p:sp>
      <p:sp>
        <p:nvSpPr>
          <p:cNvPr id="4" name="圖片版面配置區 3"/>
          <p:cNvSpPr>
            <a:spLocks noGrp="1"/>
          </p:cNvSpPr>
          <p:nvPr>
            <p:ph type="pic" sz="quarter" idx="24"/>
          </p:nvPr>
        </p:nvSpPr>
        <p:spPr/>
      </p:sp>
      <p:sp>
        <p:nvSpPr>
          <p:cNvPr id="5" name="圖片版面配置區 4"/>
          <p:cNvSpPr>
            <a:spLocks noGrp="1"/>
          </p:cNvSpPr>
          <p:nvPr>
            <p:ph type="pic" sz="quarter" idx="25"/>
          </p:nvPr>
        </p:nvSpPr>
        <p:spPr/>
      </p:sp>
      <p:sp>
        <p:nvSpPr>
          <p:cNvPr id="6" name="圖片版面配置區 5"/>
          <p:cNvSpPr>
            <a:spLocks noGrp="1"/>
          </p:cNvSpPr>
          <p:nvPr>
            <p:ph type="pic" sz="quarter" idx="26"/>
          </p:nvPr>
        </p:nvSpPr>
        <p:spPr/>
      </p:sp>
      <p:sp>
        <p:nvSpPr>
          <p:cNvPr id="7" name="圖片版面配置區 6"/>
          <p:cNvSpPr>
            <a:spLocks noGrp="1"/>
          </p:cNvSpPr>
          <p:nvPr>
            <p:ph type="pic" sz="quarter" idx="27"/>
          </p:nvPr>
        </p:nvSpPr>
        <p:spPr/>
      </p:sp>
      <p:sp>
        <p:nvSpPr>
          <p:cNvPr id="8" name="頁尾版面配置區 7"/>
          <p:cNvSpPr>
            <a:spLocks noGrp="1"/>
          </p:cNvSpPr>
          <p:nvPr>
            <p:ph type="ftr" sz="quarter" idx="28"/>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9"/>
          </p:nvPr>
        </p:nvSpPr>
        <p:spPr/>
        <p:txBody>
          <a:bodyPr/>
          <a:lstStyle/>
          <a:p>
            <a:fld id="{E27FD744-A41C-4EAD-96D0-2F84A994B62C}" type="slidenum">
              <a:rPr lang="zh-TW" altLang="en-US" smtClean="0"/>
              <a:t>515</a:t>
            </a:fld>
            <a:endParaRPr lang="zh-TW" altLang="en-US"/>
          </a:p>
        </p:txBody>
      </p:sp>
    </p:spTree>
    <p:extLst>
      <p:ext uri="{BB962C8B-B14F-4D97-AF65-F5344CB8AC3E}">
        <p14:creationId xmlns:p14="http://schemas.microsoft.com/office/powerpoint/2010/main" val="43273827"/>
      </p:ext>
    </p:extLst>
  </p:cSld>
  <p:clrMapOvr>
    <a:masterClrMapping/>
  </p:clrMapOvr>
  <p:timing>
    <p:tnLst>
      <p:par>
        <p:cTn id="1" dur="indefinite" restart="never" nodeType="tmRoot"/>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23"/>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24"/>
          </p:nvPr>
        </p:nvPicPr>
        <p:blipFill rotWithShape="1">
          <a:blip r:embed="rId3"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25"/>
          </p:nvPr>
        </p:nvPicPr>
        <p:blipFill rotWithShape="1">
          <a:blip r:embed="rId4" cstate="email">
            <a:extLst>
              <a:ext uri="{28A0092B-C50C-407E-A947-70E740481C1C}">
                <a14:useLocalDpi xmlns:a14="http://schemas.microsoft.com/office/drawing/2010/main"/>
              </a:ext>
            </a:extLst>
          </a:blip>
          <a:srcRect/>
          <a:stretch/>
        </p:blipFill>
        <p:spPr/>
      </p:pic>
      <p:pic>
        <p:nvPicPr>
          <p:cNvPr id="17" name="圖片版面配置區 16"/>
          <p:cNvPicPr>
            <a:picLocks noGrp="1" noChangeAspect="1"/>
          </p:cNvPicPr>
          <p:nvPr>
            <p:ph type="pic" sz="quarter" idx="26"/>
          </p:nvPr>
        </p:nvPicPr>
        <p:blipFill rotWithShape="1">
          <a:blip r:embed="rId5" cstate="email">
            <a:extLst>
              <a:ext uri="{28A0092B-C50C-407E-A947-70E740481C1C}">
                <a14:useLocalDpi xmlns:a14="http://schemas.microsoft.com/office/drawing/2010/main"/>
              </a:ext>
            </a:extLst>
          </a:blip>
          <a:srcRect/>
          <a:stretch/>
        </p:blipFill>
        <p:spPr/>
      </p:pic>
      <p:sp>
        <p:nvSpPr>
          <p:cNvPr id="8" name="頁尾版面配置區 7"/>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8"/>
          </p:nvPr>
        </p:nvSpPr>
        <p:spPr/>
        <p:txBody>
          <a:bodyPr/>
          <a:lstStyle/>
          <a:p>
            <a:fld id="{E27FD744-A41C-4EAD-96D0-2F84A994B62C}" type="slidenum">
              <a:rPr lang="zh-TW" altLang="en-US" smtClean="0"/>
              <a:t>516</a:t>
            </a:fld>
            <a:endParaRPr lang="zh-TW" altLang="en-US"/>
          </a:p>
        </p:txBody>
      </p:sp>
      <p:sp>
        <p:nvSpPr>
          <p:cNvPr id="10" name="矩形 9"/>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256</a:t>
            </a:r>
            <a:endParaRPr lang="zh-TW" altLang="en-US" sz="3600" dirty="0">
              <a:solidFill>
                <a:schemeClr val="bg1">
                  <a:lumMod val="50000"/>
                </a:schemeClr>
              </a:solidFill>
            </a:endParaRPr>
          </a:p>
        </p:txBody>
      </p:sp>
      <p:sp>
        <p:nvSpPr>
          <p:cNvPr id="12" name="矩形 11"/>
          <p:cNvSpPr/>
          <p:nvPr/>
        </p:nvSpPr>
        <p:spPr>
          <a:xfrm>
            <a:off x="5513674"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513674"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8" name="矩形 17"/>
          <p:cNvSpPr/>
          <p:nvPr/>
        </p:nvSpPr>
        <p:spPr>
          <a:xfrm>
            <a:off x="5513674"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9" name="矩形 18"/>
          <p:cNvSpPr/>
          <p:nvPr/>
        </p:nvSpPr>
        <p:spPr>
          <a:xfrm>
            <a:off x="5513674"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0" name="群組 19"/>
          <p:cNvGrpSpPr/>
          <p:nvPr/>
        </p:nvGrpSpPr>
        <p:grpSpPr>
          <a:xfrm>
            <a:off x="5027708" y="3220797"/>
            <a:ext cx="421170" cy="421170"/>
            <a:chOff x="5023476" y="3019260"/>
            <a:chExt cx="421170" cy="421170"/>
          </a:xfrm>
        </p:grpSpPr>
        <p:sp>
          <p:nvSpPr>
            <p:cNvPr id="21" name="橢圓 20"/>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3" name="群組 22"/>
          <p:cNvGrpSpPr/>
          <p:nvPr/>
        </p:nvGrpSpPr>
        <p:grpSpPr>
          <a:xfrm>
            <a:off x="5027708" y="2169237"/>
            <a:ext cx="421170" cy="421170"/>
            <a:chOff x="5023476" y="3019260"/>
            <a:chExt cx="421170" cy="421170"/>
          </a:xfrm>
        </p:grpSpPr>
        <p:sp>
          <p:nvSpPr>
            <p:cNvPr id="24" name="橢圓 23"/>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加號 2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6" name="群組 25"/>
          <p:cNvGrpSpPr/>
          <p:nvPr/>
        </p:nvGrpSpPr>
        <p:grpSpPr>
          <a:xfrm>
            <a:off x="5027708" y="4272357"/>
            <a:ext cx="421170" cy="421170"/>
            <a:chOff x="5023476" y="3019260"/>
            <a:chExt cx="421170" cy="421170"/>
          </a:xfrm>
        </p:grpSpPr>
        <p:sp>
          <p:nvSpPr>
            <p:cNvPr id="27" name="橢圓 26"/>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加號 2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9" name="群組 28"/>
          <p:cNvGrpSpPr/>
          <p:nvPr/>
        </p:nvGrpSpPr>
        <p:grpSpPr>
          <a:xfrm>
            <a:off x="5027708" y="5323917"/>
            <a:ext cx="421170" cy="421170"/>
            <a:chOff x="5023476" y="3019260"/>
            <a:chExt cx="421170" cy="421170"/>
          </a:xfrm>
        </p:grpSpPr>
        <p:sp>
          <p:nvSpPr>
            <p:cNvPr id="30" name="橢圓 29"/>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加號 30"/>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33580521"/>
      </p:ext>
    </p:extLst>
  </p:cSld>
  <p:clrMapOvr>
    <a:masterClrMapping/>
  </p:clrMapOvr>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3"/>
          </p:nvPr>
        </p:nvSpPr>
        <p:spPr/>
      </p:sp>
      <p:sp>
        <p:nvSpPr>
          <p:cNvPr id="3" name="圖片版面配置區 2"/>
          <p:cNvSpPr>
            <a:spLocks noGrp="1"/>
          </p:cNvSpPr>
          <p:nvPr>
            <p:ph type="pic" sz="quarter" idx="24"/>
          </p:nvPr>
        </p:nvSpPr>
        <p:spPr/>
      </p:sp>
      <p:sp>
        <p:nvSpPr>
          <p:cNvPr id="4" name="圖片版面配置區 3"/>
          <p:cNvSpPr>
            <a:spLocks noGrp="1"/>
          </p:cNvSpPr>
          <p:nvPr>
            <p:ph type="pic" sz="quarter" idx="25"/>
          </p:nvPr>
        </p:nvSpPr>
        <p:spPr/>
      </p:sp>
      <p:sp>
        <p:nvSpPr>
          <p:cNvPr id="5" name="圖片版面配置區 4"/>
          <p:cNvSpPr>
            <a:spLocks noGrp="1"/>
          </p:cNvSpPr>
          <p:nvPr>
            <p:ph type="pic" sz="quarter" idx="26"/>
          </p:nvPr>
        </p:nvSpPr>
        <p:spPr/>
      </p:sp>
      <p:sp>
        <p:nvSpPr>
          <p:cNvPr id="6" name="頁尾版面配置區 5"/>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8"/>
          </p:nvPr>
        </p:nvSpPr>
        <p:spPr/>
        <p:txBody>
          <a:bodyPr/>
          <a:lstStyle/>
          <a:p>
            <a:fld id="{E27FD744-A41C-4EAD-96D0-2F84A994B62C}" type="slidenum">
              <a:rPr lang="zh-TW" altLang="en-US" smtClean="0"/>
              <a:t>517</a:t>
            </a:fld>
            <a:endParaRPr lang="zh-TW" altLang="en-US"/>
          </a:p>
        </p:txBody>
      </p:sp>
    </p:spTree>
    <p:extLst>
      <p:ext uri="{BB962C8B-B14F-4D97-AF65-F5344CB8AC3E}">
        <p14:creationId xmlns:p14="http://schemas.microsoft.com/office/powerpoint/2010/main" val="693119954"/>
      </p:ext>
    </p:extLst>
  </p:cSld>
  <p:clrMapOvr>
    <a:masterClrMapping/>
  </p:clrMapOvr>
  <p:timing>
    <p:tnLst>
      <p:par>
        <p:cTn id="1" dur="indefinite" restart="never" nodeType="tmRoot"/>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0" name="圖片版面配置區 9"/>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3"/>
          </p:nvPr>
        </p:nvSpPr>
        <p:spPr/>
        <p:txBody>
          <a:bodyPr/>
          <a:lstStyle/>
          <a:p>
            <a:fld id="{E27FD744-A41C-4EAD-96D0-2F84A994B62C}" type="slidenum">
              <a:rPr lang="zh-TW" altLang="en-US" smtClean="0"/>
              <a:t>518</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257</a:t>
            </a:r>
            <a:endParaRPr lang="zh-TW" altLang="en-US" sz="3600" dirty="0">
              <a:solidFill>
                <a:schemeClr val="bg1">
                  <a:lumMod val="50000"/>
                </a:schemeClr>
              </a:solidFill>
            </a:endParaRPr>
          </a:p>
        </p:txBody>
      </p:sp>
      <p:grpSp>
        <p:nvGrpSpPr>
          <p:cNvPr id="12" name="群組 11"/>
          <p:cNvGrpSpPr/>
          <p:nvPr/>
        </p:nvGrpSpPr>
        <p:grpSpPr>
          <a:xfrm>
            <a:off x="3155324" y="2010743"/>
            <a:ext cx="3352566" cy="738664"/>
            <a:chOff x="560912" y="1927819"/>
            <a:chExt cx="3352566" cy="738664"/>
          </a:xfrm>
        </p:grpSpPr>
        <p:grpSp>
          <p:nvGrpSpPr>
            <p:cNvPr id="13" name="群組 12"/>
            <p:cNvGrpSpPr/>
            <p:nvPr/>
          </p:nvGrpSpPr>
          <p:grpSpPr>
            <a:xfrm>
              <a:off x="560912" y="2086566"/>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7" name="群組 16"/>
          <p:cNvGrpSpPr/>
          <p:nvPr/>
        </p:nvGrpSpPr>
        <p:grpSpPr>
          <a:xfrm>
            <a:off x="3155324" y="2986103"/>
            <a:ext cx="3352566" cy="738664"/>
            <a:chOff x="560912" y="1927819"/>
            <a:chExt cx="3352566" cy="738664"/>
          </a:xfrm>
        </p:grpSpPr>
        <p:grpSp>
          <p:nvGrpSpPr>
            <p:cNvPr id="18" name="群組 17"/>
            <p:cNvGrpSpPr/>
            <p:nvPr/>
          </p:nvGrpSpPr>
          <p:grpSpPr>
            <a:xfrm>
              <a:off x="560912" y="2086566"/>
              <a:ext cx="421170" cy="421170"/>
              <a:chOff x="1600200" y="2308860"/>
              <a:chExt cx="594360" cy="594360"/>
            </a:xfrm>
            <a:noFill/>
          </p:grpSpPr>
          <p:sp>
            <p:nvSpPr>
              <p:cNvPr id="20" name="橢圓 19"/>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1"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9" name="矩形 18"/>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2" name="群組 21"/>
          <p:cNvGrpSpPr/>
          <p:nvPr/>
        </p:nvGrpSpPr>
        <p:grpSpPr>
          <a:xfrm>
            <a:off x="3155324" y="3961463"/>
            <a:ext cx="3352566" cy="738664"/>
            <a:chOff x="560912" y="1927819"/>
            <a:chExt cx="3352566" cy="738664"/>
          </a:xfrm>
        </p:grpSpPr>
        <p:grpSp>
          <p:nvGrpSpPr>
            <p:cNvPr id="23" name="群組 22"/>
            <p:cNvGrpSpPr/>
            <p:nvPr/>
          </p:nvGrpSpPr>
          <p:grpSpPr>
            <a:xfrm>
              <a:off x="560912" y="2086566"/>
              <a:ext cx="421170" cy="421170"/>
              <a:chOff x="1600200" y="2308860"/>
              <a:chExt cx="594360" cy="594360"/>
            </a:xfrm>
            <a:noFill/>
          </p:grpSpPr>
          <p:sp>
            <p:nvSpPr>
              <p:cNvPr id="25" name="橢圓 2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7" name="群組 26"/>
          <p:cNvGrpSpPr/>
          <p:nvPr/>
        </p:nvGrpSpPr>
        <p:grpSpPr>
          <a:xfrm>
            <a:off x="3155324" y="4936823"/>
            <a:ext cx="3352566" cy="738664"/>
            <a:chOff x="560912" y="1927819"/>
            <a:chExt cx="3352566" cy="738664"/>
          </a:xfrm>
        </p:grpSpPr>
        <p:grpSp>
          <p:nvGrpSpPr>
            <p:cNvPr id="28" name="群組 27"/>
            <p:cNvGrpSpPr/>
            <p:nvPr/>
          </p:nvGrpSpPr>
          <p:grpSpPr>
            <a:xfrm>
              <a:off x="560912" y="2086566"/>
              <a:ext cx="421170" cy="421170"/>
              <a:chOff x="1600200" y="2308860"/>
              <a:chExt cx="594360" cy="594360"/>
            </a:xfrm>
            <a:noFill/>
          </p:grpSpPr>
          <p:sp>
            <p:nvSpPr>
              <p:cNvPr id="30" name="橢圓 29"/>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1"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9" name="矩形 28"/>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363745502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圖片版面配置區 5"/>
          <p:cNvSpPr>
            <a:spLocks noGrp="1"/>
          </p:cNvSpPr>
          <p:nvPr>
            <p:ph type="pic" sz="quarter" idx="17"/>
          </p:nvPr>
        </p:nvSpPr>
        <p:spPr/>
      </p:sp>
      <p:sp>
        <p:nvSpPr>
          <p:cNvPr id="7" name="圖片版面配置區 6"/>
          <p:cNvSpPr>
            <a:spLocks noGrp="1"/>
          </p:cNvSpPr>
          <p:nvPr>
            <p:ph type="pic" sz="quarter" idx="18"/>
          </p:nvPr>
        </p:nvSpPr>
        <p:spPr/>
      </p:sp>
      <p:sp>
        <p:nvSpPr>
          <p:cNvPr id="8" name="頁尾版面配置區 7"/>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0"/>
          </p:nvPr>
        </p:nvSpPr>
        <p:spPr/>
        <p:txBody>
          <a:bodyPr/>
          <a:lstStyle/>
          <a:p>
            <a:fld id="{E27FD744-A41C-4EAD-96D0-2F84A994B62C}" type="slidenum">
              <a:rPr lang="zh-TW" altLang="en-US" smtClean="0"/>
              <a:t>51</a:t>
            </a:fld>
            <a:endParaRPr lang="zh-TW" altLang="en-US"/>
          </a:p>
        </p:txBody>
      </p:sp>
    </p:spTree>
    <p:extLst>
      <p:ext uri="{BB962C8B-B14F-4D97-AF65-F5344CB8AC3E}">
        <p14:creationId xmlns:p14="http://schemas.microsoft.com/office/powerpoint/2010/main" val="3353779360"/>
      </p:ext>
    </p:extLst>
  </p:cSld>
  <p:clrMapOvr>
    <a:masterClrMapping/>
  </p:clrMapOvr>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519</a:t>
            </a:fld>
            <a:endParaRPr lang="zh-TW" altLang="en-US"/>
          </a:p>
        </p:txBody>
      </p:sp>
    </p:spTree>
    <p:extLst>
      <p:ext uri="{BB962C8B-B14F-4D97-AF65-F5344CB8AC3E}">
        <p14:creationId xmlns:p14="http://schemas.microsoft.com/office/powerpoint/2010/main" val="3123497263"/>
      </p:ext>
    </p:extLst>
  </p:cSld>
  <p:clrMapOvr>
    <a:masterClrMapping/>
  </p:clrMapOvr>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1"/>
          </p:nvPr>
        </p:nvPicPr>
        <p:blipFill rotWithShape="1">
          <a:blip r:embed="rId2" cstate="email">
            <a:extLst>
              <a:ext uri="{28A0092B-C50C-407E-A947-70E740481C1C}">
                <a14:useLocalDpi xmlns:a14="http://schemas.microsoft.com/office/drawing/2010/main"/>
              </a:ext>
            </a:extLst>
          </a:blip>
          <a:srcRect/>
          <a:stretch/>
        </p:blipFill>
        <p:spPr/>
      </p:pic>
      <p:pic>
        <p:nvPicPr>
          <p:cNvPr id="11" name="圖片版面配置區 10"/>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5"/>
          </p:nvPr>
        </p:nvSpPr>
        <p:spPr/>
        <p:txBody>
          <a:bodyPr/>
          <a:lstStyle/>
          <a:p>
            <a:fld id="{E27FD744-A41C-4EAD-96D0-2F84A994B62C}" type="slidenum">
              <a:rPr lang="zh-TW" altLang="en-US" smtClean="0"/>
              <a:t>520</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258</a:t>
            </a:r>
            <a:endParaRPr lang="zh-TW" altLang="en-US" sz="3600" dirty="0">
              <a:solidFill>
                <a:schemeClr val="bg1">
                  <a:lumMod val="50000"/>
                </a:schemeClr>
              </a:solidFill>
            </a:endParaRPr>
          </a:p>
        </p:txBody>
      </p:sp>
      <p:sp>
        <p:nvSpPr>
          <p:cNvPr id="12" name="矩形 11"/>
          <p:cNvSpPr/>
          <p:nvPr/>
        </p:nvSpPr>
        <p:spPr>
          <a:xfrm>
            <a:off x="1080104" y="199432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497174" y="2152197"/>
            <a:ext cx="582930" cy="422910"/>
            <a:chOff x="2068830" y="3314700"/>
            <a:chExt cx="582930" cy="422910"/>
          </a:xfrm>
        </p:grpSpPr>
        <p:sp>
          <p:nvSpPr>
            <p:cNvPr id="14" name="矩形 1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080104" y="304283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7" name="群組 16"/>
          <p:cNvGrpSpPr/>
          <p:nvPr/>
        </p:nvGrpSpPr>
        <p:grpSpPr>
          <a:xfrm>
            <a:off x="497174" y="3200709"/>
            <a:ext cx="582930" cy="422910"/>
            <a:chOff x="2068830" y="3314700"/>
            <a:chExt cx="582930" cy="422910"/>
          </a:xfrm>
        </p:grpSpPr>
        <p:sp>
          <p:nvSpPr>
            <p:cNvPr id="18" name="矩形 1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80104" y="409134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497174" y="4249221"/>
            <a:ext cx="582930" cy="422910"/>
            <a:chOff x="2068830" y="3314700"/>
            <a:chExt cx="582930" cy="422910"/>
          </a:xfrm>
        </p:grpSpPr>
        <p:sp>
          <p:nvSpPr>
            <p:cNvPr id="22" name="矩形 2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1080104" y="5139856"/>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497174" y="5297733"/>
            <a:ext cx="582930" cy="422910"/>
            <a:chOff x="2068830" y="3314700"/>
            <a:chExt cx="582930" cy="422910"/>
          </a:xfrm>
        </p:grpSpPr>
        <p:sp>
          <p:nvSpPr>
            <p:cNvPr id="26" name="矩形 25"/>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684895289"/>
      </p:ext>
    </p:extLst>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521</a:t>
            </a:fld>
            <a:endParaRPr lang="zh-TW" altLang="en-US"/>
          </a:p>
        </p:txBody>
      </p:sp>
    </p:spTree>
    <p:extLst>
      <p:ext uri="{BB962C8B-B14F-4D97-AF65-F5344CB8AC3E}">
        <p14:creationId xmlns:p14="http://schemas.microsoft.com/office/powerpoint/2010/main" val="350937892"/>
      </p:ext>
    </p:extLst>
  </p:cSld>
  <p:clrMapOvr>
    <a:masterClrMapping/>
  </p:clrMapOvr>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圖片版面配置區 7"/>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522</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259</a:t>
            </a:r>
            <a:endParaRPr lang="zh-TW" altLang="en-US" sz="3600" dirty="0">
              <a:solidFill>
                <a:schemeClr val="bg1">
                  <a:lumMod val="50000"/>
                </a:schemeClr>
              </a:solidFill>
            </a:endParaRPr>
          </a:p>
        </p:txBody>
      </p:sp>
      <p:sp>
        <p:nvSpPr>
          <p:cNvPr id="10" name="矩形 9"/>
          <p:cNvSpPr/>
          <p:nvPr/>
        </p:nvSpPr>
        <p:spPr>
          <a:xfrm>
            <a:off x="1223894" y="241962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1" name="橢圓 10"/>
          <p:cNvSpPr/>
          <p:nvPr/>
        </p:nvSpPr>
        <p:spPr>
          <a:xfrm>
            <a:off x="389504" y="1924358"/>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2" name="直線接點 11"/>
          <p:cNvCxnSpPr/>
          <p:nvPr/>
        </p:nvCxnSpPr>
        <p:spPr>
          <a:xfrm>
            <a:off x="812414" y="234155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3" name="文字方塊 88"/>
          <p:cNvSpPr txBox="1"/>
          <p:nvPr/>
        </p:nvSpPr>
        <p:spPr>
          <a:xfrm>
            <a:off x="1223894" y="187668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4" name="矩形 13"/>
          <p:cNvSpPr/>
          <p:nvPr/>
        </p:nvSpPr>
        <p:spPr>
          <a:xfrm>
            <a:off x="1223894" y="389409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5" name="橢圓 14"/>
          <p:cNvSpPr/>
          <p:nvPr/>
        </p:nvSpPr>
        <p:spPr>
          <a:xfrm>
            <a:off x="389504" y="3398828"/>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6" name="直線接點 15"/>
          <p:cNvCxnSpPr/>
          <p:nvPr/>
        </p:nvCxnSpPr>
        <p:spPr>
          <a:xfrm>
            <a:off x="812414" y="381602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7" name="文字方塊 88"/>
          <p:cNvSpPr txBox="1"/>
          <p:nvPr/>
        </p:nvSpPr>
        <p:spPr>
          <a:xfrm>
            <a:off x="1223894" y="335115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8" name="矩形 17"/>
          <p:cNvSpPr/>
          <p:nvPr/>
        </p:nvSpPr>
        <p:spPr>
          <a:xfrm>
            <a:off x="1223894" y="536856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9" name="橢圓 18"/>
          <p:cNvSpPr/>
          <p:nvPr/>
        </p:nvSpPr>
        <p:spPr>
          <a:xfrm>
            <a:off x="389504" y="4873298"/>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0" name="直線接點 19"/>
          <p:cNvCxnSpPr/>
          <p:nvPr/>
        </p:nvCxnSpPr>
        <p:spPr>
          <a:xfrm>
            <a:off x="812414" y="529049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1223894" y="482562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518666886"/>
      </p:ext>
    </p:extLst>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523</a:t>
            </a:fld>
            <a:endParaRPr lang="zh-TW" altLang="en-US"/>
          </a:p>
        </p:txBody>
      </p:sp>
    </p:spTree>
    <p:extLst>
      <p:ext uri="{BB962C8B-B14F-4D97-AF65-F5344CB8AC3E}">
        <p14:creationId xmlns:p14="http://schemas.microsoft.com/office/powerpoint/2010/main" val="4219120391"/>
      </p:ext>
    </p:extLst>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4"/>
          </p:nvPr>
        </p:nvPicPr>
        <p:blipFill rotWithShape="1">
          <a:blip r:embed="rId3" cstate="email">
            <a:extLst>
              <a:ext uri="{28A0092B-C50C-407E-A947-70E740481C1C}">
                <a14:useLocalDpi xmlns:a14="http://schemas.microsoft.com/office/drawing/2010/main"/>
              </a:ext>
            </a:extLst>
          </a:blip>
          <a:srcRect/>
          <a:stretch/>
        </p:blipFill>
        <p:spPr/>
      </p:pic>
      <p:pic>
        <p:nvPicPr>
          <p:cNvPr id="9" name="圖片版面配置區 8"/>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524</a:t>
            </a:fld>
            <a:endParaRPr lang="zh-TW" altLang="en-US"/>
          </a:p>
        </p:txBody>
      </p:sp>
      <p:pic>
        <p:nvPicPr>
          <p:cNvPr id="14" name="圖片版面配置區 13"/>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265820"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158118" y="209324"/>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260</a:t>
            </a:r>
            <a:endParaRPr lang="zh-TW" altLang="en-US" sz="2800" dirty="0">
              <a:solidFill>
                <a:schemeClr val="bg1">
                  <a:lumMod val="50000"/>
                </a:schemeClr>
              </a:solidFill>
            </a:endParaRPr>
          </a:p>
        </p:txBody>
      </p:sp>
      <p:sp>
        <p:nvSpPr>
          <p:cNvPr id="12" name="文字方塊 51"/>
          <p:cNvSpPr txBox="1"/>
          <p:nvPr/>
        </p:nvSpPr>
        <p:spPr>
          <a:xfrm>
            <a:off x="269846" y="1801905"/>
            <a:ext cx="2829326" cy="181588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5" name="矩形 14"/>
          <p:cNvSpPr/>
          <p:nvPr/>
        </p:nvSpPr>
        <p:spPr>
          <a:xfrm>
            <a:off x="284745" y="4094178"/>
            <a:ext cx="2752372" cy="2281222"/>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tIns="324000"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85750" indent="-285750">
              <a:lnSpc>
                <a:spcPts val="2200"/>
              </a:lnSpc>
              <a:spcBef>
                <a:spcPts val="600"/>
              </a:spcBef>
              <a:buFont typeface="Arial" panose="020B0604020202020204" pitchFamily="34" charset="0"/>
              <a:buChar char="•"/>
            </a:pPr>
            <a:r>
              <a:rPr lang="en-US" sz="16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a:p>
            <a:pPr marL="285750" indent="-285750">
              <a:lnSpc>
                <a:spcPts val="2200"/>
              </a:lnSpc>
              <a:spcBef>
                <a:spcPts val="600"/>
              </a:spcBef>
              <a:buFont typeface="Arial" panose="020B0604020202020204" pitchFamily="34" charset="0"/>
              <a:buChar char="•"/>
            </a:pPr>
            <a:r>
              <a:rPr lang="en-US" sz="16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p:txBody>
      </p:sp>
    </p:spTree>
    <p:extLst>
      <p:ext uri="{BB962C8B-B14F-4D97-AF65-F5344CB8AC3E}">
        <p14:creationId xmlns:p14="http://schemas.microsoft.com/office/powerpoint/2010/main" val="3582859658"/>
      </p:ext>
    </p:extLst>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525</a:t>
            </a:fld>
            <a:endParaRPr lang="zh-TW" altLang="en-US"/>
          </a:p>
        </p:txBody>
      </p:sp>
    </p:spTree>
    <p:extLst>
      <p:ext uri="{BB962C8B-B14F-4D97-AF65-F5344CB8AC3E}">
        <p14:creationId xmlns:p14="http://schemas.microsoft.com/office/powerpoint/2010/main" val="89190533"/>
      </p:ext>
    </p:extLst>
  </p:cSld>
  <p:clrMapOvr>
    <a:masterClrMapping/>
  </p:clrMapOvr>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526</a:t>
            </a:fld>
            <a:endParaRPr lang="zh-TW" altLang="en-US"/>
          </a:p>
        </p:txBody>
      </p:sp>
      <p:pic>
        <p:nvPicPr>
          <p:cNvPr id="27" name="圖片版面配置區 26"/>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265820"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158118" y="209324"/>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261</a:t>
            </a:r>
            <a:endParaRPr lang="zh-TW" altLang="en-US" sz="2800" dirty="0">
              <a:solidFill>
                <a:schemeClr val="bg1">
                  <a:lumMod val="50000"/>
                </a:schemeClr>
              </a:solidFill>
            </a:endParaRPr>
          </a:p>
        </p:txBody>
      </p:sp>
      <p:grpSp>
        <p:nvGrpSpPr>
          <p:cNvPr id="10" name="群組 9"/>
          <p:cNvGrpSpPr/>
          <p:nvPr/>
        </p:nvGrpSpPr>
        <p:grpSpPr>
          <a:xfrm>
            <a:off x="334933" y="1755499"/>
            <a:ext cx="2791674" cy="954107"/>
            <a:chOff x="6149127" y="1804267"/>
            <a:chExt cx="2791674" cy="954107"/>
          </a:xfrm>
        </p:grpSpPr>
        <p:sp>
          <p:nvSpPr>
            <p:cNvPr id="11" name="矩形 10"/>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6149127" y="1865227"/>
              <a:ext cx="364036" cy="364036"/>
              <a:chOff x="439901" y="1993616"/>
              <a:chExt cx="364036" cy="364036"/>
            </a:xfrm>
          </p:grpSpPr>
          <p:sp>
            <p:nvSpPr>
              <p:cNvPr id="16" name="圓角矩形 15"/>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手繪多邊形 1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8" name="群組 17"/>
          <p:cNvGrpSpPr/>
          <p:nvPr/>
        </p:nvGrpSpPr>
        <p:grpSpPr>
          <a:xfrm>
            <a:off x="334933" y="2872083"/>
            <a:ext cx="2791674" cy="954107"/>
            <a:chOff x="6149127" y="2941171"/>
            <a:chExt cx="2791674" cy="954107"/>
          </a:xfrm>
        </p:grpSpPr>
        <p:sp>
          <p:nvSpPr>
            <p:cNvPr id="19" name="矩形 18"/>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0" name="群組 19"/>
            <p:cNvGrpSpPr/>
            <p:nvPr/>
          </p:nvGrpSpPr>
          <p:grpSpPr>
            <a:xfrm>
              <a:off x="6149127" y="3002131"/>
              <a:ext cx="364036" cy="364036"/>
              <a:chOff x="439901" y="1993616"/>
              <a:chExt cx="364036" cy="364036"/>
            </a:xfrm>
          </p:grpSpPr>
          <p:sp>
            <p:nvSpPr>
              <p:cNvPr id="21" name="圓角矩形 20"/>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手繪多邊形 2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3" name="群組 22"/>
          <p:cNvGrpSpPr/>
          <p:nvPr/>
        </p:nvGrpSpPr>
        <p:grpSpPr>
          <a:xfrm>
            <a:off x="334933" y="3988667"/>
            <a:ext cx="2791674" cy="954107"/>
            <a:chOff x="6149127" y="3992731"/>
            <a:chExt cx="2791674" cy="954107"/>
          </a:xfrm>
        </p:grpSpPr>
        <p:sp>
          <p:nvSpPr>
            <p:cNvPr id="24" name="矩形 23"/>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6149127" y="4053691"/>
              <a:ext cx="364036" cy="364036"/>
              <a:chOff x="439901" y="1993616"/>
              <a:chExt cx="364036" cy="364036"/>
            </a:xfrm>
          </p:grpSpPr>
          <p:sp>
            <p:nvSpPr>
              <p:cNvPr id="26" name="圓角矩形 25"/>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手繪多邊形 2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9" name="群組 28"/>
          <p:cNvGrpSpPr/>
          <p:nvPr/>
        </p:nvGrpSpPr>
        <p:grpSpPr>
          <a:xfrm>
            <a:off x="334933" y="5105251"/>
            <a:ext cx="2791674" cy="954107"/>
            <a:chOff x="6149127" y="5044291"/>
            <a:chExt cx="2791674" cy="954107"/>
          </a:xfrm>
        </p:grpSpPr>
        <p:sp>
          <p:nvSpPr>
            <p:cNvPr id="30" name="矩形 29"/>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1" name="群組 30"/>
            <p:cNvGrpSpPr/>
            <p:nvPr/>
          </p:nvGrpSpPr>
          <p:grpSpPr>
            <a:xfrm>
              <a:off x="6149127" y="5105251"/>
              <a:ext cx="364036" cy="364036"/>
              <a:chOff x="439901" y="1993616"/>
              <a:chExt cx="364036" cy="364036"/>
            </a:xfrm>
          </p:grpSpPr>
          <p:sp>
            <p:nvSpPr>
              <p:cNvPr id="32" name="圓角矩形 31"/>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手繪多邊形 32"/>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448021334"/>
      </p:ext>
    </p:extLst>
  </p:cSld>
  <p:clrMapOvr>
    <a:masterClrMapping/>
  </p:clrMapOvr>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頁尾版面配置區 5"/>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6"/>
          </p:nvPr>
        </p:nvSpPr>
        <p:spPr/>
        <p:txBody>
          <a:bodyPr/>
          <a:lstStyle/>
          <a:p>
            <a:fld id="{E27FD744-A41C-4EAD-96D0-2F84A994B62C}" type="slidenum">
              <a:rPr lang="zh-TW" altLang="en-US" smtClean="0"/>
              <a:t>527</a:t>
            </a:fld>
            <a:endParaRPr lang="zh-TW" altLang="en-US"/>
          </a:p>
        </p:txBody>
      </p:sp>
    </p:spTree>
    <p:extLst>
      <p:ext uri="{BB962C8B-B14F-4D97-AF65-F5344CB8AC3E}">
        <p14:creationId xmlns:p14="http://schemas.microsoft.com/office/powerpoint/2010/main" val="443778556"/>
      </p:ext>
    </p:extLst>
  </p:cSld>
  <p:clrMapOvr>
    <a:masterClrMapping/>
  </p:clrMapOvr>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6"/>
          </p:nvPr>
        </p:nvPicPr>
        <p:blipFill rotWithShape="1">
          <a:blip r:embed="rId3" cstate="email">
            <a:extLst>
              <a:ext uri="{28A0092B-C50C-407E-A947-70E740481C1C}">
                <a14:useLocalDpi xmlns:a14="http://schemas.microsoft.com/office/drawing/2010/main"/>
              </a:ext>
            </a:extLst>
          </a:blip>
          <a:srcRect/>
          <a:stretch/>
        </p:blipFill>
        <p:spPr/>
      </p:pic>
      <p:pic>
        <p:nvPicPr>
          <p:cNvPr id="18" name="圖片版面配置區 17"/>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1"/>
          </p:nvPr>
        </p:nvSpPr>
        <p:spPr/>
        <p:txBody>
          <a:bodyPr/>
          <a:lstStyle/>
          <a:p>
            <a:fld id="{E27FD744-A41C-4EAD-96D0-2F84A994B62C}" type="slidenum">
              <a:rPr lang="zh-TW" altLang="en-US" smtClean="0"/>
              <a:t>528</a:t>
            </a:fld>
            <a:endParaRPr lang="zh-TW" altLang="en-US"/>
          </a:p>
        </p:txBody>
      </p:sp>
      <p:pic>
        <p:nvPicPr>
          <p:cNvPr id="21" name="圖片版面配置區 20"/>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262</a:t>
            </a:r>
            <a:endParaRPr lang="zh-TW" altLang="en-US" sz="3600" dirty="0">
              <a:solidFill>
                <a:schemeClr val="bg1">
                  <a:lumMod val="50000"/>
                </a:schemeClr>
              </a:solidFill>
            </a:endParaRPr>
          </a:p>
        </p:txBody>
      </p:sp>
    </p:spTree>
    <p:extLst>
      <p:ext uri="{BB962C8B-B14F-4D97-AF65-F5344CB8AC3E}">
        <p14:creationId xmlns:p14="http://schemas.microsoft.com/office/powerpoint/2010/main" val="3764608636"/>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圖片版面配置區 18"/>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8"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8"/>
          </p:nvPr>
        </p:nvSpPr>
        <p:spPr/>
        <p:txBody>
          <a:bodyPr/>
          <a:lstStyle/>
          <a:p>
            <a:fld id="{E27FD744-A41C-4EAD-96D0-2F84A994B62C}" type="slidenum">
              <a:rPr lang="zh-TW" altLang="en-US" smtClean="0"/>
              <a:t>52</a:t>
            </a:fld>
            <a:endParaRPr lang="zh-TW" altLang="en-US"/>
          </a:p>
        </p:txBody>
      </p:sp>
      <p:sp>
        <p:nvSpPr>
          <p:cNvPr id="24" name="矩形 23"/>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024</a:t>
            </a:r>
            <a:endParaRPr lang="zh-TW" altLang="en-US" sz="3600" dirty="0">
              <a:solidFill>
                <a:schemeClr val="bg1">
                  <a:lumMod val="50000"/>
                </a:schemeClr>
              </a:solidFill>
            </a:endParaRPr>
          </a:p>
        </p:txBody>
      </p:sp>
      <p:sp>
        <p:nvSpPr>
          <p:cNvPr id="13" name="文字方塊 51"/>
          <p:cNvSpPr txBox="1"/>
          <p:nvPr/>
        </p:nvSpPr>
        <p:spPr>
          <a:xfrm>
            <a:off x="679528" y="178080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463640441"/>
      </p:ext>
    </p:extLst>
  </p:cSld>
  <p:clrMapOvr>
    <a:masterClrMapping/>
  </p:clrMapOvr>
  <p:timing>
    <p:tnLst>
      <p:par>
        <p:cTn id="1" dur="indefinite" restart="never" nodeType="tmRoot"/>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圖片版面配置區 2"/>
          <p:cNvSpPr>
            <a:spLocks noGrp="1"/>
          </p:cNvSpPr>
          <p:nvPr>
            <p:ph type="pic" sz="quarter" idx="15"/>
          </p:nvPr>
        </p:nvSpPr>
        <p:spPr/>
      </p:sp>
      <p:sp>
        <p:nvSpPr>
          <p:cNvPr id="4" name="圖片版面配置區 3"/>
          <p:cNvSpPr>
            <a:spLocks noGrp="1"/>
          </p:cNvSpPr>
          <p:nvPr>
            <p:ph type="pic" sz="quarter" idx="16"/>
          </p:nvPr>
        </p:nvSpPr>
        <p:spPr/>
      </p:sp>
      <p:sp>
        <p:nvSpPr>
          <p:cNvPr id="5" name="圖片版面配置區 4"/>
          <p:cNvSpPr>
            <a:spLocks noGrp="1"/>
          </p:cNvSpPr>
          <p:nvPr>
            <p:ph type="pic" sz="quarter" idx="17"/>
          </p:nvPr>
        </p:nvSpPr>
        <p:spPr/>
      </p:sp>
      <p:sp>
        <p:nvSpPr>
          <p:cNvPr id="6" name="圖片版面配置區 5"/>
          <p:cNvSpPr>
            <a:spLocks noGrp="1"/>
          </p:cNvSpPr>
          <p:nvPr>
            <p:ph type="pic" sz="quarter" idx="18"/>
          </p:nvPr>
        </p:nvSpPr>
        <p:spPr/>
      </p:sp>
      <p:sp>
        <p:nvSpPr>
          <p:cNvPr id="7" name="圖片版面配置區 6"/>
          <p:cNvSpPr>
            <a:spLocks noGrp="1"/>
          </p:cNvSpPr>
          <p:nvPr>
            <p:ph type="pic" sz="quarter" idx="19"/>
          </p:nvPr>
        </p:nvSpPr>
        <p:spPr/>
      </p:sp>
      <p:sp>
        <p:nvSpPr>
          <p:cNvPr id="8" name="頁尾版面配置區 7"/>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1"/>
          </p:nvPr>
        </p:nvSpPr>
        <p:spPr/>
        <p:txBody>
          <a:bodyPr/>
          <a:lstStyle/>
          <a:p>
            <a:fld id="{E27FD744-A41C-4EAD-96D0-2F84A994B62C}" type="slidenum">
              <a:rPr lang="zh-TW" altLang="en-US" smtClean="0"/>
              <a:t>529</a:t>
            </a:fld>
            <a:endParaRPr lang="zh-TW" altLang="en-US"/>
          </a:p>
        </p:txBody>
      </p:sp>
    </p:spTree>
    <p:extLst>
      <p:ext uri="{BB962C8B-B14F-4D97-AF65-F5344CB8AC3E}">
        <p14:creationId xmlns:p14="http://schemas.microsoft.com/office/powerpoint/2010/main" val="2318708610"/>
      </p:ext>
    </p:extLst>
  </p:cSld>
  <p:clrMapOvr>
    <a:masterClrMapping/>
  </p:clrMapOvr>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9"/>
          </p:nvPr>
        </p:nvPicPr>
        <p:blipFill rotWithShape="1">
          <a:blip r:embed="rId3" cstate="email">
            <a:extLst>
              <a:ext uri="{28A0092B-C50C-407E-A947-70E740481C1C}">
                <a14:useLocalDpi xmlns:a14="http://schemas.microsoft.com/office/drawing/2010/main"/>
              </a:ext>
            </a:extLst>
          </a:blip>
          <a:srcRect/>
          <a:stretch/>
        </p:blipFill>
        <p:spPr/>
      </p:pic>
      <p:pic>
        <p:nvPicPr>
          <p:cNvPr id="21" name="圖片版面配置區 20"/>
          <p:cNvPicPr>
            <a:picLocks noGrp="1" noChangeAspect="1"/>
          </p:cNvPicPr>
          <p:nvPr>
            <p:ph type="pic" sz="quarter" idx="20"/>
          </p:nvPr>
        </p:nvPicPr>
        <p:blipFill>
          <a:blip r:embed="rId4"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2"/>
          </p:nvPr>
        </p:nvSpPr>
        <p:spPr/>
        <p:txBody>
          <a:bodyPr/>
          <a:lstStyle/>
          <a:p>
            <a:fld id="{E27FD744-A41C-4EAD-96D0-2F84A994B62C}" type="slidenum">
              <a:rPr lang="zh-TW" altLang="en-US" smtClean="0"/>
              <a:t>530</a:t>
            </a:fld>
            <a:endParaRPr lang="zh-TW" altLang="en-US"/>
          </a:p>
        </p:txBody>
      </p:sp>
      <p:pic>
        <p:nvPicPr>
          <p:cNvPr id="20" name="圖片版面配置區 19"/>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8"/>
          </p:nvPr>
        </p:nvPicPr>
        <p:blipFill>
          <a:blip r:embed="rId6"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263</a:t>
            </a:r>
            <a:endParaRPr lang="zh-TW" altLang="en-US" sz="3600" dirty="0">
              <a:solidFill>
                <a:schemeClr val="bg1">
                  <a:lumMod val="50000"/>
                </a:schemeClr>
              </a:solidFill>
            </a:endParaRPr>
          </a:p>
        </p:txBody>
      </p:sp>
    </p:spTree>
    <p:extLst>
      <p:ext uri="{BB962C8B-B14F-4D97-AF65-F5344CB8AC3E}">
        <p14:creationId xmlns:p14="http://schemas.microsoft.com/office/powerpoint/2010/main" val="3888148602"/>
      </p:ext>
    </p:extLst>
  </p:cSld>
  <p:clrMapOvr>
    <a:masterClrMapping/>
  </p:clrMapOvr>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7"/>
          </p:nvPr>
        </p:nvSpPr>
        <p:spPr/>
      </p:sp>
      <p:sp>
        <p:nvSpPr>
          <p:cNvPr id="4" name="圖片版面配置區 3"/>
          <p:cNvSpPr>
            <a:spLocks noGrp="1"/>
          </p:cNvSpPr>
          <p:nvPr>
            <p:ph type="pic" sz="quarter" idx="18"/>
          </p:nvPr>
        </p:nvSpPr>
        <p:spPr/>
      </p:sp>
      <p:sp>
        <p:nvSpPr>
          <p:cNvPr id="5" name="圖片版面配置區 4"/>
          <p:cNvSpPr>
            <a:spLocks noGrp="1"/>
          </p:cNvSpPr>
          <p:nvPr>
            <p:ph type="pic" sz="quarter" idx="19"/>
          </p:nvPr>
        </p:nvSpPr>
        <p:spPr/>
      </p:sp>
      <p:sp>
        <p:nvSpPr>
          <p:cNvPr id="6" name="圖片版面配置區 5"/>
          <p:cNvSpPr>
            <a:spLocks noGrp="1"/>
          </p:cNvSpPr>
          <p:nvPr>
            <p:ph type="pic" sz="quarter" idx="20"/>
          </p:nvPr>
        </p:nvSpPr>
        <p:spPr/>
      </p:sp>
      <p:sp>
        <p:nvSpPr>
          <p:cNvPr id="7" name="頁尾版面配置區 6"/>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2"/>
          </p:nvPr>
        </p:nvSpPr>
        <p:spPr/>
        <p:txBody>
          <a:bodyPr/>
          <a:lstStyle/>
          <a:p>
            <a:fld id="{E27FD744-A41C-4EAD-96D0-2F84A994B62C}" type="slidenum">
              <a:rPr lang="zh-TW" altLang="en-US" smtClean="0"/>
              <a:t>531</a:t>
            </a:fld>
            <a:endParaRPr lang="zh-TW" altLang="en-US"/>
          </a:p>
        </p:txBody>
      </p:sp>
    </p:spTree>
    <p:extLst>
      <p:ext uri="{BB962C8B-B14F-4D97-AF65-F5344CB8AC3E}">
        <p14:creationId xmlns:p14="http://schemas.microsoft.com/office/powerpoint/2010/main" val="3866639697"/>
      </p:ext>
    </p:extLst>
  </p:cSld>
  <p:clrMapOvr>
    <a:masterClrMapping/>
  </p:clrMapOvr>
  <p:timing>
    <p:tnLst>
      <p:par>
        <p:cTn id="1" dur="indefinite" restart="never" nodeType="tmRoot"/>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1"/>
          </p:nvPr>
        </p:nvSpPr>
        <p:spPr/>
        <p:txBody>
          <a:bodyPr/>
          <a:lstStyle/>
          <a:p>
            <a:fld id="{E27FD744-A41C-4EAD-96D0-2F84A994B62C}" type="slidenum">
              <a:rPr lang="zh-TW" altLang="en-US" smtClean="0"/>
              <a:t>532</a:t>
            </a:fld>
            <a:endParaRPr lang="zh-TW" altLang="en-US"/>
          </a:p>
        </p:txBody>
      </p:sp>
      <p:pic>
        <p:nvPicPr>
          <p:cNvPr id="16" name="圖片版面配置區 15"/>
          <p:cNvPicPr>
            <a:picLocks noGrp="1" noChangeAspect="1"/>
          </p:cNvPicPr>
          <p:nvPr>
            <p:ph type="pic" sz="quarter" idx="18"/>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264</a:t>
            </a:r>
            <a:endParaRPr lang="zh-TW" altLang="en-US" sz="3600" dirty="0">
              <a:solidFill>
                <a:schemeClr val="bg1">
                  <a:lumMod val="50000"/>
                </a:schemeClr>
              </a:solidFill>
            </a:endParaRPr>
          </a:p>
        </p:txBody>
      </p:sp>
      <p:sp>
        <p:nvSpPr>
          <p:cNvPr id="11" name="矩形 10"/>
          <p:cNvSpPr/>
          <p:nvPr/>
        </p:nvSpPr>
        <p:spPr>
          <a:xfrm>
            <a:off x="1425336" y="432589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2" name="橢圓 11"/>
          <p:cNvSpPr/>
          <p:nvPr/>
        </p:nvSpPr>
        <p:spPr>
          <a:xfrm>
            <a:off x="590946" y="3830626"/>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3" name="直線接點 12"/>
          <p:cNvCxnSpPr/>
          <p:nvPr/>
        </p:nvCxnSpPr>
        <p:spPr>
          <a:xfrm>
            <a:off x="1013856" y="424782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1425336" y="378294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7" name="矩形 16"/>
          <p:cNvSpPr/>
          <p:nvPr/>
        </p:nvSpPr>
        <p:spPr>
          <a:xfrm>
            <a:off x="1425336" y="565177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9" name="橢圓 18"/>
          <p:cNvSpPr/>
          <p:nvPr/>
        </p:nvSpPr>
        <p:spPr>
          <a:xfrm>
            <a:off x="590946" y="5156506"/>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0" name="直線接點 19"/>
          <p:cNvCxnSpPr/>
          <p:nvPr/>
        </p:nvCxnSpPr>
        <p:spPr>
          <a:xfrm>
            <a:off x="1013856" y="557370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1425336" y="510882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2" name="矩形 21"/>
          <p:cNvSpPr/>
          <p:nvPr/>
        </p:nvSpPr>
        <p:spPr>
          <a:xfrm>
            <a:off x="5551566" y="432271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3" name="橢圓 22"/>
          <p:cNvSpPr/>
          <p:nvPr/>
        </p:nvSpPr>
        <p:spPr>
          <a:xfrm>
            <a:off x="4717176" y="3827451"/>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4" name="直線接點 23"/>
          <p:cNvCxnSpPr/>
          <p:nvPr/>
        </p:nvCxnSpPr>
        <p:spPr>
          <a:xfrm>
            <a:off x="5140086" y="424464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5" name="文字方塊 88"/>
          <p:cNvSpPr txBox="1"/>
          <p:nvPr/>
        </p:nvSpPr>
        <p:spPr>
          <a:xfrm>
            <a:off x="5551566" y="377977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
        <p:nvSpPr>
          <p:cNvPr id="26" name="矩形 25"/>
          <p:cNvSpPr/>
          <p:nvPr/>
        </p:nvSpPr>
        <p:spPr>
          <a:xfrm>
            <a:off x="5723016" y="5729839"/>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7" name="橢圓 26"/>
          <p:cNvSpPr/>
          <p:nvPr/>
        </p:nvSpPr>
        <p:spPr>
          <a:xfrm>
            <a:off x="4717176" y="5234575"/>
            <a:ext cx="834390" cy="83439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8" name="直線接點 27"/>
          <p:cNvCxnSpPr/>
          <p:nvPr/>
        </p:nvCxnSpPr>
        <p:spPr>
          <a:xfrm>
            <a:off x="5140086" y="5651770"/>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9" name="文字方塊 88"/>
          <p:cNvSpPr txBox="1"/>
          <p:nvPr/>
        </p:nvSpPr>
        <p:spPr>
          <a:xfrm>
            <a:off x="5551566" y="5186898"/>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4"/>
                </a:solidFill>
              </a:rPr>
              <a:t>Business</a:t>
            </a:r>
            <a:endParaRPr lang="zh-TW" altLang="en-US" sz="2400" b="1" dirty="0">
              <a:solidFill>
                <a:schemeClr val="accent4"/>
              </a:solidFill>
            </a:endParaRPr>
          </a:p>
        </p:txBody>
      </p:sp>
    </p:spTree>
    <p:extLst>
      <p:ext uri="{BB962C8B-B14F-4D97-AF65-F5344CB8AC3E}">
        <p14:creationId xmlns:p14="http://schemas.microsoft.com/office/powerpoint/2010/main" val="2237022572"/>
      </p:ext>
    </p:extLst>
  </p:cSld>
  <p:clrMapOvr>
    <a:masterClrMapping/>
  </p:clrMapOvr>
  <p:timing>
    <p:tnLst>
      <p:par>
        <p:cTn id="1" dur="indefinite" restart="never" nodeType="tmRoot"/>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7"/>
          </p:nvPr>
        </p:nvSpPr>
        <p:spPr/>
      </p:sp>
      <p:sp>
        <p:nvSpPr>
          <p:cNvPr id="3" name="圖片版面配置區 2"/>
          <p:cNvSpPr>
            <a:spLocks noGrp="1"/>
          </p:cNvSpPr>
          <p:nvPr>
            <p:ph type="pic" sz="quarter" idx="18"/>
          </p:nvPr>
        </p:nvSpPr>
        <p:spPr/>
      </p:sp>
      <p:sp>
        <p:nvSpPr>
          <p:cNvPr id="4" name="圖片版面配置區 3"/>
          <p:cNvSpPr>
            <a:spLocks noGrp="1"/>
          </p:cNvSpPr>
          <p:nvPr>
            <p:ph type="pic" sz="quarter" idx="19"/>
          </p:nvPr>
        </p:nvSpPr>
        <p:spPr/>
      </p:sp>
      <p:sp>
        <p:nvSpPr>
          <p:cNvPr id="5" name="頁尾版面配置區 4"/>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1"/>
          </p:nvPr>
        </p:nvSpPr>
        <p:spPr/>
        <p:txBody>
          <a:bodyPr/>
          <a:lstStyle/>
          <a:p>
            <a:fld id="{E27FD744-A41C-4EAD-96D0-2F84A994B62C}" type="slidenum">
              <a:rPr lang="zh-TW" altLang="en-US" smtClean="0"/>
              <a:t>533</a:t>
            </a:fld>
            <a:endParaRPr lang="zh-TW" altLang="en-US"/>
          </a:p>
        </p:txBody>
      </p:sp>
    </p:spTree>
    <p:extLst>
      <p:ext uri="{BB962C8B-B14F-4D97-AF65-F5344CB8AC3E}">
        <p14:creationId xmlns:p14="http://schemas.microsoft.com/office/powerpoint/2010/main" val="2803759803"/>
      </p:ext>
    </p:extLst>
  </p:cSld>
  <p:clrMapOvr>
    <a:masterClrMapping/>
  </p:clrMapOvr>
  <p:timing>
    <p:tnLst>
      <p:par>
        <p:cTn id="1" dur="indefinite" restart="never" nodeType="tmRoot"/>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2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1"/>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22"/>
          </p:nvPr>
        </p:nvPicPr>
        <p:blipFill rotWithShape="1">
          <a:blip r:embed="rId4" cstate="email">
            <a:extLst>
              <a:ext uri="{28A0092B-C50C-407E-A947-70E740481C1C}">
                <a14:useLocalDpi xmlns:a14="http://schemas.microsoft.com/office/drawing/2010/main"/>
              </a:ext>
            </a:extLst>
          </a:blip>
          <a:srcRect/>
          <a:stretch/>
        </p:blipFill>
        <p:spPr/>
      </p:pic>
      <p:sp>
        <p:nvSpPr>
          <p:cNvPr id="5" name="頁尾版面配置區 4"/>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4"/>
          </p:nvPr>
        </p:nvSpPr>
        <p:spPr/>
        <p:txBody>
          <a:bodyPr/>
          <a:lstStyle/>
          <a:p>
            <a:fld id="{E27FD744-A41C-4EAD-96D0-2F84A994B62C}" type="slidenum">
              <a:rPr lang="zh-TW" altLang="en-US" smtClean="0"/>
              <a:t>534</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265</a:t>
            </a:r>
            <a:endParaRPr lang="zh-TW" altLang="en-US" sz="3600" dirty="0">
              <a:solidFill>
                <a:schemeClr val="bg1">
                  <a:lumMod val="50000"/>
                </a:schemeClr>
              </a:solidFill>
            </a:endParaRPr>
          </a:p>
        </p:txBody>
      </p:sp>
      <p:grpSp>
        <p:nvGrpSpPr>
          <p:cNvPr id="9" name="群組 8"/>
          <p:cNvGrpSpPr/>
          <p:nvPr/>
        </p:nvGrpSpPr>
        <p:grpSpPr>
          <a:xfrm>
            <a:off x="2759437" y="4058245"/>
            <a:ext cx="1821289" cy="1847265"/>
            <a:chOff x="6563886" y="1726115"/>
            <a:chExt cx="1821289" cy="1847265"/>
          </a:xfrm>
        </p:grpSpPr>
        <p:sp>
          <p:nvSpPr>
            <p:cNvPr id="13"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4"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5" name="直線接點 14"/>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 name="群組 15"/>
          <p:cNvGrpSpPr/>
          <p:nvPr/>
        </p:nvGrpSpPr>
        <p:grpSpPr>
          <a:xfrm>
            <a:off x="4962430" y="4058245"/>
            <a:ext cx="1821289" cy="1842383"/>
            <a:chOff x="2466757" y="4025798"/>
            <a:chExt cx="1821289" cy="1842383"/>
          </a:xfrm>
        </p:grpSpPr>
        <p:sp>
          <p:nvSpPr>
            <p:cNvPr id="17"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8"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19" name="直線接點 18"/>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群組 19"/>
          <p:cNvGrpSpPr/>
          <p:nvPr/>
        </p:nvGrpSpPr>
        <p:grpSpPr>
          <a:xfrm>
            <a:off x="556444" y="4058245"/>
            <a:ext cx="1821289" cy="1847265"/>
            <a:chOff x="2377732" y="1726115"/>
            <a:chExt cx="1821289" cy="1847265"/>
          </a:xfrm>
        </p:grpSpPr>
        <p:sp>
          <p:nvSpPr>
            <p:cNvPr id="21" name="文字方塊 18"/>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2" name="文字方塊 19"/>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3" name="直線接點 22"/>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群組 23"/>
          <p:cNvGrpSpPr/>
          <p:nvPr/>
        </p:nvGrpSpPr>
        <p:grpSpPr>
          <a:xfrm>
            <a:off x="7165422" y="4058245"/>
            <a:ext cx="1821288" cy="1842383"/>
            <a:chOff x="4742598" y="6028675"/>
            <a:chExt cx="1821288" cy="1842383"/>
          </a:xfrm>
        </p:grpSpPr>
        <p:sp>
          <p:nvSpPr>
            <p:cNvPr id="25"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6"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7" name="直線接點 26"/>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87616857"/>
      </p:ext>
    </p:extLst>
  </p:cSld>
  <p:clrMapOvr>
    <a:masterClrMapping/>
  </p:clrMapOvr>
  <p:timing>
    <p:tnLst>
      <p:par>
        <p:cTn id="1" dur="indefinite" restart="never" nodeType="tmRoot"/>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0"/>
          </p:nvPr>
        </p:nvSpPr>
        <p:spPr/>
      </p:sp>
      <p:sp>
        <p:nvSpPr>
          <p:cNvPr id="3" name="圖片版面配置區 2"/>
          <p:cNvSpPr>
            <a:spLocks noGrp="1"/>
          </p:cNvSpPr>
          <p:nvPr>
            <p:ph type="pic" sz="quarter" idx="21"/>
          </p:nvPr>
        </p:nvSpPr>
        <p:spPr/>
      </p:sp>
      <p:sp>
        <p:nvSpPr>
          <p:cNvPr id="4" name="圖片版面配置區 3"/>
          <p:cNvSpPr>
            <a:spLocks noGrp="1"/>
          </p:cNvSpPr>
          <p:nvPr>
            <p:ph type="pic" sz="quarter" idx="22"/>
          </p:nvPr>
        </p:nvSpPr>
        <p:spPr/>
      </p:sp>
      <p:sp>
        <p:nvSpPr>
          <p:cNvPr id="5" name="頁尾版面配置區 4"/>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4"/>
          </p:nvPr>
        </p:nvSpPr>
        <p:spPr/>
        <p:txBody>
          <a:bodyPr/>
          <a:lstStyle/>
          <a:p>
            <a:fld id="{E27FD744-A41C-4EAD-96D0-2F84A994B62C}" type="slidenum">
              <a:rPr lang="zh-TW" altLang="en-US" smtClean="0"/>
              <a:t>535</a:t>
            </a:fld>
            <a:endParaRPr lang="zh-TW" altLang="en-US"/>
          </a:p>
        </p:txBody>
      </p:sp>
    </p:spTree>
    <p:extLst>
      <p:ext uri="{BB962C8B-B14F-4D97-AF65-F5344CB8AC3E}">
        <p14:creationId xmlns:p14="http://schemas.microsoft.com/office/powerpoint/2010/main" val="1861039849"/>
      </p:ext>
    </p:extLst>
  </p:cSld>
  <p:clrMapOvr>
    <a:masterClrMapping/>
  </p:clrMapOvr>
  <p:timing>
    <p:tnLst>
      <p:par>
        <p:cTn id="1" dur="indefinite" restart="never" nodeType="tmRoot"/>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圖片版面配置區 16"/>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6"/>
          </p:nvPr>
        </p:nvPicPr>
        <p:blipFill>
          <a:blip r:embed="rId8"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7"/>
          </p:nvPr>
        </p:nvPicPr>
        <p:blipFill>
          <a:blip r:embed="rId9"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8"/>
          </p:nvPr>
        </p:nvPicPr>
        <p:blipFill>
          <a:blip r:embed="rId10"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9"/>
          </p:nvPr>
        </p:nvPicPr>
        <p:blipFill>
          <a:blip r:embed="rId11"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1"/>
          </p:nvPr>
        </p:nvSpPr>
        <p:spPr/>
        <p:txBody>
          <a:bodyPr/>
          <a:lstStyle/>
          <a:p>
            <a:fld id="{E27FD744-A41C-4EAD-96D0-2F84A994B62C}" type="slidenum">
              <a:rPr lang="zh-TW" altLang="en-US" smtClean="0"/>
              <a:t>536</a:t>
            </a:fld>
            <a:endParaRPr lang="zh-TW" altLang="en-US"/>
          </a:p>
        </p:txBody>
      </p:sp>
      <p:sp>
        <p:nvSpPr>
          <p:cNvPr id="14" name="矩形 13"/>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文字方塊 14"/>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266</a:t>
            </a:r>
            <a:endParaRPr lang="zh-TW" altLang="en-US" sz="3600" dirty="0">
              <a:solidFill>
                <a:schemeClr val="bg1">
                  <a:lumMod val="50000"/>
                </a:schemeClr>
              </a:solidFill>
            </a:endParaRPr>
          </a:p>
        </p:txBody>
      </p:sp>
      <p:sp>
        <p:nvSpPr>
          <p:cNvPr id="16" name="文字方塊 51"/>
          <p:cNvSpPr txBox="1"/>
          <p:nvPr/>
        </p:nvSpPr>
        <p:spPr>
          <a:xfrm>
            <a:off x="679528" y="1544872"/>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27" name="文字方塊 51"/>
          <p:cNvSpPr txBox="1"/>
          <p:nvPr/>
        </p:nvSpPr>
        <p:spPr>
          <a:xfrm>
            <a:off x="679528" y="2555514"/>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366004615"/>
      </p:ext>
    </p:extLst>
  </p:cSld>
  <p:clrMapOvr>
    <a:masterClrMapping/>
  </p:clrMapOvr>
  <p:timing>
    <p:tnLst>
      <p:par>
        <p:cTn id="1" dur="indefinite" restart="never" nodeType="tmRoot"/>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
        <p:nvSpPr>
          <p:cNvPr id="12" name="頁尾版面配置區 11"/>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13" name="投影片編號版面配置區 12"/>
          <p:cNvSpPr>
            <a:spLocks noGrp="1"/>
          </p:cNvSpPr>
          <p:nvPr>
            <p:ph type="sldNum" sz="quarter" idx="21"/>
          </p:nvPr>
        </p:nvSpPr>
        <p:spPr/>
        <p:txBody>
          <a:bodyPr/>
          <a:lstStyle/>
          <a:p>
            <a:fld id="{E27FD744-A41C-4EAD-96D0-2F84A994B62C}" type="slidenum">
              <a:rPr lang="zh-TW" altLang="en-US" smtClean="0"/>
              <a:t>537</a:t>
            </a:fld>
            <a:endParaRPr lang="zh-TW" altLang="en-US"/>
          </a:p>
        </p:txBody>
      </p:sp>
    </p:spTree>
    <p:extLst>
      <p:ext uri="{BB962C8B-B14F-4D97-AF65-F5344CB8AC3E}">
        <p14:creationId xmlns:p14="http://schemas.microsoft.com/office/powerpoint/2010/main" val="557258235"/>
      </p:ext>
    </p:extLst>
  </p:cSld>
  <p:clrMapOvr>
    <a:masterClrMapping/>
  </p:clrMapOvr>
  <p:timing>
    <p:tnLst>
      <p:par>
        <p:cTn id="1" dur="indefinite" restart="never" nodeType="tmRoot"/>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圖片版面配置區 19"/>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12" name="頁尾版面配置區 11"/>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13" name="投影片編號版面配置區 12"/>
          <p:cNvSpPr>
            <a:spLocks noGrp="1"/>
          </p:cNvSpPr>
          <p:nvPr>
            <p:ph type="sldNum" sz="quarter" idx="17"/>
          </p:nvPr>
        </p:nvSpPr>
        <p:spPr/>
        <p:txBody>
          <a:bodyPr/>
          <a:lstStyle/>
          <a:p>
            <a:fld id="{E27FD744-A41C-4EAD-96D0-2F84A994B62C}" type="slidenum">
              <a:rPr lang="zh-TW" altLang="en-US" smtClean="0"/>
              <a:t>538</a:t>
            </a:fld>
            <a:endParaRPr lang="zh-TW" altLang="en-US"/>
          </a:p>
        </p:txBody>
      </p:sp>
      <p:pic>
        <p:nvPicPr>
          <p:cNvPr id="30" name="圖片版面配置區 29"/>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37" name="圖片版面配置區 36"/>
          <p:cNvPicPr>
            <a:picLocks noGrp="1" noChangeAspect="1"/>
          </p:cNvPicPr>
          <p:nvPr>
            <p:ph type="pic" sz="quarter" idx="13"/>
          </p:nvPr>
        </p:nvPicPr>
        <p:blipFill>
          <a:blip r:embed="rId6" cstate="email">
            <a:extLst>
              <a:ext uri="{28A0092B-C50C-407E-A947-70E740481C1C}">
                <a14:useLocalDpi xmlns:a14="http://schemas.microsoft.com/office/drawing/2010/main"/>
              </a:ext>
            </a:extLst>
          </a:blip>
          <a:srcRect/>
          <a:stretch>
            <a:fillRect/>
          </a:stretch>
        </p:blipFill>
        <p:spPr/>
      </p:pic>
      <p:pic>
        <p:nvPicPr>
          <p:cNvPr id="41" name="圖片版面配置區 40"/>
          <p:cNvPicPr>
            <a:picLocks noGrp="1" noChangeAspect="1"/>
          </p:cNvPicPr>
          <p:nvPr>
            <p:ph type="pic" sz="quarter" idx="12"/>
          </p:nvPr>
        </p:nvPicPr>
        <p:blipFill rotWithShape="1">
          <a:blip r:embed="rId7" cstate="email">
            <a:extLst>
              <a:ext uri="{28A0092B-C50C-407E-A947-70E740481C1C}">
                <a14:useLocalDpi xmlns:a14="http://schemas.microsoft.com/office/drawing/2010/main"/>
              </a:ext>
            </a:extLst>
          </a:blip>
          <a:srcRect/>
          <a:stretch/>
        </p:blipFill>
        <p:spPr/>
      </p:pic>
      <p:sp>
        <p:nvSpPr>
          <p:cNvPr id="10" name="矩形 9"/>
          <p:cNvSpPr/>
          <p:nvPr/>
        </p:nvSpPr>
        <p:spPr>
          <a:xfrm>
            <a:off x="3155324" y="830225"/>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183894"/>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267</a:t>
            </a:r>
            <a:endParaRPr lang="zh-TW" altLang="en-US" sz="3600" dirty="0">
              <a:solidFill>
                <a:schemeClr val="bg1">
                  <a:lumMod val="50000"/>
                </a:schemeClr>
              </a:solidFill>
            </a:endParaRPr>
          </a:p>
        </p:txBody>
      </p:sp>
      <p:sp>
        <p:nvSpPr>
          <p:cNvPr id="14" name="文字方塊 12"/>
          <p:cNvSpPr txBox="1"/>
          <p:nvPr/>
        </p:nvSpPr>
        <p:spPr>
          <a:xfrm>
            <a:off x="6497421" y="170661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5" name="矩形 14"/>
          <p:cNvSpPr/>
          <p:nvPr/>
        </p:nvSpPr>
        <p:spPr>
          <a:xfrm>
            <a:off x="6497421" y="210907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4"/>
          <p:cNvSpPr txBox="1"/>
          <p:nvPr/>
        </p:nvSpPr>
        <p:spPr>
          <a:xfrm>
            <a:off x="6497421" y="260403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6497421" y="300649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6"/>
          <p:cNvSpPr txBox="1"/>
          <p:nvPr/>
        </p:nvSpPr>
        <p:spPr>
          <a:xfrm>
            <a:off x="6502305" y="354742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6502305" y="394989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2" name="文字方塊 18"/>
          <p:cNvSpPr txBox="1"/>
          <p:nvPr/>
        </p:nvSpPr>
        <p:spPr>
          <a:xfrm>
            <a:off x="6502305" y="4444852"/>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3" name="矩形 22"/>
          <p:cNvSpPr/>
          <p:nvPr/>
        </p:nvSpPr>
        <p:spPr>
          <a:xfrm>
            <a:off x="6502305" y="484731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5" name="群組 24"/>
          <p:cNvGrpSpPr/>
          <p:nvPr/>
        </p:nvGrpSpPr>
        <p:grpSpPr>
          <a:xfrm>
            <a:off x="5957740" y="2835832"/>
            <a:ext cx="523644" cy="523644"/>
            <a:chOff x="5731184" y="3068960"/>
            <a:chExt cx="816070" cy="816070"/>
          </a:xfrm>
        </p:grpSpPr>
        <p:sp>
          <p:nvSpPr>
            <p:cNvPr id="26" name="橢圓 25"/>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7" name="群組 26"/>
            <p:cNvGrpSpPr/>
            <p:nvPr/>
          </p:nvGrpSpPr>
          <p:grpSpPr>
            <a:xfrm>
              <a:off x="5935646" y="3308966"/>
              <a:ext cx="407146" cy="336058"/>
              <a:chOff x="13079250" y="23448756"/>
              <a:chExt cx="2967819" cy="2449630"/>
            </a:xfrm>
            <a:solidFill>
              <a:schemeClr val="bg1"/>
            </a:solidFill>
          </p:grpSpPr>
          <p:sp>
            <p:nvSpPr>
              <p:cNvPr id="28" name="手繪多邊形 27"/>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手繪多邊形 28"/>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1" name="群組 30"/>
          <p:cNvGrpSpPr/>
          <p:nvPr/>
        </p:nvGrpSpPr>
        <p:grpSpPr>
          <a:xfrm>
            <a:off x="5957740" y="1938409"/>
            <a:ext cx="523644" cy="523644"/>
            <a:chOff x="5731184" y="1981037"/>
            <a:chExt cx="816070" cy="816070"/>
          </a:xfrm>
        </p:grpSpPr>
        <p:sp>
          <p:nvSpPr>
            <p:cNvPr id="32" name="橢圓 31"/>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手繪多邊形 32"/>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4" name="群組 33"/>
          <p:cNvGrpSpPr/>
          <p:nvPr/>
        </p:nvGrpSpPr>
        <p:grpSpPr>
          <a:xfrm>
            <a:off x="5962624" y="3779226"/>
            <a:ext cx="523644" cy="523644"/>
            <a:chOff x="5731184" y="4156883"/>
            <a:chExt cx="816070" cy="816070"/>
          </a:xfrm>
        </p:grpSpPr>
        <p:sp>
          <p:nvSpPr>
            <p:cNvPr id="35" name="橢圓 34"/>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6" name="群組 35"/>
            <p:cNvGrpSpPr/>
            <p:nvPr/>
          </p:nvGrpSpPr>
          <p:grpSpPr>
            <a:xfrm>
              <a:off x="5939596" y="4366125"/>
              <a:ext cx="399246" cy="397586"/>
              <a:chOff x="35309818" y="13261794"/>
              <a:chExt cx="2516828" cy="2506357"/>
            </a:xfrm>
            <a:solidFill>
              <a:schemeClr val="bg1"/>
            </a:solidFill>
          </p:grpSpPr>
          <p:sp>
            <p:nvSpPr>
              <p:cNvPr id="38" name="手繪多邊形 37"/>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6" name="群組 45"/>
          <p:cNvGrpSpPr/>
          <p:nvPr/>
        </p:nvGrpSpPr>
        <p:grpSpPr>
          <a:xfrm>
            <a:off x="5962624" y="4676649"/>
            <a:ext cx="523644" cy="523644"/>
            <a:chOff x="5731184" y="5244806"/>
            <a:chExt cx="816070" cy="816070"/>
          </a:xfrm>
        </p:grpSpPr>
        <p:sp>
          <p:nvSpPr>
            <p:cNvPr id="47" name="橢圓 46"/>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8" name="手繪多邊形 47"/>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640251934"/>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頁尾版面配置區 8"/>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10" name="投影片編號版面配置區 9"/>
          <p:cNvSpPr>
            <a:spLocks noGrp="1"/>
          </p:cNvSpPr>
          <p:nvPr>
            <p:ph type="sldNum" sz="quarter" idx="18"/>
          </p:nvPr>
        </p:nvSpPr>
        <p:spPr/>
        <p:txBody>
          <a:bodyPr/>
          <a:lstStyle/>
          <a:p>
            <a:fld id="{E27FD744-A41C-4EAD-96D0-2F84A994B62C}" type="slidenum">
              <a:rPr lang="zh-TW" altLang="en-US" smtClean="0"/>
              <a:t>53</a:t>
            </a:fld>
            <a:endParaRPr lang="zh-TW" altLang="en-US"/>
          </a:p>
        </p:txBody>
      </p:sp>
    </p:spTree>
    <p:extLst>
      <p:ext uri="{BB962C8B-B14F-4D97-AF65-F5344CB8AC3E}">
        <p14:creationId xmlns:p14="http://schemas.microsoft.com/office/powerpoint/2010/main" val="3038039951"/>
      </p:ext>
    </p:extLst>
  </p:cSld>
  <p:clrMapOvr>
    <a:masterClrMapping/>
  </p:clrMapOvr>
  <p:timing>
    <p:tnLst>
      <p:par>
        <p:cTn id="1" dur="indefinite" restart="never" nodeType="tmRoot"/>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539</a:t>
            </a:fld>
            <a:endParaRPr lang="zh-TW" altLang="en-US"/>
          </a:p>
        </p:txBody>
      </p:sp>
    </p:spTree>
    <p:extLst>
      <p:ext uri="{BB962C8B-B14F-4D97-AF65-F5344CB8AC3E}">
        <p14:creationId xmlns:p14="http://schemas.microsoft.com/office/powerpoint/2010/main" val="2426585624"/>
      </p:ext>
    </p:extLst>
  </p:cSld>
  <p:clrMapOvr>
    <a:masterClrMapping/>
  </p:clrMapOvr>
  <p:timing>
    <p:tnLst>
      <p:par>
        <p:cTn id="1" dur="indefinite" restart="never" nodeType="tmRoot"/>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圖片版面配置區 18"/>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20"/>
          </p:nvPr>
        </p:nvPicPr>
        <p:blipFill>
          <a:blip r:embed="rId7"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22"/>
          </p:nvPr>
        </p:nvPicPr>
        <p:blipFill>
          <a:blip r:embed="rId8"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23"/>
          </p:nvPr>
        </p:nvPicPr>
        <p:blipFill>
          <a:blip r:embed="rId9"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25"/>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6"/>
          </p:nvPr>
        </p:nvSpPr>
        <p:spPr/>
        <p:txBody>
          <a:bodyPr/>
          <a:lstStyle/>
          <a:p>
            <a:fld id="{E27FD744-A41C-4EAD-96D0-2F84A994B62C}" type="slidenum">
              <a:rPr lang="zh-TW" altLang="en-US" smtClean="0"/>
              <a:t>540</a:t>
            </a:fld>
            <a:endParaRPr lang="zh-TW" altLang="en-US"/>
          </a:p>
        </p:txBody>
      </p:sp>
      <p:pic>
        <p:nvPicPr>
          <p:cNvPr id="31" name="圖片版面配置區 30"/>
          <p:cNvPicPr>
            <a:picLocks noGrp="1" noChangeAspect="1"/>
          </p:cNvPicPr>
          <p:nvPr>
            <p:ph type="pic" sz="quarter" idx="24"/>
          </p:nvPr>
        </p:nvPicPr>
        <p:blipFill rotWithShape="1">
          <a:blip r:embed="rId10" cstate="email">
            <a:extLst>
              <a:ext uri="{28A0092B-C50C-407E-A947-70E740481C1C}">
                <a14:useLocalDpi xmlns:a14="http://schemas.microsoft.com/office/drawing/2010/main"/>
              </a:ext>
            </a:extLst>
          </a:blip>
          <a:srcRect/>
          <a:stretch/>
        </p:blipFill>
        <p:spPr/>
      </p:pic>
      <p:sp>
        <p:nvSpPr>
          <p:cNvPr id="13" name="矩形 12"/>
          <p:cNvSpPr/>
          <p:nvPr/>
        </p:nvSpPr>
        <p:spPr>
          <a:xfrm>
            <a:off x="3155324" y="845249"/>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文字方塊 13"/>
          <p:cNvSpPr txBox="1"/>
          <p:nvPr/>
        </p:nvSpPr>
        <p:spPr>
          <a:xfrm>
            <a:off x="2543053" y="198918"/>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268</a:t>
            </a:r>
            <a:endParaRPr lang="zh-TW" altLang="en-US" sz="3600" dirty="0">
              <a:solidFill>
                <a:schemeClr val="bg1">
                  <a:lumMod val="50000"/>
                </a:schemeClr>
              </a:solidFill>
            </a:endParaRPr>
          </a:p>
        </p:txBody>
      </p:sp>
      <p:sp>
        <p:nvSpPr>
          <p:cNvPr id="15" name="文字方塊 51"/>
          <p:cNvSpPr txBox="1"/>
          <p:nvPr/>
        </p:nvSpPr>
        <p:spPr>
          <a:xfrm>
            <a:off x="679528" y="5756503"/>
            <a:ext cx="7784944"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a:t>
            </a:r>
          </a:p>
        </p:txBody>
      </p:sp>
      <p:sp>
        <p:nvSpPr>
          <p:cNvPr id="16" name="矩形 15"/>
          <p:cNvSpPr/>
          <p:nvPr/>
        </p:nvSpPr>
        <p:spPr>
          <a:xfrm>
            <a:off x="2309300" y="2729100"/>
            <a:ext cx="4536000" cy="144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TW"/>
              <a:t>The quick brown fox jumps over the lazy dog. The quick brown fox jumps over the lazy dog. </a:t>
            </a:r>
            <a:endParaRPr lang="zh-TW" altLang="en-US" dirty="0"/>
          </a:p>
        </p:txBody>
      </p:sp>
    </p:spTree>
    <p:extLst>
      <p:ext uri="{BB962C8B-B14F-4D97-AF65-F5344CB8AC3E}">
        <p14:creationId xmlns:p14="http://schemas.microsoft.com/office/powerpoint/2010/main" val="900273841"/>
      </p:ext>
    </p:extLst>
  </p:cSld>
  <p:clrMapOvr>
    <a:masterClrMapping/>
  </p:clrMapOvr>
  <p:timing>
    <p:tnLst>
      <p:par>
        <p:cTn id="1" dur="indefinite" restart="never" nodeType="tmRoot"/>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20"/>
          </p:nvPr>
        </p:nvSpPr>
        <p:spPr/>
      </p:sp>
      <p:sp>
        <p:nvSpPr>
          <p:cNvPr id="8" name="圖片版面配置區 7"/>
          <p:cNvSpPr>
            <a:spLocks noGrp="1"/>
          </p:cNvSpPr>
          <p:nvPr>
            <p:ph type="pic" sz="quarter" idx="22"/>
          </p:nvPr>
        </p:nvSpPr>
        <p:spPr/>
      </p:sp>
      <p:sp>
        <p:nvSpPr>
          <p:cNvPr id="9" name="圖片版面配置區 8"/>
          <p:cNvSpPr>
            <a:spLocks noGrp="1"/>
          </p:cNvSpPr>
          <p:nvPr>
            <p:ph type="pic" sz="quarter" idx="23"/>
          </p:nvPr>
        </p:nvSpPr>
        <p:spPr/>
      </p:sp>
      <p:sp>
        <p:nvSpPr>
          <p:cNvPr id="10" name="圖片版面配置區 9"/>
          <p:cNvSpPr>
            <a:spLocks noGrp="1"/>
          </p:cNvSpPr>
          <p:nvPr>
            <p:ph type="pic" sz="quarter" idx="24"/>
          </p:nvPr>
        </p:nvSpPr>
        <p:spPr/>
      </p:sp>
      <p:sp>
        <p:nvSpPr>
          <p:cNvPr id="11" name="頁尾版面配置區 10"/>
          <p:cNvSpPr>
            <a:spLocks noGrp="1"/>
          </p:cNvSpPr>
          <p:nvPr>
            <p:ph type="ftr" sz="quarter" idx="25"/>
          </p:nvPr>
        </p:nvSpPr>
        <p:spPr/>
        <p:txBody>
          <a:bodyPr/>
          <a:lstStyle/>
          <a:p>
            <a:r>
              <a:rPr lang="zh-TW" altLang="en-US" smtClean="0"/>
              <a:t>商業簡報網 </a:t>
            </a:r>
            <a:r>
              <a:rPr lang="en-US" altLang="zh-TW" smtClean="0"/>
              <a:t>X Matter Lab</a:t>
            </a:r>
            <a:endParaRPr lang="zh-TW" altLang="en-US" dirty="0"/>
          </a:p>
        </p:txBody>
      </p:sp>
      <p:sp>
        <p:nvSpPr>
          <p:cNvPr id="12" name="投影片編號版面配置區 11"/>
          <p:cNvSpPr>
            <a:spLocks noGrp="1"/>
          </p:cNvSpPr>
          <p:nvPr>
            <p:ph type="sldNum" sz="quarter" idx="26"/>
          </p:nvPr>
        </p:nvSpPr>
        <p:spPr/>
        <p:txBody>
          <a:bodyPr/>
          <a:lstStyle/>
          <a:p>
            <a:fld id="{E27FD744-A41C-4EAD-96D0-2F84A994B62C}" type="slidenum">
              <a:rPr lang="zh-TW" altLang="en-US" smtClean="0"/>
              <a:t>541</a:t>
            </a:fld>
            <a:endParaRPr lang="zh-TW" altLang="en-US"/>
          </a:p>
        </p:txBody>
      </p:sp>
    </p:spTree>
    <p:extLst>
      <p:ext uri="{BB962C8B-B14F-4D97-AF65-F5344CB8AC3E}">
        <p14:creationId xmlns:p14="http://schemas.microsoft.com/office/powerpoint/2010/main" val="359551546"/>
      </p:ext>
    </p:extLst>
  </p:cSld>
  <p:clrMapOvr>
    <a:masterClrMapping/>
  </p:clrMapOvr>
  <p:timing>
    <p:tnLst>
      <p:par>
        <p:cTn id="1" dur="indefinite" restart="never" nodeType="tmRoot"/>
      </p:par>
    </p:tn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圖片版面配置區 15"/>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7" name="圖片版面配置區 16"/>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p:pic>
      <p:sp>
        <p:nvSpPr>
          <p:cNvPr id="11" name="頁尾版面配置區 10"/>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12" name="投影片編號版面配置區 11"/>
          <p:cNvSpPr>
            <a:spLocks noGrp="1"/>
          </p:cNvSpPr>
          <p:nvPr>
            <p:ph type="sldNum" sz="quarter" idx="14"/>
          </p:nvPr>
        </p:nvSpPr>
        <p:spPr/>
        <p:txBody>
          <a:bodyPr/>
          <a:lstStyle/>
          <a:p>
            <a:fld id="{E27FD744-A41C-4EAD-96D0-2F84A994B62C}" type="slidenum">
              <a:rPr lang="zh-TW" altLang="en-US" smtClean="0"/>
              <a:t>542</a:t>
            </a:fld>
            <a:endParaRPr lang="zh-TW" altLang="en-US"/>
          </a:p>
        </p:txBody>
      </p:sp>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269</a:t>
            </a:r>
            <a:endParaRPr lang="zh-TW" altLang="en-US" sz="3600" dirty="0">
              <a:solidFill>
                <a:schemeClr val="bg1">
                  <a:lumMod val="50000"/>
                </a:schemeClr>
              </a:solidFill>
            </a:endParaRPr>
          </a:p>
        </p:txBody>
      </p:sp>
      <p:grpSp>
        <p:nvGrpSpPr>
          <p:cNvPr id="9" name="群組 8"/>
          <p:cNvGrpSpPr/>
          <p:nvPr/>
        </p:nvGrpSpPr>
        <p:grpSpPr>
          <a:xfrm>
            <a:off x="467655" y="1755499"/>
            <a:ext cx="2791674" cy="954107"/>
            <a:chOff x="6149127" y="1804267"/>
            <a:chExt cx="2791674" cy="954107"/>
          </a:xfrm>
        </p:grpSpPr>
        <p:sp>
          <p:nvSpPr>
            <p:cNvPr id="10" name="矩形 9"/>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6149127" y="1865227"/>
              <a:ext cx="364036" cy="364036"/>
              <a:chOff x="439901" y="1993616"/>
              <a:chExt cx="364036" cy="364036"/>
            </a:xfrm>
          </p:grpSpPr>
          <p:sp>
            <p:nvSpPr>
              <p:cNvPr id="14" name="圓角矩形 13"/>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手繪多邊形 14"/>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9" name="群組 18"/>
          <p:cNvGrpSpPr/>
          <p:nvPr/>
        </p:nvGrpSpPr>
        <p:grpSpPr>
          <a:xfrm>
            <a:off x="467655" y="2872083"/>
            <a:ext cx="2791674" cy="954107"/>
            <a:chOff x="6149127" y="2941171"/>
            <a:chExt cx="2791674" cy="954107"/>
          </a:xfrm>
        </p:grpSpPr>
        <p:sp>
          <p:nvSpPr>
            <p:cNvPr id="20" name="矩形 19"/>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6149127" y="3002131"/>
              <a:ext cx="364036" cy="364036"/>
              <a:chOff x="439901" y="1993616"/>
              <a:chExt cx="364036" cy="364036"/>
            </a:xfrm>
          </p:grpSpPr>
          <p:sp>
            <p:nvSpPr>
              <p:cNvPr id="22" name="圓角矩形 21"/>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手繪多邊形 22"/>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4" name="群組 23"/>
          <p:cNvGrpSpPr/>
          <p:nvPr/>
        </p:nvGrpSpPr>
        <p:grpSpPr>
          <a:xfrm>
            <a:off x="467655" y="3988667"/>
            <a:ext cx="2791674" cy="954107"/>
            <a:chOff x="6149127" y="3992731"/>
            <a:chExt cx="2791674" cy="954107"/>
          </a:xfrm>
        </p:grpSpPr>
        <p:sp>
          <p:nvSpPr>
            <p:cNvPr id="25" name="矩形 24"/>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6" name="群組 25"/>
            <p:cNvGrpSpPr/>
            <p:nvPr/>
          </p:nvGrpSpPr>
          <p:grpSpPr>
            <a:xfrm>
              <a:off x="6149127" y="4053691"/>
              <a:ext cx="364036" cy="364036"/>
              <a:chOff x="439901" y="1993616"/>
              <a:chExt cx="364036" cy="364036"/>
            </a:xfrm>
          </p:grpSpPr>
          <p:sp>
            <p:nvSpPr>
              <p:cNvPr id="27" name="圓角矩形 26"/>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手繪多邊形 2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9" name="群組 28"/>
          <p:cNvGrpSpPr/>
          <p:nvPr/>
        </p:nvGrpSpPr>
        <p:grpSpPr>
          <a:xfrm>
            <a:off x="467655" y="5105251"/>
            <a:ext cx="2791674" cy="954107"/>
            <a:chOff x="6149127" y="5044291"/>
            <a:chExt cx="2791674" cy="954107"/>
          </a:xfrm>
        </p:grpSpPr>
        <p:sp>
          <p:nvSpPr>
            <p:cNvPr id="30" name="矩形 29"/>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1" name="群組 30"/>
            <p:cNvGrpSpPr/>
            <p:nvPr/>
          </p:nvGrpSpPr>
          <p:grpSpPr>
            <a:xfrm>
              <a:off x="6149127" y="5105251"/>
              <a:ext cx="364036" cy="364036"/>
              <a:chOff x="439901" y="1993616"/>
              <a:chExt cx="364036" cy="364036"/>
            </a:xfrm>
          </p:grpSpPr>
          <p:sp>
            <p:nvSpPr>
              <p:cNvPr id="32" name="圓角矩形 31"/>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手繪多邊形 32"/>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484903697"/>
      </p:ext>
    </p:extLst>
  </p:cSld>
  <p:clrMapOvr>
    <a:masterClrMapping/>
  </p:clrMapOvr>
  <p:timing>
    <p:tnLst>
      <p:par>
        <p:cTn id="1" dur="indefinite" restart="never" nodeType="tmRoot"/>
      </p:par>
    </p:tn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543</a:t>
            </a:fld>
            <a:endParaRPr lang="zh-TW" altLang="en-US"/>
          </a:p>
        </p:txBody>
      </p:sp>
    </p:spTree>
    <p:extLst>
      <p:ext uri="{BB962C8B-B14F-4D97-AF65-F5344CB8AC3E}">
        <p14:creationId xmlns:p14="http://schemas.microsoft.com/office/powerpoint/2010/main" val="2138324696"/>
      </p:ext>
    </p:extLst>
  </p:cSld>
  <p:clrMapOvr>
    <a:masterClrMapping/>
  </p:clrMapOvr>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5"/>
          </p:nvPr>
        </p:nvSpPr>
        <p:spPr/>
        <p:txBody>
          <a:bodyPr/>
          <a:lstStyle/>
          <a:p>
            <a:fld id="{E27FD744-A41C-4EAD-96D0-2F84A994B62C}" type="slidenum">
              <a:rPr lang="zh-TW" altLang="en-US" smtClean="0"/>
              <a:t>544</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270</a:t>
            </a:r>
            <a:endParaRPr lang="zh-TW" altLang="en-US" sz="3600" dirty="0">
              <a:solidFill>
                <a:schemeClr val="bg1">
                  <a:lumMod val="50000"/>
                </a:schemeClr>
              </a:solidFill>
            </a:endParaRPr>
          </a:p>
        </p:txBody>
      </p:sp>
      <p:grpSp>
        <p:nvGrpSpPr>
          <p:cNvPr id="10" name="群組 9"/>
          <p:cNvGrpSpPr/>
          <p:nvPr/>
        </p:nvGrpSpPr>
        <p:grpSpPr>
          <a:xfrm>
            <a:off x="6923022" y="1894362"/>
            <a:ext cx="1821289" cy="1847265"/>
            <a:chOff x="6563886" y="1726115"/>
            <a:chExt cx="1821289" cy="1847265"/>
          </a:xfrm>
        </p:grpSpPr>
        <p:sp>
          <p:nvSpPr>
            <p:cNvPr id="15"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6"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7" name="直線接點 16"/>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群組 17"/>
          <p:cNvGrpSpPr/>
          <p:nvPr/>
        </p:nvGrpSpPr>
        <p:grpSpPr>
          <a:xfrm>
            <a:off x="528211" y="4070980"/>
            <a:ext cx="1821289" cy="1842383"/>
            <a:chOff x="2466757" y="4025798"/>
            <a:chExt cx="1821289" cy="1842383"/>
          </a:xfrm>
        </p:grpSpPr>
        <p:sp>
          <p:nvSpPr>
            <p:cNvPr id="19"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0"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1" name="直線接點 20"/>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群組 21"/>
          <p:cNvGrpSpPr/>
          <p:nvPr/>
        </p:nvGrpSpPr>
        <p:grpSpPr>
          <a:xfrm>
            <a:off x="524990" y="1894362"/>
            <a:ext cx="1821289" cy="1847265"/>
            <a:chOff x="2377732" y="1726115"/>
            <a:chExt cx="1821289" cy="1847265"/>
          </a:xfrm>
        </p:grpSpPr>
        <p:sp>
          <p:nvSpPr>
            <p:cNvPr id="23" name="文字方塊 22"/>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4" name="文字方塊 23"/>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5" name="直線接點 24"/>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群組 25"/>
          <p:cNvGrpSpPr/>
          <p:nvPr/>
        </p:nvGrpSpPr>
        <p:grpSpPr>
          <a:xfrm>
            <a:off x="6923022" y="4070980"/>
            <a:ext cx="1821288" cy="1842383"/>
            <a:chOff x="4742598" y="6028675"/>
            <a:chExt cx="1821288" cy="1842383"/>
          </a:xfrm>
        </p:grpSpPr>
        <p:sp>
          <p:nvSpPr>
            <p:cNvPr id="27"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8"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9" name="直線接點 28"/>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70586328"/>
      </p:ext>
    </p:extLst>
  </p:cSld>
  <p:clrMapOvr>
    <a:masterClrMapping/>
  </p:clrMapOvr>
  <p:timing>
    <p:tnLst>
      <p:par>
        <p:cTn id="1" dur="indefinite" restart="never" nodeType="tmRoot"/>
      </p:par>
    </p:tn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545</a:t>
            </a:fld>
            <a:endParaRPr lang="zh-TW" altLang="en-US"/>
          </a:p>
        </p:txBody>
      </p:sp>
    </p:spTree>
    <p:extLst>
      <p:ext uri="{BB962C8B-B14F-4D97-AF65-F5344CB8AC3E}">
        <p14:creationId xmlns:p14="http://schemas.microsoft.com/office/powerpoint/2010/main" val="706484280"/>
      </p:ext>
    </p:extLst>
  </p:cSld>
  <p:clrMapOvr>
    <a:masterClrMapping/>
  </p:clrMapOvr>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5"/>
          </p:nvPr>
        </p:nvSpPr>
        <p:spPr/>
        <p:txBody>
          <a:bodyPr/>
          <a:lstStyle/>
          <a:p>
            <a:fld id="{E27FD744-A41C-4EAD-96D0-2F84A994B62C}" type="slidenum">
              <a:rPr lang="zh-TW" altLang="en-US" smtClean="0"/>
              <a:t>546</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271</a:t>
            </a:r>
            <a:endParaRPr lang="zh-TW" altLang="en-US" sz="3600" dirty="0">
              <a:solidFill>
                <a:schemeClr val="bg1">
                  <a:lumMod val="50000"/>
                </a:schemeClr>
              </a:solidFill>
            </a:endParaRPr>
          </a:p>
        </p:txBody>
      </p:sp>
      <p:grpSp>
        <p:nvGrpSpPr>
          <p:cNvPr id="10" name="群組 9"/>
          <p:cNvGrpSpPr/>
          <p:nvPr/>
        </p:nvGrpSpPr>
        <p:grpSpPr>
          <a:xfrm>
            <a:off x="6923022" y="1894362"/>
            <a:ext cx="1821289" cy="1847265"/>
            <a:chOff x="6563886" y="1726115"/>
            <a:chExt cx="1821289" cy="1847265"/>
          </a:xfrm>
        </p:grpSpPr>
        <p:sp>
          <p:nvSpPr>
            <p:cNvPr id="11"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2"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3" name="直線接點 12"/>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群組 13"/>
          <p:cNvGrpSpPr/>
          <p:nvPr/>
        </p:nvGrpSpPr>
        <p:grpSpPr>
          <a:xfrm>
            <a:off x="528211" y="4070980"/>
            <a:ext cx="1821289" cy="1842383"/>
            <a:chOff x="2466757" y="4025798"/>
            <a:chExt cx="1821289" cy="1842383"/>
          </a:xfrm>
        </p:grpSpPr>
        <p:sp>
          <p:nvSpPr>
            <p:cNvPr id="15"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6"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17" name="直線接點 16"/>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群組 17"/>
          <p:cNvGrpSpPr/>
          <p:nvPr/>
        </p:nvGrpSpPr>
        <p:grpSpPr>
          <a:xfrm>
            <a:off x="524990" y="1894362"/>
            <a:ext cx="1821289" cy="1847265"/>
            <a:chOff x="2377732" y="1726115"/>
            <a:chExt cx="1821289" cy="1847265"/>
          </a:xfrm>
        </p:grpSpPr>
        <p:sp>
          <p:nvSpPr>
            <p:cNvPr id="19" name="文字方塊 18"/>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0" name="文字方塊 19"/>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1" name="直線接點 20"/>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群組 21"/>
          <p:cNvGrpSpPr/>
          <p:nvPr/>
        </p:nvGrpSpPr>
        <p:grpSpPr>
          <a:xfrm>
            <a:off x="6923022" y="4070980"/>
            <a:ext cx="1821288" cy="1842383"/>
            <a:chOff x="4742598" y="6028675"/>
            <a:chExt cx="1821288" cy="1842383"/>
          </a:xfrm>
        </p:grpSpPr>
        <p:sp>
          <p:nvSpPr>
            <p:cNvPr id="23"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4"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5" name="直線接點 24"/>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2994662"/>
      </p:ext>
    </p:extLst>
  </p:cSld>
  <p:clrMapOvr>
    <a:masterClrMapping/>
  </p:clrMapOvr>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547</a:t>
            </a:fld>
            <a:endParaRPr lang="zh-TW" altLang="en-US"/>
          </a:p>
        </p:txBody>
      </p:sp>
    </p:spTree>
    <p:extLst>
      <p:ext uri="{BB962C8B-B14F-4D97-AF65-F5344CB8AC3E}">
        <p14:creationId xmlns:p14="http://schemas.microsoft.com/office/powerpoint/2010/main" val="1689675375"/>
      </p:ext>
    </p:extLst>
  </p:cSld>
  <p:clrMapOvr>
    <a:masterClrMapping/>
  </p:clrMapOvr>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21"/>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2"/>
          </p:nvPr>
        </p:nvPicPr>
        <p:blipFill rotWithShape="1">
          <a:blip r:embed="rId3"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23"/>
          </p:nvPr>
        </p:nvPicPr>
        <p:blipFill>
          <a:blip r:embed="rId4"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5"/>
          </p:nvPr>
        </p:nvSpPr>
        <p:spPr/>
        <p:txBody>
          <a:bodyPr/>
          <a:lstStyle/>
          <a:p>
            <a:fld id="{E27FD744-A41C-4EAD-96D0-2F84A994B62C}" type="slidenum">
              <a:rPr lang="zh-TW" altLang="en-US" smtClean="0"/>
              <a:t>548</a:t>
            </a:fld>
            <a:endParaRPr lang="zh-TW" altLang="en-US"/>
          </a:p>
        </p:txBody>
      </p:sp>
      <p:pic>
        <p:nvPicPr>
          <p:cNvPr id="14" name="圖片版面配置區 13"/>
          <p:cNvPicPr>
            <a:picLocks noGrp="1" noChangeAspect="1"/>
          </p:cNvPicPr>
          <p:nvPr>
            <p:ph type="pic" sz="quarter" idx="20"/>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272</a:t>
            </a:r>
            <a:endParaRPr lang="zh-TW" altLang="en-US" sz="3600" dirty="0">
              <a:solidFill>
                <a:schemeClr val="bg1">
                  <a:lumMod val="50000"/>
                </a:schemeClr>
              </a:solidFill>
            </a:endParaRPr>
          </a:p>
        </p:txBody>
      </p:sp>
      <p:sp>
        <p:nvSpPr>
          <p:cNvPr id="13" name="矩形 12"/>
          <p:cNvSpPr/>
          <p:nvPr/>
        </p:nvSpPr>
        <p:spPr>
          <a:xfrm>
            <a:off x="7016100" y="2133950"/>
            <a:ext cx="2127900" cy="38096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TW"/>
              <a:t>The quick brown fox jumps over the lazy dog. The quick brown fox jumps over the lazy dog. </a:t>
            </a:r>
            <a:endParaRPr lang="zh-TW" altLang="en-US" dirty="0"/>
          </a:p>
        </p:txBody>
      </p:sp>
    </p:spTree>
    <p:extLst>
      <p:ext uri="{BB962C8B-B14F-4D97-AF65-F5344CB8AC3E}">
        <p14:creationId xmlns:p14="http://schemas.microsoft.com/office/powerpoint/2010/main" val="1202251870"/>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圖片版面配置區 17"/>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頁尾版面配置區 8"/>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10" name="投影片編號版面配置區 9"/>
          <p:cNvSpPr>
            <a:spLocks noGrp="1"/>
          </p:cNvSpPr>
          <p:nvPr>
            <p:ph type="sldNum" sz="quarter" idx="18"/>
          </p:nvPr>
        </p:nvSpPr>
        <p:spPr/>
        <p:txBody>
          <a:bodyPr/>
          <a:lstStyle/>
          <a:p>
            <a:fld id="{E27FD744-A41C-4EAD-96D0-2F84A994B62C}" type="slidenum">
              <a:rPr lang="zh-TW" altLang="en-US" smtClean="0"/>
              <a:t>54</a:t>
            </a:fld>
            <a:endParaRPr lang="zh-TW" altLang="en-US"/>
          </a:p>
        </p:txBody>
      </p:sp>
      <p:sp>
        <p:nvSpPr>
          <p:cNvPr id="21" name="矩形 2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025</a:t>
            </a:r>
            <a:endParaRPr lang="zh-TW" altLang="en-US" sz="3600" dirty="0">
              <a:solidFill>
                <a:schemeClr val="bg1">
                  <a:lumMod val="50000"/>
                </a:schemeClr>
              </a:solidFill>
            </a:endParaRPr>
          </a:p>
        </p:txBody>
      </p:sp>
      <p:sp>
        <p:nvSpPr>
          <p:cNvPr id="12" name="文字方塊 51"/>
          <p:cNvSpPr txBox="1"/>
          <p:nvPr/>
        </p:nvSpPr>
        <p:spPr>
          <a:xfrm>
            <a:off x="679528" y="178080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635081179"/>
      </p:ext>
    </p:extLst>
  </p:cSld>
  <p:clrMapOvr>
    <a:masterClrMapping/>
  </p:clrMapOvr>
  <p:timing>
    <p:tnLst>
      <p:par>
        <p:cTn id="1" dur="indefinite" restart="never" nodeType="tmRoot"/>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0"/>
          </p:nvPr>
        </p:nvSpPr>
        <p:spPr/>
      </p:sp>
      <p:sp>
        <p:nvSpPr>
          <p:cNvPr id="3" name="圖片版面配置區 2"/>
          <p:cNvSpPr>
            <a:spLocks noGrp="1"/>
          </p:cNvSpPr>
          <p:nvPr>
            <p:ph type="pic" sz="quarter" idx="21"/>
          </p:nvPr>
        </p:nvSpPr>
        <p:spPr/>
      </p:sp>
      <p:sp>
        <p:nvSpPr>
          <p:cNvPr id="4" name="圖片版面配置區 3"/>
          <p:cNvSpPr>
            <a:spLocks noGrp="1"/>
          </p:cNvSpPr>
          <p:nvPr>
            <p:ph type="pic" sz="quarter" idx="22"/>
          </p:nvPr>
        </p:nvSpPr>
        <p:spPr/>
      </p:sp>
      <p:sp>
        <p:nvSpPr>
          <p:cNvPr id="5" name="圖片版面配置區 4"/>
          <p:cNvSpPr>
            <a:spLocks noGrp="1"/>
          </p:cNvSpPr>
          <p:nvPr>
            <p:ph type="pic" sz="quarter" idx="23"/>
          </p:nvPr>
        </p:nvSpPr>
        <p:spPr/>
      </p:sp>
      <p:sp>
        <p:nvSpPr>
          <p:cNvPr id="6" name="頁尾版面配置區 5"/>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5"/>
          </p:nvPr>
        </p:nvSpPr>
        <p:spPr/>
        <p:txBody>
          <a:bodyPr/>
          <a:lstStyle/>
          <a:p>
            <a:fld id="{E27FD744-A41C-4EAD-96D0-2F84A994B62C}" type="slidenum">
              <a:rPr lang="zh-TW" altLang="en-US" smtClean="0"/>
              <a:t>549</a:t>
            </a:fld>
            <a:endParaRPr lang="zh-TW" altLang="en-US"/>
          </a:p>
        </p:txBody>
      </p:sp>
    </p:spTree>
    <p:extLst>
      <p:ext uri="{BB962C8B-B14F-4D97-AF65-F5344CB8AC3E}">
        <p14:creationId xmlns:p14="http://schemas.microsoft.com/office/powerpoint/2010/main" val="1321936314"/>
      </p:ext>
    </p:extLst>
  </p:cSld>
  <p:clrMapOvr>
    <a:masterClrMapping/>
  </p:clrMapOvr>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23"/>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24"/>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5"/>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7"/>
          </p:nvPr>
        </p:nvSpPr>
        <p:spPr/>
        <p:txBody>
          <a:bodyPr/>
          <a:lstStyle/>
          <a:p>
            <a:fld id="{E27FD744-A41C-4EAD-96D0-2F84A994B62C}" type="slidenum">
              <a:rPr lang="zh-TW" altLang="en-US" smtClean="0"/>
              <a:t>550</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273</a:t>
            </a:r>
            <a:endParaRPr lang="zh-TW" altLang="en-US" sz="3600" dirty="0">
              <a:solidFill>
                <a:schemeClr val="bg1">
                  <a:lumMod val="50000"/>
                </a:schemeClr>
              </a:solidFill>
            </a:endParaRPr>
          </a:p>
        </p:txBody>
      </p:sp>
      <p:grpSp>
        <p:nvGrpSpPr>
          <p:cNvPr id="14" name="群組 13"/>
          <p:cNvGrpSpPr/>
          <p:nvPr/>
        </p:nvGrpSpPr>
        <p:grpSpPr>
          <a:xfrm>
            <a:off x="560912" y="2208486"/>
            <a:ext cx="421170" cy="421170"/>
            <a:chOff x="1600200" y="2308860"/>
            <a:chExt cx="594360" cy="594360"/>
          </a:xfrm>
          <a:noFill/>
        </p:grpSpPr>
        <p:sp>
          <p:nvSpPr>
            <p:cNvPr id="16" name="橢圓 1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1046877" y="2049739"/>
            <a:ext cx="359769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9" name="群組 18"/>
          <p:cNvGrpSpPr/>
          <p:nvPr/>
        </p:nvGrpSpPr>
        <p:grpSpPr>
          <a:xfrm>
            <a:off x="560912" y="3183846"/>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46877" y="3025099"/>
            <a:ext cx="359769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4" name="群組 23"/>
          <p:cNvGrpSpPr/>
          <p:nvPr/>
        </p:nvGrpSpPr>
        <p:grpSpPr>
          <a:xfrm>
            <a:off x="560912" y="4159206"/>
            <a:ext cx="421170" cy="421170"/>
            <a:chOff x="1600200" y="2308860"/>
            <a:chExt cx="594360" cy="594360"/>
          </a:xfrm>
          <a:noFill/>
        </p:grpSpPr>
        <p:sp>
          <p:nvSpPr>
            <p:cNvPr id="26" name="橢圓 2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046877" y="4000459"/>
            <a:ext cx="359769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9" name="群組 28"/>
          <p:cNvGrpSpPr/>
          <p:nvPr/>
        </p:nvGrpSpPr>
        <p:grpSpPr>
          <a:xfrm>
            <a:off x="560912" y="5134566"/>
            <a:ext cx="421170" cy="421170"/>
            <a:chOff x="1600200" y="2308860"/>
            <a:chExt cx="594360" cy="594360"/>
          </a:xfrm>
          <a:noFill/>
        </p:grpSpPr>
        <p:sp>
          <p:nvSpPr>
            <p:cNvPr id="31" name="橢圓 3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0" name="矩形 29"/>
          <p:cNvSpPr/>
          <p:nvPr/>
        </p:nvSpPr>
        <p:spPr>
          <a:xfrm>
            <a:off x="1046877" y="4975819"/>
            <a:ext cx="359769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1761155629"/>
      </p:ext>
    </p:extLst>
  </p:cSld>
  <p:clrMapOvr>
    <a:masterClrMapping/>
  </p:clrMapOvr>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3"/>
          </p:nvPr>
        </p:nvSpPr>
        <p:spPr/>
      </p:sp>
      <p:sp>
        <p:nvSpPr>
          <p:cNvPr id="3" name="圖片版面配置區 2"/>
          <p:cNvSpPr>
            <a:spLocks noGrp="1"/>
          </p:cNvSpPr>
          <p:nvPr>
            <p:ph type="pic" sz="quarter" idx="24"/>
          </p:nvPr>
        </p:nvSpPr>
        <p:spPr/>
      </p:sp>
      <p:sp>
        <p:nvSpPr>
          <p:cNvPr id="4" name="圖片版面配置區 3"/>
          <p:cNvSpPr>
            <a:spLocks noGrp="1"/>
          </p:cNvSpPr>
          <p:nvPr>
            <p:ph type="pic" sz="quarter" idx="25"/>
          </p:nvPr>
        </p:nvSpPr>
        <p:spPr/>
      </p:sp>
      <p:sp>
        <p:nvSpPr>
          <p:cNvPr id="5" name="頁尾版面配置區 4"/>
          <p:cNvSpPr>
            <a:spLocks noGrp="1"/>
          </p:cNvSpPr>
          <p:nvPr>
            <p:ph type="ftr" sz="quarter" idx="26"/>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27"/>
          </p:nvPr>
        </p:nvSpPr>
        <p:spPr/>
        <p:txBody>
          <a:bodyPr/>
          <a:lstStyle/>
          <a:p>
            <a:fld id="{E27FD744-A41C-4EAD-96D0-2F84A994B62C}" type="slidenum">
              <a:rPr lang="zh-TW" altLang="en-US" smtClean="0"/>
              <a:t>551</a:t>
            </a:fld>
            <a:endParaRPr lang="zh-TW" altLang="en-US"/>
          </a:p>
        </p:txBody>
      </p:sp>
    </p:spTree>
    <p:extLst>
      <p:ext uri="{BB962C8B-B14F-4D97-AF65-F5344CB8AC3E}">
        <p14:creationId xmlns:p14="http://schemas.microsoft.com/office/powerpoint/2010/main" val="3469305260"/>
      </p:ext>
    </p:extLst>
  </p:cSld>
  <p:clrMapOvr>
    <a:masterClrMapping/>
  </p:clrMapOvr>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圖片版面配置區 17"/>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552</a:t>
            </a:fld>
            <a:endParaRPr lang="zh-TW" altLang="en-US"/>
          </a:p>
        </p:txBody>
      </p:sp>
      <p:sp>
        <p:nvSpPr>
          <p:cNvPr id="7" name="矩形 6"/>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274</a:t>
            </a:r>
            <a:endParaRPr lang="zh-TW" altLang="en-US" sz="3600" dirty="0">
              <a:solidFill>
                <a:schemeClr val="bg1">
                  <a:lumMod val="50000"/>
                </a:schemeClr>
              </a:solidFill>
            </a:endParaRPr>
          </a:p>
        </p:txBody>
      </p:sp>
      <p:sp>
        <p:nvSpPr>
          <p:cNvPr id="36" name="矩形 35"/>
          <p:cNvSpPr/>
          <p:nvPr/>
        </p:nvSpPr>
        <p:spPr>
          <a:xfrm>
            <a:off x="2564964" y="4482602"/>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37" name="群組 36"/>
          <p:cNvGrpSpPr/>
          <p:nvPr/>
        </p:nvGrpSpPr>
        <p:grpSpPr>
          <a:xfrm>
            <a:off x="2087888" y="4511739"/>
            <a:ext cx="403390" cy="403390"/>
            <a:chOff x="5023476" y="1967700"/>
            <a:chExt cx="421170" cy="421170"/>
          </a:xfrm>
        </p:grpSpPr>
        <p:sp>
          <p:nvSpPr>
            <p:cNvPr id="38" name="橢圓 37"/>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0" name="矩形 39"/>
          <p:cNvSpPr/>
          <p:nvPr/>
        </p:nvSpPr>
        <p:spPr>
          <a:xfrm>
            <a:off x="2564964" y="5206502"/>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41" name="群組 40"/>
          <p:cNvGrpSpPr/>
          <p:nvPr/>
        </p:nvGrpSpPr>
        <p:grpSpPr>
          <a:xfrm>
            <a:off x="2087888" y="5235639"/>
            <a:ext cx="403390" cy="403390"/>
            <a:chOff x="5023476" y="1967700"/>
            <a:chExt cx="421170" cy="421170"/>
          </a:xfrm>
        </p:grpSpPr>
        <p:sp>
          <p:nvSpPr>
            <p:cNvPr id="42" name="橢圓 41"/>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4" name="群組 43"/>
          <p:cNvGrpSpPr/>
          <p:nvPr/>
        </p:nvGrpSpPr>
        <p:grpSpPr>
          <a:xfrm>
            <a:off x="2087888" y="5959539"/>
            <a:ext cx="403390" cy="403390"/>
            <a:chOff x="5023476" y="1967700"/>
            <a:chExt cx="421170" cy="421170"/>
          </a:xfrm>
        </p:grpSpPr>
        <p:sp>
          <p:nvSpPr>
            <p:cNvPr id="45" name="橢圓 44"/>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7" name="矩形 46"/>
          <p:cNvSpPr/>
          <p:nvPr/>
        </p:nvSpPr>
        <p:spPr>
          <a:xfrm>
            <a:off x="2564964" y="5899623"/>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3984010505"/>
      </p:ext>
    </p:extLst>
  </p:cSld>
  <p:clrMapOvr>
    <a:masterClrMapping/>
  </p:clrMapOvr>
  <p:timing>
    <p:tnLst>
      <p:par>
        <p:cTn id="1" dur="indefinite" restart="never" nodeType="tmRoot"/>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553</a:t>
            </a:fld>
            <a:endParaRPr lang="zh-TW" altLang="en-US"/>
          </a:p>
        </p:txBody>
      </p:sp>
    </p:spTree>
    <p:extLst>
      <p:ext uri="{BB962C8B-B14F-4D97-AF65-F5344CB8AC3E}">
        <p14:creationId xmlns:p14="http://schemas.microsoft.com/office/powerpoint/2010/main" val="3141406695"/>
      </p:ext>
    </p:extLst>
  </p:cSld>
  <p:clrMapOvr>
    <a:masterClrMapping/>
  </p:clrMapOvr>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1" name="圖片版面配置區 10"/>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p:pic>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554</a:t>
            </a:fld>
            <a:endParaRPr lang="zh-TW" altLang="en-US"/>
          </a:p>
        </p:txBody>
      </p:sp>
      <p:sp>
        <p:nvSpPr>
          <p:cNvPr id="7" name="矩形 6"/>
          <p:cNvSpPr/>
          <p:nvPr/>
        </p:nvSpPr>
        <p:spPr>
          <a:xfrm>
            <a:off x="495364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434137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275</a:t>
            </a:r>
            <a:endParaRPr lang="zh-TW" altLang="en-US" sz="3600" dirty="0">
              <a:solidFill>
                <a:schemeClr val="bg1">
                  <a:lumMod val="50000"/>
                </a:schemeClr>
              </a:solidFill>
            </a:endParaRPr>
          </a:p>
        </p:txBody>
      </p:sp>
      <p:sp>
        <p:nvSpPr>
          <p:cNvPr id="9" name="矩形 8"/>
          <p:cNvSpPr/>
          <p:nvPr/>
        </p:nvSpPr>
        <p:spPr>
          <a:xfrm>
            <a:off x="4983767" y="1948518"/>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4983767" y="3000078"/>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4983767" y="4051638"/>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4983767" y="5103198"/>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4497801" y="2107265"/>
            <a:ext cx="421170" cy="421170"/>
            <a:chOff x="5023476" y="1967700"/>
            <a:chExt cx="421170" cy="421170"/>
          </a:xfrm>
        </p:grpSpPr>
        <p:sp>
          <p:nvSpPr>
            <p:cNvPr id="17" name="橢圓 16"/>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9" name="群組 18"/>
          <p:cNvGrpSpPr/>
          <p:nvPr/>
        </p:nvGrpSpPr>
        <p:grpSpPr>
          <a:xfrm>
            <a:off x="4497801" y="3158825"/>
            <a:ext cx="421170" cy="421170"/>
            <a:chOff x="5023476" y="3019260"/>
            <a:chExt cx="421170" cy="421170"/>
          </a:xfrm>
        </p:grpSpPr>
        <p:sp>
          <p:nvSpPr>
            <p:cNvPr id="20" name="橢圓 19"/>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4497801" y="4210385"/>
            <a:ext cx="421170" cy="421170"/>
            <a:chOff x="5023476" y="4070820"/>
            <a:chExt cx="421170" cy="421170"/>
          </a:xfrm>
        </p:grpSpPr>
        <p:sp>
          <p:nvSpPr>
            <p:cNvPr id="23" name="橢圓 22"/>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5" name="群組 24"/>
          <p:cNvGrpSpPr/>
          <p:nvPr/>
        </p:nvGrpSpPr>
        <p:grpSpPr>
          <a:xfrm>
            <a:off x="4497801" y="5261945"/>
            <a:ext cx="421170" cy="421170"/>
            <a:chOff x="5023476" y="5122380"/>
            <a:chExt cx="421170" cy="421170"/>
          </a:xfrm>
        </p:grpSpPr>
        <p:sp>
          <p:nvSpPr>
            <p:cNvPr id="26" name="橢圓 25"/>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11948656"/>
      </p:ext>
    </p:extLst>
  </p:cSld>
  <p:clrMapOvr>
    <a:masterClrMapping/>
  </p:clrMapOvr>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555</a:t>
            </a:fld>
            <a:endParaRPr lang="zh-TW" altLang="en-US"/>
          </a:p>
        </p:txBody>
      </p:sp>
    </p:spTree>
    <p:extLst>
      <p:ext uri="{BB962C8B-B14F-4D97-AF65-F5344CB8AC3E}">
        <p14:creationId xmlns:p14="http://schemas.microsoft.com/office/powerpoint/2010/main" val="939006427"/>
      </p:ext>
    </p:extLst>
  </p:cSld>
  <p:clrMapOvr>
    <a:masterClrMapping/>
  </p:clrMapOvr>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3"/>
          </p:nvPr>
        </p:nvSpPr>
        <p:spPr/>
        <p:txBody>
          <a:bodyPr/>
          <a:lstStyle/>
          <a:p>
            <a:fld id="{E27FD744-A41C-4EAD-96D0-2F84A994B62C}" type="slidenum">
              <a:rPr lang="zh-TW" altLang="en-US" smtClean="0"/>
              <a:t>556</a:t>
            </a:fld>
            <a:endParaRPr lang="zh-TW" altLang="en-US"/>
          </a:p>
        </p:txBody>
      </p:sp>
      <p:sp>
        <p:nvSpPr>
          <p:cNvPr id="7" name="矩形 6"/>
          <p:cNvSpPr/>
          <p:nvPr/>
        </p:nvSpPr>
        <p:spPr>
          <a:xfrm>
            <a:off x="13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7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276</a:t>
            </a:r>
            <a:endParaRPr lang="zh-TW" altLang="en-US" sz="3600" dirty="0">
              <a:solidFill>
                <a:schemeClr val="bg1">
                  <a:lumMod val="50000"/>
                </a:schemeClr>
              </a:solidFill>
            </a:endParaRPr>
          </a:p>
        </p:txBody>
      </p:sp>
      <p:sp>
        <p:nvSpPr>
          <p:cNvPr id="11" name="文字方塊 51"/>
          <p:cNvSpPr txBox="1"/>
          <p:nvPr/>
        </p:nvSpPr>
        <p:spPr>
          <a:xfrm>
            <a:off x="679528" y="1780800"/>
            <a:ext cx="4121420" cy="132343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2" name="文字方塊 51"/>
          <p:cNvSpPr txBox="1"/>
          <p:nvPr/>
        </p:nvSpPr>
        <p:spPr>
          <a:xfrm>
            <a:off x="6098872" y="4122432"/>
            <a:ext cx="2587928" cy="2062103"/>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500624032"/>
      </p:ext>
    </p:extLst>
  </p:cSld>
  <p:clrMapOvr>
    <a:masterClrMapping/>
  </p:clrMapOvr>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557</a:t>
            </a:fld>
            <a:endParaRPr lang="zh-TW" altLang="en-US"/>
          </a:p>
        </p:txBody>
      </p:sp>
    </p:spTree>
    <p:extLst>
      <p:ext uri="{BB962C8B-B14F-4D97-AF65-F5344CB8AC3E}">
        <p14:creationId xmlns:p14="http://schemas.microsoft.com/office/powerpoint/2010/main" val="4049044486"/>
      </p:ext>
    </p:extLst>
  </p:cSld>
  <p:clrMapOvr>
    <a:masterClrMapping/>
  </p:clrMapOvr>
  <p:timing>
    <p:tnLst>
      <p:par>
        <p:cTn id="1" dur="indefinite" restart="never" nodeType="tmRoot"/>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7"/>
          </p:nvPr>
        </p:nvSpPr>
        <p:spPr/>
        <p:txBody>
          <a:bodyPr/>
          <a:lstStyle/>
          <a:p>
            <a:fld id="{E27FD744-A41C-4EAD-96D0-2F84A994B62C}" type="slidenum">
              <a:rPr lang="zh-TW" altLang="en-US" smtClean="0"/>
              <a:t>558</a:t>
            </a:fld>
            <a:endParaRPr lang="zh-TW" altLang="en-US"/>
          </a:p>
        </p:txBody>
      </p:sp>
      <p:pic>
        <p:nvPicPr>
          <p:cNvPr id="17" name="圖片版面配置區 16"/>
          <p:cNvPicPr>
            <a:picLocks noGrp="1" noChangeAspect="1"/>
          </p:cNvPicPr>
          <p:nvPr>
            <p:ph type="pic" sz="quarter" idx="13"/>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49841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43718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277</a:t>
            </a:r>
            <a:endParaRPr lang="zh-TW" altLang="en-US" sz="3600" dirty="0">
              <a:solidFill>
                <a:schemeClr val="bg1">
                  <a:lumMod val="50000"/>
                </a:schemeClr>
              </a:solidFill>
            </a:endParaRPr>
          </a:p>
        </p:txBody>
      </p:sp>
      <p:grpSp>
        <p:nvGrpSpPr>
          <p:cNvPr id="13" name="群組 12"/>
          <p:cNvGrpSpPr/>
          <p:nvPr/>
        </p:nvGrpSpPr>
        <p:grpSpPr>
          <a:xfrm>
            <a:off x="4876917" y="2049739"/>
            <a:ext cx="3352566" cy="738664"/>
            <a:chOff x="560912" y="1927819"/>
            <a:chExt cx="3352566" cy="738664"/>
          </a:xfrm>
        </p:grpSpPr>
        <p:grpSp>
          <p:nvGrpSpPr>
            <p:cNvPr id="16" name="群組 15"/>
            <p:cNvGrpSpPr/>
            <p:nvPr/>
          </p:nvGrpSpPr>
          <p:grpSpPr>
            <a:xfrm>
              <a:off x="560912" y="2086566"/>
              <a:ext cx="421170" cy="421170"/>
              <a:chOff x="1600200" y="2308860"/>
              <a:chExt cx="594360" cy="594360"/>
            </a:xfrm>
            <a:noFill/>
          </p:grpSpPr>
          <p:sp>
            <p:nvSpPr>
              <p:cNvPr id="19" name="橢圓 1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1" name="群組 20"/>
          <p:cNvGrpSpPr/>
          <p:nvPr/>
        </p:nvGrpSpPr>
        <p:grpSpPr>
          <a:xfrm>
            <a:off x="4876917" y="3025099"/>
            <a:ext cx="3352566" cy="738664"/>
            <a:chOff x="560912" y="1927819"/>
            <a:chExt cx="3352566" cy="738664"/>
          </a:xfrm>
        </p:grpSpPr>
        <p:grpSp>
          <p:nvGrpSpPr>
            <p:cNvPr id="22" name="群組 21"/>
            <p:cNvGrpSpPr/>
            <p:nvPr/>
          </p:nvGrpSpPr>
          <p:grpSpPr>
            <a:xfrm>
              <a:off x="560912" y="2086566"/>
              <a:ext cx="421170" cy="421170"/>
              <a:chOff x="1600200" y="2308860"/>
              <a:chExt cx="594360" cy="594360"/>
            </a:xfrm>
            <a:noFill/>
          </p:grpSpPr>
          <p:sp>
            <p:nvSpPr>
              <p:cNvPr id="24" name="橢圓 2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6" name="群組 25"/>
          <p:cNvGrpSpPr/>
          <p:nvPr/>
        </p:nvGrpSpPr>
        <p:grpSpPr>
          <a:xfrm>
            <a:off x="4876917" y="4000459"/>
            <a:ext cx="3352566" cy="738664"/>
            <a:chOff x="560912" y="1927819"/>
            <a:chExt cx="3352566" cy="738664"/>
          </a:xfrm>
        </p:grpSpPr>
        <p:grpSp>
          <p:nvGrpSpPr>
            <p:cNvPr id="27" name="群組 26"/>
            <p:cNvGrpSpPr/>
            <p:nvPr/>
          </p:nvGrpSpPr>
          <p:grpSpPr>
            <a:xfrm>
              <a:off x="560912" y="2086566"/>
              <a:ext cx="421170" cy="421170"/>
              <a:chOff x="1600200" y="2308860"/>
              <a:chExt cx="594360" cy="594360"/>
            </a:xfrm>
            <a:noFill/>
          </p:grpSpPr>
          <p:sp>
            <p:nvSpPr>
              <p:cNvPr id="29" name="橢圓 2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1" name="群組 30"/>
          <p:cNvGrpSpPr/>
          <p:nvPr/>
        </p:nvGrpSpPr>
        <p:grpSpPr>
          <a:xfrm>
            <a:off x="4876917" y="4975819"/>
            <a:ext cx="3352566" cy="738664"/>
            <a:chOff x="560912" y="1927819"/>
            <a:chExt cx="3352566" cy="738664"/>
          </a:xfrm>
        </p:grpSpPr>
        <p:grpSp>
          <p:nvGrpSpPr>
            <p:cNvPr id="32" name="群組 31"/>
            <p:cNvGrpSpPr/>
            <p:nvPr/>
          </p:nvGrpSpPr>
          <p:grpSpPr>
            <a:xfrm>
              <a:off x="560912" y="2086566"/>
              <a:ext cx="421170" cy="421170"/>
              <a:chOff x="1600200" y="2308860"/>
              <a:chExt cx="594360" cy="594360"/>
            </a:xfrm>
            <a:noFill/>
          </p:grpSpPr>
          <p:sp>
            <p:nvSpPr>
              <p:cNvPr id="34" name="橢圓 3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3" name="矩形 3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43218894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頁尾版面配置區 6"/>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8"/>
          </p:nvPr>
        </p:nvSpPr>
        <p:spPr/>
        <p:txBody>
          <a:bodyPr/>
          <a:lstStyle/>
          <a:p>
            <a:fld id="{E27FD744-A41C-4EAD-96D0-2F84A994B62C}" type="slidenum">
              <a:rPr lang="zh-TW" altLang="en-US" smtClean="0"/>
              <a:t>55</a:t>
            </a:fld>
            <a:endParaRPr lang="zh-TW" altLang="en-US"/>
          </a:p>
        </p:txBody>
      </p:sp>
    </p:spTree>
    <p:extLst>
      <p:ext uri="{BB962C8B-B14F-4D97-AF65-F5344CB8AC3E}">
        <p14:creationId xmlns:p14="http://schemas.microsoft.com/office/powerpoint/2010/main" val="796211221"/>
      </p:ext>
    </p:extLst>
  </p:cSld>
  <p:clrMapOvr>
    <a:masterClrMapping/>
  </p:clrMapOvr>
  <p:timing>
    <p:tnLst>
      <p:par>
        <p:cTn id="1" dur="indefinite" restart="never" nodeType="tmRoot"/>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1"/>
          </p:nvPr>
        </p:nvSpPr>
        <p:spPr/>
      </p:sp>
      <p:sp>
        <p:nvSpPr>
          <p:cNvPr id="3" name="圖片版面配置區 2"/>
          <p:cNvSpPr>
            <a:spLocks noGrp="1"/>
          </p:cNvSpPr>
          <p:nvPr>
            <p:ph type="pic" sz="quarter" idx="12"/>
          </p:nvPr>
        </p:nvSpPr>
        <p:spPr/>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頁尾版面配置區 6"/>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7"/>
          </p:nvPr>
        </p:nvSpPr>
        <p:spPr/>
        <p:txBody>
          <a:bodyPr/>
          <a:lstStyle/>
          <a:p>
            <a:fld id="{E27FD744-A41C-4EAD-96D0-2F84A994B62C}" type="slidenum">
              <a:rPr lang="zh-TW" altLang="en-US" smtClean="0"/>
              <a:t>559</a:t>
            </a:fld>
            <a:endParaRPr lang="zh-TW" altLang="en-US"/>
          </a:p>
        </p:txBody>
      </p:sp>
    </p:spTree>
    <p:extLst>
      <p:ext uri="{BB962C8B-B14F-4D97-AF65-F5344CB8AC3E}">
        <p14:creationId xmlns:p14="http://schemas.microsoft.com/office/powerpoint/2010/main" val="253026024"/>
      </p:ext>
    </p:extLst>
  </p:cSld>
  <p:clrMapOvr>
    <a:masterClrMapping/>
  </p:clrMapOvr>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7"/>
          </p:nvPr>
        </p:nvPicPr>
        <p:blipFill>
          <a:blip r:embed="rId2"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9"/>
          </p:nvPr>
        </p:nvSpPr>
        <p:spPr/>
        <p:txBody>
          <a:bodyPr/>
          <a:lstStyle/>
          <a:p>
            <a:fld id="{E27FD744-A41C-4EAD-96D0-2F84A994B62C}" type="slidenum">
              <a:rPr lang="zh-TW" altLang="en-US" smtClean="0"/>
              <a:t>560</a:t>
            </a:fld>
            <a:endParaRPr lang="zh-TW" altLang="en-US"/>
          </a:p>
        </p:txBody>
      </p:sp>
      <p:pic>
        <p:nvPicPr>
          <p:cNvPr id="17" name="圖片版面配置區 16"/>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rotWithShape="1">
          <a:blip r:embed="rId4" cstate="email">
            <a:extLst>
              <a:ext uri="{28A0092B-C50C-407E-A947-70E740481C1C}">
                <a14:useLocalDpi xmlns:a14="http://schemas.microsoft.com/office/drawing/2010/main"/>
              </a:ext>
            </a:extLst>
          </a:blip>
          <a:srcRect/>
          <a:stretch/>
        </p:blipFill>
        <p:spPr/>
      </p:pic>
      <p:sp>
        <p:nvSpPr>
          <p:cNvPr id="9" name="矩形 8"/>
          <p:cNvSpPr/>
          <p:nvPr/>
        </p:nvSpPr>
        <p:spPr>
          <a:xfrm>
            <a:off x="88761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75341"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278</a:t>
            </a:r>
            <a:endParaRPr lang="zh-TW" altLang="en-US" sz="3600" dirty="0">
              <a:solidFill>
                <a:schemeClr val="bg1">
                  <a:lumMod val="50000"/>
                </a:schemeClr>
              </a:solidFill>
            </a:endParaRPr>
          </a:p>
        </p:txBody>
      </p:sp>
      <p:sp>
        <p:nvSpPr>
          <p:cNvPr id="11" name="矩形 10"/>
          <p:cNvSpPr/>
          <p:nvPr/>
        </p:nvSpPr>
        <p:spPr>
          <a:xfrm>
            <a:off x="119533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612406" y="2181225"/>
            <a:ext cx="582930" cy="422910"/>
            <a:chOff x="2068830" y="3314700"/>
            <a:chExt cx="582930" cy="422910"/>
          </a:xfrm>
        </p:grpSpPr>
        <p:sp>
          <p:nvSpPr>
            <p:cNvPr id="13" name="矩形 12"/>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19533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9" name="群組 18"/>
          <p:cNvGrpSpPr/>
          <p:nvPr/>
        </p:nvGrpSpPr>
        <p:grpSpPr>
          <a:xfrm>
            <a:off x="612406" y="3229737"/>
            <a:ext cx="582930" cy="422910"/>
            <a:chOff x="2068830" y="3314700"/>
            <a:chExt cx="582930" cy="422910"/>
          </a:xfrm>
        </p:grpSpPr>
        <p:sp>
          <p:nvSpPr>
            <p:cNvPr id="20" name="矩形 1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19533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3" name="群組 22"/>
          <p:cNvGrpSpPr/>
          <p:nvPr/>
        </p:nvGrpSpPr>
        <p:grpSpPr>
          <a:xfrm>
            <a:off x="612406" y="4278249"/>
            <a:ext cx="582930" cy="422910"/>
            <a:chOff x="2068830" y="3314700"/>
            <a:chExt cx="582930" cy="422910"/>
          </a:xfrm>
        </p:grpSpPr>
        <p:sp>
          <p:nvSpPr>
            <p:cNvPr id="24" name="矩形 2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19533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7" name="群組 26"/>
          <p:cNvGrpSpPr/>
          <p:nvPr/>
        </p:nvGrpSpPr>
        <p:grpSpPr>
          <a:xfrm>
            <a:off x="612406" y="5326761"/>
            <a:ext cx="582930" cy="422910"/>
            <a:chOff x="2068830" y="3314700"/>
            <a:chExt cx="582930" cy="422910"/>
          </a:xfrm>
        </p:grpSpPr>
        <p:sp>
          <p:nvSpPr>
            <p:cNvPr id="28" name="矩形 2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099177827"/>
      </p:ext>
    </p:extLst>
  </p:cSld>
  <p:clrMapOvr>
    <a:masterClrMapping/>
  </p:clrMapOvr>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圖片版面配置區 2"/>
          <p:cNvSpPr>
            <a:spLocks noGrp="1"/>
          </p:cNvSpPr>
          <p:nvPr>
            <p:ph type="pic" sz="quarter" idx="16"/>
          </p:nvPr>
        </p:nvSpPr>
        <p:spPr/>
      </p:sp>
      <p:sp>
        <p:nvSpPr>
          <p:cNvPr id="4" name="圖片版面配置區 3"/>
          <p:cNvSpPr>
            <a:spLocks noGrp="1"/>
          </p:cNvSpPr>
          <p:nvPr>
            <p:ph type="pic" sz="quarter" idx="17"/>
          </p:nvPr>
        </p:nvSpPr>
        <p:spPr/>
      </p:sp>
      <p:sp>
        <p:nvSpPr>
          <p:cNvPr id="5" name="頁尾版面配置區 4"/>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9"/>
          </p:nvPr>
        </p:nvSpPr>
        <p:spPr/>
        <p:txBody>
          <a:bodyPr/>
          <a:lstStyle/>
          <a:p>
            <a:fld id="{E27FD744-A41C-4EAD-96D0-2F84A994B62C}" type="slidenum">
              <a:rPr lang="zh-TW" altLang="en-US" smtClean="0"/>
              <a:t>561</a:t>
            </a:fld>
            <a:endParaRPr lang="zh-TW" altLang="en-US"/>
          </a:p>
        </p:txBody>
      </p:sp>
    </p:spTree>
    <p:extLst>
      <p:ext uri="{BB962C8B-B14F-4D97-AF65-F5344CB8AC3E}">
        <p14:creationId xmlns:p14="http://schemas.microsoft.com/office/powerpoint/2010/main" val="1767817879"/>
      </p:ext>
    </p:extLst>
  </p:cSld>
  <p:clrMapOvr>
    <a:masterClrMapping/>
  </p:clrMapOvr>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9"/>
          </p:nvPr>
        </p:nvSpPr>
        <p:spPr/>
        <p:txBody>
          <a:bodyPr/>
          <a:lstStyle/>
          <a:p>
            <a:fld id="{E27FD744-A41C-4EAD-96D0-2F84A994B62C}" type="slidenum">
              <a:rPr lang="zh-TW" altLang="en-US" smtClean="0"/>
              <a:t>562</a:t>
            </a:fld>
            <a:endParaRPr lang="zh-TW" altLang="en-US"/>
          </a:p>
        </p:txBody>
      </p:sp>
      <p:sp>
        <p:nvSpPr>
          <p:cNvPr id="7" name="矩形 6"/>
          <p:cNvSpPr/>
          <p:nvPr/>
        </p:nvSpPr>
        <p:spPr>
          <a:xfrm>
            <a:off x="5726585"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5114314"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279</a:t>
            </a:r>
            <a:endParaRPr lang="zh-TW" altLang="en-US" sz="3600" dirty="0">
              <a:solidFill>
                <a:schemeClr val="bg1">
                  <a:lumMod val="50000"/>
                </a:schemeClr>
              </a:solidFill>
            </a:endParaRPr>
          </a:p>
        </p:txBody>
      </p:sp>
      <p:sp>
        <p:nvSpPr>
          <p:cNvPr id="11" name="矩形 10"/>
          <p:cNvSpPr/>
          <p:nvPr/>
        </p:nvSpPr>
        <p:spPr>
          <a:xfrm>
            <a:off x="5796703"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5796703"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796703"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5796703"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5310737" y="3220797"/>
            <a:ext cx="421170" cy="421170"/>
            <a:chOff x="5023476" y="3019260"/>
            <a:chExt cx="421170" cy="421170"/>
          </a:xfrm>
        </p:grpSpPr>
        <p:sp>
          <p:nvSpPr>
            <p:cNvPr id="16" name="橢圓 15"/>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加號 16"/>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8" name="群組 17"/>
          <p:cNvGrpSpPr/>
          <p:nvPr/>
        </p:nvGrpSpPr>
        <p:grpSpPr>
          <a:xfrm>
            <a:off x="5310737" y="2169237"/>
            <a:ext cx="421170" cy="421170"/>
            <a:chOff x="5023476" y="3019260"/>
            <a:chExt cx="421170" cy="421170"/>
          </a:xfrm>
        </p:grpSpPr>
        <p:sp>
          <p:nvSpPr>
            <p:cNvPr id="19" name="橢圓 18"/>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1" name="群組 20"/>
          <p:cNvGrpSpPr/>
          <p:nvPr/>
        </p:nvGrpSpPr>
        <p:grpSpPr>
          <a:xfrm>
            <a:off x="5310737" y="4272357"/>
            <a:ext cx="421170" cy="421170"/>
            <a:chOff x="5023476" y="3019260"/>
            <a:chExt cx="421170" cy="421170"/>
          </a:xfrm>
        </p:grpSpPr>
        <p:sp>
          <p:nvSpPr>
            <p:cNvPr id="22" name="橢圓 21"/>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加號 22"/>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4" name="群組 23"/>
          <p:cNvGrpSpPr/>
          <p:nvPr/>
        </p:nvGrpSpPr>
        <p:grpSpPr>
          <a:xfrm>
            <a:off x="5310737" y="5323917"/>
            <a:ext cx="421170" cy="421170"/>
            <a:chOff x="5023476" y="3019260"/>
            <a:chExt cx="421170" cy="421170"/>
          </a:xfrm>
        </p:grpSpPr>
        <p:sp>
          <p:nvSpPr>
            <p:cNvPr id="25" name="橢圓 24"/>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加號 2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3755832080"/>
      </p:ext>
    </p:extLst>
  </p:cSld>
  <p:clrMapOvr>
    <a:masterClrMapping/>
  </p:clrMapOvr>
  <p:timing>
    <p:tnLst>
      <p:par>
        <p:cTn id="1" dur="indefinite" restart="never" nodeType="tmRoot"/>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7"/>
          </p:nvPr>
        </p:nvSpPr>
        <p:spPr/>
      </p:sp>
      <p:sp>
        <p:nvSpPr>
          <p:cNvPr id="4" name="頁尾版面配置區 3"/>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9"/>
          </p:nvPr>
        </p:nvSpPr>
        <p:spPr/>
        <p:txBody>
          <a:bodyPr/>
          <a:lstStyle/>
          <a:p>
            <a:fld id="{E27FD744-A41C-4EAD-96D0-2F84A994B62C}" type="slidenum">
              <a:rPr lang="zh-TW" altLang="en-US" smtClean="0"/>
              <a:t>563</a:t>
            </a:fld>
            <a:endParaRPr lang="zh-TW" altLang="en-US"/>
          </a:p>
        </p:txBody>
      </p:sp>
    </p:spTree>
    <p:extLst>
      <p:ext uri="{BB962C8B-B14F-4D97-AF65-F5344CB8AC3E}">
        <p14:creationId xmlns:p14="http://schemas.microsoft.com/office/powerpoint/2010/main" val="3512592148"/>
      </p:ext>
    </p:extLst>
  </p:cSld>
  <p:clrMapOvr>
    <a:masterClrMapping/>
  </p:clrMapOvr>
  <p:timing>
    <p:tnLst>
      <p:par>
        <p:cTn id="1" dur="indefinite" restart="never" nodeType="tmRoot"/>
      </p:par>
    </p:tn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8"/>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20"/>
          </p:nvPr>
        </p:nvPicPr>
        <p:blipFill>
          <a:blip r:embed="rId3"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2"/>
          </p:nvPr>
        </p:nvSpPr>
        <p:spPr/>
        <p:txBody>
          <a:bodyPr/>
          <a:lstStyle/>
          <a:p>
            <a:fld id="{E27FD744-A41C-4EAD-96D0-2F84A994B62C}" type="slidenum">
              <a:rPr lang="zh-TW" altLang="en-US" smtClean="0"/>
              <a:t>564</a:t>
            </a:fld>
            <a:endParaRPr lang="zh-TW" altLang="en-US"/>
          </a:p>
        </p:txBody>
      </p:sp>
      <p:pic>
        <p:nvPicPr>
          <p:cNvPr id="19" name="圖片版面配置區 18"/>
          <p:cNvPicPr>
            <a:picLocks noGrp="1" noChangeAspect="1"/>
          </p:cNvPicPr>
          <p:nvPr>
            <p:ph type="pic" sz="quarter" idx="19"/>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280</a:t>
            </a:r>
            <a:endParaRPr lang="zh-TW" altLang="en-US" sz="3600" dirty="0">
              <a:solidFill>
                <a:schemeClr val="bg1">
                  <a:lumMod val="50000"/>
                </a:schemeClr>
              </a:solidFill>
            </a:endParaRPr>
          </a:p>
        </p:txBody>
      </p:sp>
      <p:sp>
        <p:nvSpPr>
          <p:cNvPr id="11" name="矩形 10"/>
          <p:cNvSpPr/>
          <p:nvPr/>
        </p:nvSpPr>
        <p:spPr>
          <a:xfrm>
            <a:off x="788731" y="2149747"/>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3" name="群組 12"/>
          <p:cNvGrpSpPr/>
          <p:nvPr/>
        </p:nvGrpSpPr>
        <p:grpSpPr>
          <a:xfrm>
            <a:off x="311655" y="2178884"/>
            <a:ext cx="403390" cy="403390"/>
            <a:chOff x="5023476" y="1967700"/>
            <a:chExt cx="421170" cy="421170"/>
          </a:xfrm>
        </p:grpSpPr>
        <p:sp>
          <p:nvSpPr>
            <p:cNvPr id="14" name="橢圓 1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788731" y="2873647"/>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7" name="群組 16"/>
          <p:cNvGrpSpPr/>
          <p:nvPr/>
        </p:nvGrpSpPr>
        <p:grpSpPr>
          <a:xfrm>
            <a:off x="311655" y="2902784"/>
            <a:ext cx="403390" cy="403390"/>
            <a:chOff x="5023476" y="1967700"/>
            <a:chExt cx="421170" cy="421170"/>
          </a:xfrm>
        </p:grpSpPr>
        <p:sp>
          <p:nvSpPr>
            <p:cNvPr id="20" name="橢圓 19"/>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311655" y="3626684"/>
            <a:ext cx="403390" cy="403390"/>
            <a:chOff x="5023476" y="1967700"/>
            <a:chExt cx="421170" cy="421170"/>
          </a:xfrm>
        </p:grpSpPr>
        <p:sp>
          <p:nvSpPr>
            <p:cNvPr id="23" name="橢圓 22"/>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788731" y="3566768"/>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2555058386"/>
      </p:ext>
    </p:extLst>
  </p:cSld>
  <p:clrMapOvr>
    <a:masterClrMapping/>
  </p:clrMapOvr>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7"/>
          </p:nvPr>
        </p:nvSpPr>
        <p:spPr/>
      </p:sp>
      <p:sp>
        <p:nvSpPr>
          <p:cNvPr id="3" name="圖片版面配置區 2"/>
          <p:cNvSpPr>
            <a:spLocks noGrp="1"/>
          </p:cNvSpPr>
          <p:nvPr>
            <p:ph type="pic" sz="quarter" idx="18"/>
          </p:nvPr>
        </p:nvSpPr>
        <p:spPr/>
      </p:sp>
      <p:sp>
        <p:nvSpPr>
          <p:cNvPr id="4" name="圖片版面配置區 3"/>
          <p:cNvSpPr>
            <a:spLocks noGrp="1"/>
          </p:cNvSpPr>
          <p:nvPr>
            <p:ph type="pic" sz="quarter" idx="19"/>
          </p:nvPr>
        </p:nvSpPr>
        <p:spPr/>
      </p:sp>
      <p:sp>
        <p:nvSpPr>
          <p:cNvPr id="5" name="圖片版面配置區 4"/>
          <p:cNvSpPr>
            <a:spLocks noGrp="1"/>
          </p:cNvSpPr>
          <p:nvPr>
            <p:ph type="pic" sz="quarter" idx="20"/>
          </p:nvPr>
        </p:nvSpPr>
        <p:spPr/>
      </p:sp>
      <p:sp>
        <p:nvSpPr>
          <p:cNvPr id="6" name="頁尾版面配置區 5"/>
          <p:cNvSpPr>
            <a:spLocks noGrp="1"/>
          </p:cNvSpPr>
          <p:nvPr>
            <p:ph type="ftr" sz="quarter" idx="21"/>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2"/>
          </p:nvPr>
        </p:nvSpPr>
        <p:spPr/>
        <p:txBody>
          <a:bodyPr/>
          <a:lstStyle/>
          <a:p>
            <a:fld id="{E27FD744-A41C-4EAD-96D0-2F84A994B62C}" type="slidenum">
              <a:rPr lang="zh-TW" altLang="en-US" smtClean="0"/>
              <a:t>565</a:t>
            </a:fld>
            <a:endParaRPr lang="zh-TW" altLang="en-US"/>
          </a:p>
        </p:txBody>
      </p:sp>
    </p:spTree>
    <p:extLst>
      <p:ext uri="{BB962C8B-B14F-4D97-AF65-F5344CB8AC3E}">
        <p14:creationId xmlns:p14="http://schemas.microsoft.com/office/powerpoint/2010/main" val="123567009"/>
      </p:ext>
    </p:extLst>
  </p:cSld>
  <p:clrMapOvr>
    <a:masterClrMapping/>
  </p:clrMapOvr>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7"/>
          </p:nvPr>
        </p:nvPicPr>
        <p:blipFill rotWithShape="1">
          <a:blip r:embed="rId2"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18"/>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9"/>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0"/>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1"/>
          </p:nvPr>
        </p:nvPicPr>
        <p:blipFill>
          <a:blip r:embed="rId6"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22"/>
          </p:nvPr>
        </p:nvPicPr>
        <p:blipFill rotWithShape="1">
          <a:blip r:embed="rId7"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4"/>
          </p:nvPr>
        </p:nvSpPr>
        <p:spPr/>
        <p:txBody>
          <a:bodyPr/>
          <a:lstStyle/>
          <a:p>
            <a:fld id="{E27FD744-A41C-4EAD-96D0-2F84A994B62C}" type="slidenum">
              <a:rPr lang="zh-TW" altLang="en-US" smtClean="0"/>
              <a:t>566</a:t>
            </a:fld>
            <a:endParaRPr lang="zh-TW" altLang="en-US"/>
          </a:p>
        </p:txBody>
      </p:sp>
      <p:sp>
        <p:nvSpPr>
          <p:cNvPr id="10" name="矩形 9"/>
          <p:cNvSpPr/>
          <p:nvPr/>
        </p:nvSpPr>
        <p:spPr>
          <a:xfrm>
            <a:off x="1854049"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1241778"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281</a:t>
            </a:r>
            <a:endParaRPr lang="zh-TW" altLang="en-US" sz="3600" dirty="0">
              <a:solidFill>
                <a:schemeClr val="bg1">
                  <a:lumMod val="50000"/>
                </a:schemeClr>
              </a:solidFill>
            </a:endParaRPr>
          </a:p>
        </p:txBody>
      </p:sp>
      <p:grpSp>
        <p:nvGrpSpPr>
          <p:cNvPr id="2" name="群組 1"/>
          <p:cNvGrpSpPr/>
          <p:nvPr/>
        </p:nvGrpSpPr>
        <p:grpSpPr>
          <a:xfrm>
            <a:off x="1171441" y="1693100"/>
            <a:ext cx="4483401" cy="421170"/>
            <a:chOff x="1171441" y="1749796"/>
            <a:chExt cx="4483401" cy="421170"/>
          </a:xfrm>
        </p:grpSpPr>
        <p:sp>
          <p:nvSpPr>
            <p:cNvPr id="13" name="矩形 12"/>
            <p:cNvSpPr/>
            <p:nvPr/>
          </p:nvSpPr>
          <p:spPr>
            <a:xfrm>
              <a:off x="1657406" y="1806493"/>
              <a:ext cx="3997436" cy="30777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橢圓 19"/>
            <p:cNvSpPr/>
            <p:nvPr/>
          </p:nvSpPr>
          <p:spPr>
            <a:xfrm>
              <a:off x="1171441" y="1749796"/>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1313652" y="1834495"/>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8" name="群組 37"/>
          <p:cNvGrpSpPr/>
          <p:nvPr/>
        </p:nvGrpSpPr>
        <p:grpSpPr>
          <a:xfrm>
            <a:off x="1171441" y="2402964"/>
            <a:ext cx="4483401" cy="421170"/>
            <a:chOff x="1171441" y="1749796"/>
            <a:chExt cx="4483401" cy="421170"/>
          </a:xfrm>
        </p:grpSpPr>
        <p:sp>
          <p:nvSpPr>
            <p:cNvPr id="39" name="矩形 38"/>
            <p:cNvSpPr/>
            <p:nvPr/>
          </p:nvSpPr>
          <p:spPr>
            <a:xfrm>
              <a:off x="1657406" y="1806493"/>
              <a:ext cx="3997436" cy="30777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0" name="橢圓 39"/>
            <p:cNvSpPr/>
            <p:nvPr/>
          </p:nvSpPr>
          <p:spPr>
            <a:xfrm>
              <a:off x="1171441" y="1749796"/>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1" name="Freeform 21"/>
            <p:cNvSpPr>
              <a:spLocks/>
            </p:cNvSpPr>
            <p:nvPr/>
          </p:nvSpPr>
          <p:spPr bwMode="auto">
            <a:xfrm rot="10800000" flipH="1">
              <a:off x="1313652" y="1834495"/>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2" name="群組 41"/>
          <p:cNvGrpSpPr/>
          <p:nvPr/>
        </p:nvGrpSpPr>
        <p:grpSpPr>
          <a:xfrm>
            <a:off x="1171441" y="3112828"/>
            <a:ext cx="4483401" cy="421170"/>
            <a:chOff x="1171441" y="1749796"/>
            <a:chExt cx="4483401" cy="421170"/>
          </a:xfrm>
        </p:grpSpPr>
        <p:sp>
          <p:nvSpPr>
            <p:cNvPr id="43" name="矩形 42"/>
            <p:cNvSpPr/>
            <p:nvPr/>
          </p:nvSpPr>
          <p:spPr>
            <a:xfrm>
              <a:off x="1657406" y="1806493"/>
              <a:ext cx="3997436" cy="30777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4" name="橢圓 43"/>
            <p:cNvSpPr/>
            <p:nvPr/>
          </p:nvSpPr>
          <p:spPr>
            <a:xfrm>
              <a:off x="1171441" y="1749796"/>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5" name="Freeform 21"/>
            <p:cNvSpPr>
              <a:spLocks/>
            </p:cNvSpPr>
            <p:nvPr/>
          </p:nvSpPr>
          <p:spPr bwMode="auto">
            <a:xfrm rot="10800000" flipH="1">
              <a:off x="1313652" y="1834495"/>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712795037"/>
      </p:ext>
    </p:extLst>
  </p:cSld>
  <p:clrMapOvr>
    <a:masterClrMapping/>
  </p:clrMapOvr>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7"/>
          </p:nvPr>
        </p:nvSpPr>
        <p:spPr/>
      </p:sp>
      <p:sp>
        <p:nvSpPr>
          <p:cNvPr id="3" name="圖片版面配置區 2"/>
          <p:cNvSpPr>
            <a:spLocks noGrp="1"/>
          </p:cNvSpPr>
          <p:nvPr>
            <p:ph type="pic" sz="quarter" idx="18"/>
          </p:nvPr>
        </p:nvSpPr>
        <p:spPr/>
      </p:sp>
      <p:sp>
        <p:nvSpPr>
          <p:cNvPr id="4" name="圖片版面配置區 3"/>
          <p:cNvSpPr>
            <a:spLocks noGrp="1"/>
          </p:cNvSpPr>
          <p:nvPr>
            <p:ph type="pic" sz="quarter" idx="19"/>
          </p:nvPr>
        </p:nvSpPr>
        <p:spPr/>
      </p:sp>
      <p:sp>
        <p:nvSpPr>
          <p:cNvPr id="5" name="圖片版面配置區 4"/>
          <p:cNvSpPr>
            <a:spLocks noGrp="1"/>
          </p:cNvSpPr>
          <p:nvPr>
            <p:ph type="pic" sz="quarter" idx="20"/>
          </p:nvPr>
        </p:nvSpPr>
        <p:spPr/>
      </p:sp>
      <p:sp>
        <p:nvSpPr>
          <p:cNvPr id="6" name="圖片版面配置區 5"/>
          <p:cNvSpPr>
            <a:spLocks noGrp="1"/>
          </p:cNvSpPr>
          <p:nvPr>
            <p:ph type="pic" sz="quarter" idx="21"/>
          </p:nvPr>
        </p:nvSpPr>
        <p:spPr/>
      </p:sp>
      <p:sp>
        <p:nvSpPr>
          <p:cNvPr id="7" name="圖片版面配置區 6"/>
          <p:cNvSpPr>
            <a:spLocks noGrp="1"/>
          </p:cNvSpPr>
          <p:nvPr>
            <p:ph type="pic" sz="quarter" idx="22"/>
          </p:nvPr>
        </p:nvSpPr>
        <p:spPr/>
      </p:sp>
      <p:sp>
        <p:nvSpPr>
          <p:cNvPr id="8" name="頁尾版面配置區 7"/>
          <p:cNvSpPr>
            <a:spLocks noGrp="1"/>
          </p:cNvSpPr>
          <p:nvPr>
            <p:ph type="ftr" sz="quarter" idx="23"/>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4"/>
          </p:nvPr>
        </p:nvSpPr>
        <p:spPr/>
        <p:txBody>
          <a:bodyPr/>
          <a:lstStyle/>
          <a:p>
            <a:fld id="{E27FD744-A41C-4EAD-96D0-2F84A994B62C}" type="slidenum">
              <a:rPr lang="zh-TW" altLang="en-US" smtClean="0"/>
              <a:t>567</a:t>
            </a:fld>
            <a:endParaRPr lang="zh-TW" altLang="en-US"/>
          </a:p>
        </p:txBody>
      </p:sp>
    </p:spTree>
    <p:extLst>
      <p:ext uri="{BB962C8B-B14F-4D97-AF65-F5344CB8AC3E}">
        <p14:creationId xmlns:p14="http://schemas.microsoft.com/office/powerpoint/2010/main" val="1906559062"/>
      </p:ext>
    </p:extLst>
  </p:cSld>
  <p:clrMapOvr>
    <a:masterClrMapping/>
  </p:clrMapOvr>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圖片版面配置區 16"/>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0"/>
          </p:nvPr>
        </p:nvPicPr>
        <p:blipFill>
          <a:blip r:embed="rId3"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1"/>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22"/>
          </p:nvPr>
        </p:nvPicPr>
        <p:blipFill>
          <a:blip r:embed="rId5"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3"/>
          </p:nvPr>
        </p:nvPicPr>
        <p:blipFill>
          <a:blip r:embed="rId6"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24"/>
          </p:nvPr>
        </p:nvPicPr>
        <p:blipFill>
          <a:blip r:embed="rId7"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25"/>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6"/>
          </p:nvPr>
        </p:nvSpPr>
        <p:spPr/>
        <p:txBody>
          <a:bodyPr/>
          <a:lstStyle/>
          <a:p>
            <a:fld id="{E27FD744-A41C-4EAD-96D0-2F84A994B62C}" type="slidenum">
              <a:rPr lang="zh-TW" altLang="en-US" smtClean="0"/>
              <a:t>568</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282</a:t>
            </a:r>
            <a:endParaRPr lang="zh-TW" altLang="en-US" sz="3600" dirty="0">
              <a:solidFill>
                <a:schemeClr val="bg1">
                  <a:lumMod val="50000"/>
                </a:schemeClr>
              </a:solidFill>
            </a:endParaRPr>
          </a:p>
        </p:txBody>
      </p:sp>
      <p:grpSp>
        <p:nvGrpSpPr>
          <p:cNvPr id="12" name="群組 11"/>
          <p:cNvGrpSpPr/>
          <p:nvPr/>
        </p:nvGrpSpPr>
        <p:grpSpPr>
          <a:xfrm>
            <a:off x="516423" y="1755499"/>
            <a:ext cx="2791674" cy="954107"/>
            <a:chOff x="6149127" y="1804267"/>
            <a:chExt cx="2791674" cy="954107"/>
          </a:xfrm>
        </p:grpSpPr>
        <p:sp>
          <p:nvSpPr>
            <p:cNvPr id="13" name="矩形 12"/>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6149127" y="1865227"/>
              <a:ext cx="364036" cy="364036"/>
              <a:chOff x="439901" y="1993616"/>
              <a:chExt cx="364036" cy="364036"/>
            </a:xfrm>
          </p:grpSpPr>
          <p:sp>
            <p:nvSpPr>
              <p:cNvPr id="15" name="圓角矩形 14"/>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手繪多邊形 2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3" name="群組 22"/>
          <p:cNvGrpSpPr/>
          <p:nvPr/>
        </p:nvGrpSpPr>
        <p:grpSpPr>
          <a:xfrm>
            <a:off x="516423" y="2872083"/>
            <a:ext cx="2791674" cy="954107"/>
            <a:chOff x="6149127" y="2941171"/>
            <a:chExt cx="2791674" cy="954107"/>
          </a:xfrm>
        </p:grpSpPr>
        <p:sp>
          <p:nvSpPr>
            <p:cNvPr id="24" name="矩形 23"/>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6149127" y="3002131"/>
              <a:ext cx="364036" cy="364036"/>
              <a:chOff x="439901" y="1993616"/>
              <a:chExt cx="364036" cy="364036"/>
            </a:xfrm>
          </p:grpSpPr>
          <p:sp>
            <p:nvSpPr>
              <p:cNvPr id="26" name="圓角矩形 25"/>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8" name="群組 27"/>
          <p:cNvGrpSpPr/>
          <p:nvPr/>
        </p:nvGrpSpPr>
        <p:grpSpPr>
          <a:xfrm>
            <a:off x="516423" y="3988667"/>
            <a:ext cx="2791674" cy="954107"/>
            <a:chOff x="6149127" y="3992731"/>
            <a:chExt cx="2791674" cy="954107"/>
          </a:xfrm>
        </p:grpSpPr>
        <p:sp>
          <p:nvSpPr>
            <p:cNvPr id="29" name="矩形 28"/>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0" name="群組 29"/>
            <p:cNvGrpSpPr/>
            <p:nvPr/>
          </p:nvGrpSpPr>
          <p:grpSpPr>
            <a:xfrm>
              <a:off x="6149127" y="4053691"/>
              <a:ext cx="364036" cy="364036"/>
              <a:chOff x="439901" y="1993616"/>
              <a:chExt cx="364036" cy="364036"/>
            </a:xfrm>
          </p:grpSpPr>
          <p:sp>
            <p:nvSpPr>
              <p:cNvPr id="31" name="圓角矩形 30"/>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手繪多邊形 3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33" name="群組 32"/>
          <p:cNvGrpSpPr/>
          <p:nvPr/>
        </p:nvGrpSpPr>
        <p:grpSpPr>
          <a:xfrm>
            <a:off x="516423" y="5105251"/>
            <a:ext cx="2791674" cy="954107"/>
            <a:chOff x="6149127" y="5044291"/>
            <a:chExt cx="2791674" cy="954107"/>
          </a:xfrm>
        </p:grpSpPr>
        <p:sp>
          <p:nvSpPr>
            <p:cNvPr id="34" name="矩形 33"/>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5" name="群組 34"/>
            <p:cNvGrpSpPr/>
            <p:nvPr/>
          </p:nvGrpSpPr>
          <p:grpSpPr>
            <a:xfrm>
              <a:off x="6149127" y="5105251"/>
              <a:ext cx="364036" cy="364036"/>
              <a:chOff x="439901" y="1993616"/>
              <a:chExt cx="364036" cy="364036"/>
            </a:xfrm>
          </p:grpSpPr>
          <p:sp>
            <p:nvSpPr>
              <p:cNvPr id="36" name="圓角矩形 35"/>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手繪多邊形 3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2028663384"/>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p:pic>
      <p:sp>
        <p:nvSpPr>
          <p:cNvPr id="7" name="頁尾版面配置區 6"/>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4"/>
          </p:nvPr>
        </p:nvSpPr>
        <p:spPr/>
        <p:txBody>
          <a:bodyPr/>
          <a:lstStyle/>
          <a:p>
            <a:fld id="{E27FD744-A41C-4EAD-96D0-2F84A994B62C}" type="slidenum">
              <a:rPr lang="zh-TW" altLang="en-US" smtClean="0"/>
              <a:t>56</a:t>
            </a:fld>
            <a:endParaRPr lang="zh-TW" altLang="en-US"/>
          </a:p>
        </p:txBody>
      </p:sp>
      <p:sp>
        <p:nvSpPr>
          <p:cNvPr id="15" name="矩形 1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026</a:t>
            </a:r>
            <a:endParaRPr lang="zh-TW" altLang="en-US" sz="3600" dirty="0">
              <a:solidFill>
                <a:schemeClr val="bg1">
                  <a:lumMod val="50000"/>
                </a:schemeClr>
              </a:solidFill>
            </a:endParaRPr>
          </a:p>
        </p:txBody>
      </p:sp>
      <p:sp>
        <p:nvSpPr>
          <p:cNvPr id="10" name="矩形 9"/>
          <p:cNvSpPr/>
          <p:nvPr/>
        </p:nvSpPr>
        <p:spPr>
          <a:xfrm>
            <a:off x="2205578" y="178879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2205578" y="284035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6" name="矩形 15"/>
          <p:cNvSpPr/>
          <p:nvPr/>
        </p:nvSpPr>
        <p:spPr>
          <a:xfrm>
            <a:off x="2205578" y="389191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7" name="矩形 16"/>
          <p:cNvSpPr/>
          <p:nvPr/>
        </p:nvSpPr>
        <p:spPr>
          <a:xfrm>
            <a:off x="2205578" y="494347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1719612" y="2999103"/>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1" name="群組 20"/>
          <p:cNvGrpSpPr/>
          <p:nvPr/>
        </p:nvGrpSpPr>
        <p:grpSpPr>
          <a:xfrm>
            <a:off x="1719612" y="1947543"/>
            <a:ext cx="421170" cy="421170"/>
            <a:chOff x="5023476" y="3019260"/>
            <a:chExt cx="421170" cy="421170"/>
          </a:xfrm>
        </p:grpSpPr>
        <p:sp>
          <p:nvSpPr>
            <p:cNvPr id="22" name="橢圓 21"/>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加號 22"/>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4" name="群組 23"/>
          <p:cNvGrpSpPr/>
          <p:nvPr/>
        </p:nvGrpSpPr>
        <p:grpSpPr>
          <a:xfrm>
            <a:off x="1719612" y="4050663"/>
            <a:ext cx="421170" cy="421170"/>
            <a:chOff x="5023476" y="3019260"/>
            <a:chExt cx="421170" cy="421170"/>
          </a:xfrm>
        </p:grpSpPr>
        <p:sp>
          <p:nvSpPr>
            <p:cNvPr id="25" name="橢圓 24"/>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加號 2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7" name="群組 26"/>
          <p:cNvGrpSpPr/>
          <p:nvPr/>
        </p:nvGrpSpPr>
        <p:grpSpPr>
          <a:xfrm>
            <a:off x="1719612" y="5102223"/>
            <a:ext cx="421170" cy="421170"/>
            <a:chOff x="5023476" y="3019260"/>
            <a:chExt cx="421170" cy="421170"/>
          </a:xfrm>
        </p:grpSpPr>
        <p:sp>
          <p:nvSpPr>
            <p:cNvPr id="28" name="橢圓 27"/>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加號 2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3370947947"/>
      </p:ext>
    </p:extLst>
  </p:cSld>
  <p:clrMapOvr>
    <a:masterClrMapping/>
  </p:clrMapOvr>
  <p:timing>
    <p:tnLst>
      <p:par>
        <p:cTn id="1" dur="indefinite" restart="never" nodeType="tmRoot"/>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9"/>
          </p:nvPr>
        </p:nvSpPr>
        <p:spPr/>
      </p:sp>
      <p:sp>
        <p:nvSpPr>
          <p:cNvPr id="3" name="圖片版面配置區 2"/>
          <p:cNvSpPr>
            <a:spLocks noGrp="1"/>
          </p:cNvSpPr>
          <p:nvPr>
            <p:ph type="pic" sz="quarter" idx="20"/>
          </p:nvPr>
        </p:nvSpPr>
        <p:spPr/>
      </p:sp>
      <p:sp>
        <p:nvSpPr>
          <p:cNvPr id="4" name="圖片版面配置區 3"/>
          <p:cNvSpPr>
            <a:spLocks noGrp="1"/>
          </p:cNvSpPr>
          <p:nvPr>
            <p:ph type="pic" sz="quarter" idx="21"/>
          </p:nvPr>
        </p:nvSpPr>
        <p:spPr/>
      </p:sp>
      <p:sp>
        <p:nvSpPr>
          <p:cNvPr id="5" name="圖片版面配置區 4"/>
          <p:cNvSpPr>
            <a:spLocks noGrp="1"/>
          </p:cNvSpPr>
          <p:nvPr>
            <p:ph type="pic" sz="quarter" idx="22"/>
          </p:nvPr>
        </p:nvSpPr>
        <p:spPr/>
      </p:sp>
      <p:sp>
        <p:nvSpPr>
          <p:cNvPr id="6" name="圖片版面配置區 5"/>
          <p:cNvSpPr>
            <a:spLocks noGrp="1"/>
          </p:cNvSpPr>
          <p:nvPr>
            <p:ph type="pic" sz="quarter" idx="23"/>
          </p:nvPr>
        </p:nvSpPr>
        <p:spPr/>
      </p:sp>
      <p:sp>
        <p:nvSpPr>
          <p:cNvPr id="7" name="圖片版面配置區 6"/>
          <p:cNvSpPr>
            <a:spLocks noGrp="1"/>
          </p:cNvSpPr>
          <p:nvPr>
            <p:ph type="pic" sz="quarter" idx="24"/>
          </p:nvPr>
        </p:nvSpPr>
        <p:spPr/>
      </p:sp>
      <p:sp>
        <p:nvSpPr>
          <p:cNvPr id="8" name="頁尾版面配置區 7"/>
          <p:cNvSpPr>
            <a:spLocks noGrp="1"/>
          </p:cNvSpPr>
          <p:nvPr>
            <p:ph type="ftr" sz="quarter" idx="25"/>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6"/>
          </p:nvPr>
        </p:nvSpPr>
        <p:spPr/>
        <p:txBody>
          <a:bodyPr/>
          <a:lstStyle/>
          <a:p>
            <a:fld id="{E27FD744-A41C-4EAD-96D0-2F84A994B62C}" type="slidenum">
              <a:rPr lang="zh-TW" altLang="en-US" smtClean="0"/>
              <a:t>569</a:t>
            </a:fld>
            <a:endParaRPr lang="zh-TW" altLang="en-US"/>
          </a:p>
        </p:txBody>
      </p:sp>
    </p:spTree>
    <p:extLst>
      <p:ext uri="{BB962C8B-B14F-4D97-AF65-F5344CB8AC3E}">
        <p14:creationId xmlns:p14="http://schemas.microsoft.com/office/powerpoint/2010/main" val="628497321"/>
      </p:ext>
    </p:extLst>
  </p:cSld>
  <p:clrMapOvr>
    <a:masterClrMapping/>
  </p:clrMapOvr>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24"/>
          </p:nvPr>
        </p:nvPicPr>
        <p:blipFill>
          <a:blip r:embed="rId2"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25"/>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6"/>
          </p:nvPr>
        </p:nvSpPr>
        <p:spPr/>
        <p:txBody>
          <a:bodyPr/>
          <a:lstStyle/>
          <a:p>
            <a:fld id="{E27FD744-A41C-4EAD-96D0-2F84A994B62C}" type="slidenum">
              <a:rPr lang="zh-TW" altLang="en-US" smtClean="0"/>
              <a:t>570</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283</a:t>
            </a:r>
            <a:endParaRPr lang="zh-TW" altLang="en-US" sz="3600" dirty="0">
              <a:solidFill>
                <a:schemeClr val="bg1">
                  <a:lumMod val="50000"/>
                </a:schemeClr>
              </a:solidFill>
            </a:endParaRPr>
          </a:p>
        </p:txBody>
      </p:sp>
      <p:sp>
        <p:nvSpPr>
          <p:cNvPr id="39" name="文字方塊 12"/>
          <p:cNvSpPr txBox="1"/>
          <p:nvPr/>
        </p:nvSpPr>
        <p:spPr>
          <a:xfrm>
            <a:off x="1011017" y="189912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40" name="矩形 39"/>
          <p:cNvSpPr/>
          <p:nvPr/>
        </p:nvSpPr>
        <p:spPr>
          <a:xfrm>
            <a:off x="1011017" y="230158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1" name="文字方塊 14"/>
          <p:cNvSpPr txBox="1"/>
          <p:nvPr/>
        </p:nvSpPr>
        <p:spPr>
          <a:xfrm>
            <a:off x="1011017" y="279654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42" name="矩形 41"/>
          <p:cNvSpPr/>
          <p:nvPr/>
        </p:nvSpPr>
        <p:spPr>
          <a:xfrm>
            <a:off x="1011017" y="319901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3" name="文字方塊 16"/>
          <p:cNvSpPr txBox="1"/>
          <p:nvPr/>
        </p:nvSpPr>
        <p:spPr>
          <a:xfrm>
            <a:off x="1015901" y="373994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44" name="矩形 43"/>
          <p:cNvSpPr/>
          <p:nvPr/>
        </p:nvSpPr>
        <p:spPr>
          <a:xfrm>
            <a:off x="1015901" y="414240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5" name="文字方塊 18"/>
          <p:cNvSpPr txBox="1"/>
          <p:nvPr/>
        </p:nvSpPr>
        <p:spPr>
          <a:xfrm>
            <a:off x="1015901" y="4637364"/>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46" name="矩形 45"/>
          <p:cNvSpPr/>
          <p:nvPr/>
        </p:nvSpPr>
        <p:spPr>
          <a:xfrm>
            <a:off x="1015901" y="503982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7" name="群組 46"/>
          <p:cNvGrpSpPr/>
          <p:nvPr/>
        </p:nvGrpSpPr>
        <p:grpSpPr>
          <a:xfrm>
            <a:off x="471336" y="3028344"/>
            <a:ext cx="523644" cy="523644"/>
            <a:chOff x="5731184" y="3068960"/>
            <a:chExt cx="816070" cy="816070"/>
          </a:xfrm>
        </p:grpSpPr>
        <p:sp>
          <p:nvSpPr>
            <p:cNvPr id="48" name="橢圓 47"/>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49" name="群組 48"/>
            <p:cNvGrpSpPr/>
            <p:nvPr/>
          </p:nvGrpSpPr>
          <p:grpSpPr>
            <a:xfrm>
              <a:off x="5935646" y="3308966"/>
              <a:ext cx="407146" cy="336058"/>
              <a:chOff x="13079250" y="23448756"/>
              <a:chExt cx="2967819" cy="2449630"/>
            </a:xfrm>
            <a:solidFill>
              <a:schemeClr val="bg1"/>
            </a:solidFill>
          </p:grpSpPr>
          <p:sp>
            <p:nvSpPr>
              <p:cNvPr id="50" name="手繪多邊形 49"/>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1" name="手繪多邊形 50"/>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52" name="群組 51"/>
          <p:cNvGrpSpPr/>
          <p:nvPr/>
        </p:nvGrpSpPr>
        <p:grpSpPr>
          <a:xfrm>
            <a:off x="471336" y="2130921"/>
            <a:ext cx="523644" cy="523644"/>
            <a:chOff x="5731184" y="1981037"/>
            <a:chExt cx="816070" cy="816070"/>
          </a:xfrm>
        </p:grpSpPr>
        <p:sp>
          <p:nvSpPr>
            <p:cNvPr id="53" name="橢圓 52"/>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4" name="手繪多邊形 53"/>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55" name="群組 54"/>
          <p:cNvGrpSpPr/>
          <p:nvPr/>
        </p:nvGrpSpPr>
        <p:grpSpPr>
          <a:xfrm>
            <a:off x="476220" y="3971738"/>
            <a:ext cx="523644" cy="523644"/>
            <a:chOff x="5731184" y="4156883"/>
            <a:chExt cx="816070" cy="816070"/>
          </a:xfrm>
        </p:grpSpPr>
        <p:sp>
          <p:nvSpPr>
            <p:cNvPr id="56" name="橢圓 55"/>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57" name="群組 56"/>
            <p:cNvGrpSpPr/>
            <p:nvPr/>
          </p:nvGrpSpPr>
          <p:grpSpPr>
            <a:xfrm>
              <a:off x="5939596" y="4366125"/>
              <a:ext cx="399246" cy="397586"/>
              <a:chOff x="35309818" y="13261794"/>
              <a:chExt cx="2516828" cy="2506357"/>
            </a:xfrm>
            <a:solidFill>
              <a:schemeClr val="bg1"/>
            </a:solidFill>
          </p:grpSpPr>
          <p:sp>
            <p:nvSpPr>
              <p:cNvPr id="58" name="手繪多邊形 57"/>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9"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0"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1"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2"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3"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4"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65" name="群組 64"/>
          <p:cNvGrpSpPr/>
          <p:nvPr/>
        </p:nvGrpSpPr>
        <p:grpSpPr>
          <a:xfrm>
            <a:off x="476220" y="4869161"/>
            <a:ext cx="523644" cy="523644"/>
            <a:chOff x="5731184" y="5244806"/>
            <a:chExt cx="816070" cy="816070"/>
          </a:xfrm>
        </p:grpSpPr>
        <p:sp>
          <p:nvSpPr>
            <p:cNvPr id="66" name="橢圓 65"/>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67" name="手繪多邊形 66"/>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692153933"/>
      </p:ext>
    </p:extLst>
  </p:cSld>
  <p:clrMapOvr>
    <a:masterClrMapping/>
  </p:clrMapOvr>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4"/>
          </p:nvPr>
        </p:nvSpPr>
        <p:spPr/>
      </p:sp>
      <p:sp>
        <p:nvSpPr>
          <p:cNvPr id="3" name="頁尾版面配置區 2"/>
          <p:cNvSpPr>
            <a:spLocks noGrp="1"/>
          </p:cNvSpPr>
          <p:nvPr>
            <p:ph type="ftr" sz="quarter" idx="2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6"/>
          </p:nvPr>
        </p:nvSpPr>
        <p:spPr/>
        <p:txBody>
          <a:bodyPr/>
          <a:lstStyle/>
          <a:p>
            <a:fld id="{E27FD744-A41C-4EAD-96D0-2F84A994B62C}" type="slidenum">
              <a:rPr lang="zh-TW" altLang="en-US" smtClean="0"/>
              <a:t>571</a:t>
            </a:fld>
            <a:endParaRPr lang="zh-TW" altLang="en-US"/>
          </a:p>
        </p:txBody>
      </p:sp>
    </p:spTree>
    <p:extLst>
      <p:ext uri="{BB962C8B-B14F-4D97-AF65-F5344CB8AC3E}">
        <p14:creationId xmlns:p14="http://schemas.microsoft.com/office/powerpoint/2010/main" val="2935810084"/>
      </p:ext>
    </p:extLst>
  </p:cSld>
  <p:clrMapOvr>
    <a:masterClrMapping/>
  </p:clrMapOvr>
  <p:timing>
    <p:tnLst>
      <p:par>
        <p:cTn id="1" dur="indefinite" restart="never" nodeType="tmRoot"/>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23"/>
          </p:nvPr>
        </p:nvPicPr>
        <p:blipFill rotWithShape="1">
          <a:blip r:embed="rId2" cstate="email">
            <a:extLst>
              <a:ext uri="{28A0092B-C50C-407E-A947-70E740481C1C}">
                <a14:useLocalDpi xmlns:a14="http://schemas.microsoft.com/office/drawing/2010/main"/>
              </a:ext>
            </a:extLst>
          </a:blip>
          <a:srcRect/>
          <a:stretch/>
        </p:blipFill>
        <p:spPr/>
      </p:pic>
      <p:pic>
        <p:nvPicPr>
          <p:cNvPr id="10" name="圖片版面配置區 9"/>
          <p:cNvPicPr>
            <a:picLocks noGrp="1" noChangeAspect="1"/>
          </p:cNvPicPr>
          <p:nvPr>
            <p:ph type="pic" sz="quarter" idx="24"/>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5"/>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26"/>
          </p:nvPr>
        </p:nvPicPr>
        <p:blipFill>
          <a:blip r:embed="rId5"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8"/>
          </p:nvPr>
        </p:nvSpPr>
        <p:spPr/>
        <p:txBody>
          <a:bodyPr/>
          <a:lstStyle/>
          <a:p>
            <a:fld id="{E27FD744-A41C-4EAD-96D0-2F84A994B62C}" type="slidenum">
              <a:rPr lang="zh-TW" altLang="en-US" smtClean="0"/>
              <a:t>572</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284</a:t>
            </a:r>
            <a:endParaRPr lang="zh-TW" altLang="en-US" sz="3600" dirty="0">
              <a:solidFill>
                <a:schemeClr val="bg1">
                  <a:lumMod val="50000"/>
                </a:schemeClr>
              </a:solidFill>
            </a:endParaRPr>
          </a:p>
        </p:txBody>
      </p:sp>
      <p:sp>
        <p:nvSpPr>
          <p:cNvPr id="14" name="矩形 13"/>
          <p:cNvSpPr/>
          <p:nvPr/>
        </p:nvSpPr>
        <p:spPr>
          <a:xfrm>
            <a:off x="5003471" y="4292608"/>
            <a:ext cx="1980253" cy="1440184"/>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b="1" dirty="0" smtClean="0">
                <a:solidFill>
                  <a:schemeClr val="bg1"/>
                </a:solidFill>
                <a:latin typeface="微軟正黑體" panose="020B0604030504040204" pitchFamily="34" charset="-120"/>
                <a:ea typeface="微軟正黑體" panose="020B0604030504040204" pitchFamily="34" charset="-120"/>
              </a:rPr>
              <a:t>The quick brown fox jumps over the lazy dog. The quick brown fox jumps over the lazy dog.</a:t>
            </a:r>
            <a:endParaRPr lang="en-US" sz="1200" b="1" dirty="0">
              <a:solidFill>
                <a:schemeClr val="bg1"/>
              </a:solidFill>
              <a:latin typeface="微軟正黑體" panose="020B0604030504040204" pitchFamily="34" charset="-120"/>
              <a:ea typeface="微軟正黑體" panose="020B0604030504040204" pitchFamily="34" charset="-120"/>
            </a:endParaRPr>
          </a:p>
        </p:txBody>
      </p:sp>
      <p:sp>
        <p:nvSpPr>
          <p:cNvPr id="15" name="矩形 14"/>
          <p:cNvSpPr/>
          <p:nvPr/>
        </p:nvSpPr>
        <p:spPr>
          <a:xfrm>
            <a:off x="7163747" y="4292608"/>
            <a:ext cx="1980253" cy="1440184"/>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r>
              <a:rPr lang="en-US" sz="1200" b="1" dirty="0">
                <a:solidFill>
                  <a:prstClr val="white"/>
                </a:solidFill>
                <a:latin typeface="微軟正黑體" panose="020B0604030504040204" pitchFamily="34" charset="-120"/>
                <a:ea typeface="微軟正黑體" panose="020B0604030504040204" pitchFamily="34" charset="-120"/>
              </a:rPr>
              <a:t>The quick brown fox jumps over the lazy dog. The quick brown fox jumps over the lazy dog.</a:t>
            </a:r>
          </a:p>
        </p:txBody>
      </p:sp>
    </p:spTree>
    <p:extLst>
      <p:ext uri="{BB962C8B-B14F-4D97-AF65-F5344CB8AC3E}">
        <p14:creationId xmlns:p14="http://schemas.microsoft.com/office/powerpoint/2010/main" val="2570910910"/>
      </p:ext>
    </p:extLst>
  </p:cSld>
  <p:clrMapOvr>
    <a:masterClrMapping/>
  </p:clrMapOvr>
  <p:timing>
    <p:tnLst>
      <p:par>
        <p:cTn id="1" dur="indefinite" restart="never" nodeType="tmRoot"/>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3"/>
          </p:nvPr>
        </p:nvSpPr>
        <p:spPr/>
      </p:sp>
      <p:sp>
        <p:nvSpPr>
          <p:cNvPr id="3" name="圖片版面配置區 2"/>
          <p:cNvSpPr>
            <a:spLocks noGrp="1"/>
          </p:cNvSpPr>
          <p:nvPr>
            <p:ph type="pic" sz="quarter" idx="24"/>
          </p:nvPr>
        </p:nvSpPr>
        <p:spPr/>
      </p:sp>
      <p:sp>
        <p:nvSpPr>
          <p:cNvPr id="4" name="圖片版面配置區 3"/>
          <p:cNvSpPr>
            <a:spLocks noGrp="1"/>
          </p:cNvSpPr>
          <p:nvPr>
            <p:ph type="pic" sz="quarter" idx="25"/>
          </p:nvPr>
        </p:nvSpPr>
        <p:spPr/>
      </p:sp>
      <p:sp>
        <p:nvSpPr>
          <p:cNvPr id="5" name="圖片版面配置區 4"/>
          <p:cNvSpPr>
            <a:spLocks noGrp="1"/>
          </p:cNvSpPr>
          <p:nvPr>
            <p:ph type="pic" sz="quarter" idx="26"/>
          </p:nvPr>
        </p:nvSpPr>
        <p:spPr/>
      </p:sp>
      <p:sp>
        <p:nvSpPr>
          <p:cNvPr id="6" name="頁尾版面配置區 5"/>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28"/>
          </p:nvPr>
        </p:nvSpPr>
        <p:spPr/>
        <p:txBody>
          <a:bodyPr/>
          <a:lstStyle/>
          <a:p>
            <a:fld id="{E27FD744-A41C-4EAD-96D0-2F84A994B62C}" type="slidenum">
              <a:rPr lang="zh-TW" altLang="en-US" smtClean="0"/>
              <a:t>573</a:t>
            </a:fld>
            <a:endParaRPr lang="zh-TW" altLang="en-US"/>
          </a:p>
        </p:txBody>
      </p:sp>
    </p:spTree>
    <p:extLst>
      <p:ext uri="{BB962C8B-B14F-4D97-AF65-F5344CB8AC3E}">
        <p14:creationId xmlns:p14="http://schemas.microsoft.com/office/powerpoint/2010/main" val="3842964020"/>
      </p:ext>
    </p:extLst>
  </p:cSld>
  <p:clrMapOvr>
    <a:masterClrMapping/>
  </p:clrMapOvr>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圖片版面配置區 15"/>
          <p:cNvPicPr>
            <a:picLocks noGrp="1" noChangeAspect="1"/>
          </p:cNvPicPr>
          <p:nvPr>
            <p:ph type="pic" sz="quarter" idx="26"/>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7"/>
          </p:nvPr>
        </p:nvPicPr>
        <p:blipFill rotWithShape="1">
          <a:blip r:embed="rId3"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28"/>
          </p:nvPr>
        </p:nvPicPr>
        <p:blipFill>
          <a:blip r:embed="rId4"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30"/>
          </p:nvPr>
        </p:nvSpPr>
        <p:spPr/>
        <p:txBody>
          <a:bodyPr/>
          <a:lstStyle/>
          <a:p>
            <a:fld id="{E27FD744-A41C-4EAD-96D0-2F84A994B62C}" type="slidenum">
              <a:rPr lang="zh-TW" altLang="en-US" smtClean="0"/>
              <a:t>574</a:t>
            </a:fld>
            <a:endParaRPr lang="zh-TW" altLang="en-US"/>
          </a:p>
        </p:txBody>
      </p:sp>
      <p:pic>
        <p:nvPicPr>
          <p:cNvPr id="14" name="圖片版面配置區 13"/>
          <p:cNvPicPr>
            <a:picLocks noGrp="1" noChangeAspect="1"/>
          </p:cNvPicPr>
          <p:nvPr>
            <p:ph type="pic" sz="quarter" idx="2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609359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5985894" y="197131"/>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285</a:t>
            </a:r>
            <a:endParaRPr lang="zh-TW" altLang="en-US" sz="2800" dirty="0">
              <a:solidFill>
                <a:schemeClr val="bg1">
                  <a:lumMod val="50000"/>
                </a:schemeClr>
              </a:solidFill>
            </a:endParaRPr>
          </a:p>
        </p:txBody>
      </p:sp>
      <p:grpSp>
        <p:nvGrpSpPr>
          <p:cNvPr id="10" name="群組 9"/>
          <p:cNvGrpSpPr/>
          <p:nvPr/>
        </p:nvGrpSpPr>
        <p:grpSpPr>
          <a:xfrm>
            <a:off x="279685" y="2971342"/>
            <a:ext cx="2878943" cy="523220"/>
            <a:chOff x="5807857" y="2092466"/>
            <a:chExt cx="2878943" cy="523220"/>
          </a:xfrm>
        </p:grpSpPr>
        <p:sp>
          <p:nvSpPr>
            <p:cNvPr id="11" name="矩形 10"/>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橢圓 11"/>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279685" y="3760012"/>
            <a:ext cx="2878943" cy="523220"/>
            <a:chOff x="5807857" y="2092466"/>
            <a:chExt cx="2878943" cy="523220"/>
          </a:xfrm>
        </p:grpSpPr>
        <p:sp>
          <p:nvSpPr>
            <p:cNvPr id="19" name="矩形 18"/>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橢圓 19"/>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279685" y="4548682"/>
            <a:ext cx="2878943" cy="523220"/>
            <a:chOff x="5807857" y="2092466"/>
            <a:chExt cx="2878943" cy="523220"/>
          </a:xfrm>
        </p:grpSpPr>
        <p:sp>
          <p:nvSpPr>
            <p:cNvPr id="23" name="矩形 22"/>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4" name="橢圓 23"/>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6" name="群組 25"/>
          <p:cNvGrpSpPr/>
          <p:nvPr/>
        </p:nvGrpSpPr>
        <p:grpSpPr>
          <a:xfrm>
            <a:off x="279685" y="5337352"/>
            <a:ext cx="2878943" cy="523220"/>
            <a:chOff x="5807857" y="2092466"/>
            <a:chExt cx="2878943" cy="523220"/>
          </a:xfrm>
        </p:grpSpPr>
        <p:sp>
          <p:nvSpPr>
            <p:cNvPr id="27" name="矩形 26"/>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8" name="橢圓 27"/>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878582440"/>
      </p:ext>
    </p:extLst>
  </p:cSld>
  <p:clrMapOvr>
    <a:masterClrMapping/>
  </p:clrMapOvr>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5"/>
          </p:nvPr>
        </p:nvSpPr>
        <p:spPr/>
      </p:sp>
      <p:sp>
        <p:nvSpPr>
          <p:cNvPr id="3" name="圖片版面配置區 2"/>
          <p:cNvSpPr>
            <a:spLocks noGrp="1"/>
          </p:cNvSpPr>
          <p:nvPr>
            <p:ph type="pic" sz="quarter" idx="26"/>
          </p:nvPr>
        </p:nvSpPr>
        <p:spPr/>
      </p:sp>
      <p:sp>
        <p:nvSpPr>
          <p:cNvPr id="4" name="圖片版面配置區 3"/>
          <p:cNvSpPr>
            <a:spLocks noGrp="1"/>
          </p:cNvSpPr>
          <p:nvPr>
            <p:ph type="pic" sz="quarter" idx="27"/>
          </p:nvPr>
        </p:nvSpPr>
        <p:spPr/>
      </p:sp>
      <p:sp>
        <p:nvSpPr>
          <p:cNvPr id="5" name="圖片版面配置區 4"/>
          <p:cNvSpPr>
            <a:spLocks noGrp="1"/>
          </p:cNvSpPr>
          <p:nvPr>
            <p:ph type="pic" sz="quarter" idx="28"/>
          </p:nvPr>
        </p:nvSpPr>
        <p:spPr/>
      </p:sp>
      <p:sp>
        <p:nvSpPr>
          <p:cNvPr id="6" name="頁尾版面配置區 5"/>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30"/>
          </p:nvPr>
        </p:nvSpPr>
        <p:spPr/>
        <p:txBody>
          <a:bodyPr/>
          <a:lstStyle/>
          <a:p>
            <a:fld id="{E27FD744-A41C-4EAD-96D0-2F84A994B62C}" type="slidenum">
              <a:rPr lang="zh-TW" altLang="en-US" smtClean="0"/>
              <a:t>575</a:t>
            </a:fld>
            <a:endParaRPr lang="zh-TW" altLang="en-US"/>
          </a:p>
        </p:txBody>
      </p:sp>
    </p:spTree>
    <p:extLst>
      <p:ext uri="{BB962C8B-B14F-4D97-AF65-F5344CB8AC3E}">
        <p14:creationId xmlns:p14="http://schemas.microsoft.com/office/powerpoint/2010/main" val="930979397"/>
      </p:ext>
    </p:extLst>
  </p:cSld>
  <p:clrMapOvr>
    <a:masterClrMapping/>
  </p:clrMapOvr>
  <p:timing>
    <p:tnLst>
      <p:par>
        <p:cTn id="1" dur="indefinite" restart="never" nodeType="tmRoot"/>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25"/>
          </p:nvPr>
        </p:nvPicPr>
        <p:blipFill rotWithShape="1">
          <a:blip r:embed="rId2"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26"/>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28"/>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9"/>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30"/>
          </p:nvPr>
        </p:nvPicPr>
        <p:blipFill>
          <a:blip r:embed="rId6" cstate="email">
            <a:extLst>
              <a:ext uri="{28A0092B-C50C-407E-A947-70E740481C1C}">
                <a14:useLocalDpi xmlns:a14="http://schemas.microsoft.com/office/drawing/2010/main"/>
              </a:ext>
            </a:extLst>
          </a:blip>
          <a:srcRect/>
          <a:stretch>
            <a:fillRect/>
          </a:stretch>
        </p:blipFill>
        <p:spPr/>
      </p:pic>
      <p:sp>
        <p:nvSpPr>
          <p:cNvPr id="6" name="頁尾版面配置區 5"/>
          <p:cNvSpPr>
            <a:spLocks noGrp="1"/>
          </p:cNvSpPr>
          <p:nvPr>
            <p:ph type="ftr" sz="quarter" idx="31"/>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32"/>
          </p:nvPr>
        </p:nvSpPr>
        <p:spPr/>
        <p:txBody>
          <a:bodyPr/>
          <a:lstStyle/>
          <a:p>
            <a:fld id="{E27FD744-A41C-4EAD-96D0-2F84A994B62C}" type="slidenum">
              <a:rPr lang="zh-TW" altLang="en-US" smtClean="0"/>
              <a:t>576</a:t>
            </a:fld>
            <a:endParaRPr lang="zh-TW" altLang="en-US"/>
          </a:p>
        </p:txBody>
      </p:sp>
      <p:sp>
        <p:nvSpPr>
          <p:cNvPr id="9" name="矩形 8"/>
          <p:cNvSpPr/>
          <p:nvPr/>
        </p:nvSpPr>
        <p:spPr>
          <a:xfrm>
            <a:off x="249219" y="3104055"/>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141517" y="2077985"/>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286</a:t>
            </a:r>
            <a:endParaRPr lang="zh-TW" altLang="en-US" sz="2800" dirty="0">
              <a:solidFill>
                <a:schemeClr val="bg1">
                  <a:lumMod val="50000"/>
                </a:schemeClr>
              </a:solidFill>
            </a:endParaRPr>
          </a:p>
        </p:txBody>
      </p:sp>
      <p:sp>
        <p:nvSpPr>
          <p:cNvPr id="11" name="文字方塊 7"/>
          <p:cNvSpPr txBox="1"/>
          <p:nvPr/>
        </p:nvSpPr>
        <p:spPr>
          <a:xfrm>
            <a:off x="6119706" y="3011813"/>
            <a:ext cx="3024294" cy="122084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160"/>
              </a:lnSpc>
              <a:spcBef>
                <a:spcPts val="1200"/>
              </a:spcBef>
            </a:pPr>
            <a:r>
              <a:rPr lang="en-US" dirty="0" smtClean="0"/>
              <a:t>The quick brown fox jumps over the lazy dog</a:t>
            </a:r>
            <a:r>
              <a:rPr lang="en-US" dirty="0"/>
              <a:t>. The quick brown fox jumps over the lazy dog</a:t>
            </a:r>
            <a:r>
              <a:rPr lang="en-US" dirty="0" smtClean="0"/>
              <a:t>.</a:t>
            </a:r>
            <a:endParaRPr lang="en-US" dirty="0"/>
          </a:p>
        </p:txBody>
      </p:sp>
      <p:sp>
        <p:nvSpPr>
          <p:cNvPr id="12" name="文字方塊 8"/>
          <p:cNvSpPr txBox="1"/>
          <p:nvPr/>
        </p:nvSpPr>
        <p:spPr>
          <a:xfrm>
            <a:off x="6083609" y="2541612"/>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Tree>
    <p:extLst>
      <p:ext uri="{BB962C8B-B14F-4D97-AF65-F5344CB8AC3E}">
        <p14:creationId xmlns:p14="http://schemas.microsoft.com/office/powerpoint/2010/main" val="1965543985"/>
      </p:ext>
    </p:extLst>
  </p:cSld>
  <p:clrMapOvr>
    <a:masterClrMapping/>
  </p:clrMapOvr>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5"/>
          </p:nvPr>
        </p:nvSpPr>
        <p:spPr/>
      </p:sp>
      <p:sp>
        <p:nvSpPr>
          <p:cNvPr id="3" name="圖片版面配置區 2"/>
          <p:cNvSpPr>
            <a:spLocks noGrp="1"/>
          </p:cNvSpPr>
          <p:nvPr>
            <p:ph type="pic" sz="quarter" idx="26"/>
          </p:nvPr>
        </p:nvSpPr>
        <p:spPr/>
      </p:sp>
      <p:sp>
        <p:nvSpPr>
          <p:cNvPr id="4" name="圖片版面配置區 3"/>
          <p:cNvSpPr>
            <a:spLocks noGrp="1"/>
          </p:cNvSpPr>
          <p:nvPr>
            <p:ph type="pic" sz="quarter" idx="28"/>
          </p:nvPr>
        </p:nvSpPr>
        <p:spPr/>
      </p:sp>
      <p:sp>
        <p:nvSpPr>
          <p:cNvPr id="5" name="圖片版面配置區 4"/>
          <p:cNvSpPr>
            <a:spLocks noGrp="1"/>
          </p:cNvSpPr>
          <p:nvPr>
            <p:ph type="pic" sz="quarter" idx="29"/>
          </p:nvPr>
        </p:nvSpPr>
        <p:spPr/>
      </p:sp>
      <p:sp>
        <p:nvSpPr>
          <p:cNvPr id="6" name="圖片版面配置區 5"/>
          <p:cNvSpPr>
            <a:spLocks noGrp="1"/>
          </p:cNvSpPr>
          <p:nvPr>
            <p:ph type="pic" sz="quarter" idx="30"/>
          </p:nvPr>
        </p:nvSpPr>
        <p:spPr/>
      </p:sp>
      <p:sp>
        <p:nvSpPr>
          <p:cNvPr id="7" name="頁尾版面配置區 6"/>
          <p:cNvSpPr>
            <a:spLocks noGrp="1"/>
          </p:cNvSpPr>
          <p:nvPr>
            <p:ph type="ftr" sz="quarter" idx="31"/>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32"/>
          </p:nvPr>
        </p:nvSpPr>
        <p:spPr/>
        <p:txBody>
          <a:bodyPr/>
          <a:lstStyle/>
          <a:p>
            <a:fld id="{E27FD744-A41C-4EAD-96D0-2F84A994B62C}" type="slidenum">
              <a:rPr lang="zh-TW" altLang="en-US" smtClean="0"/>
              <a:t>577</a:t>
            </a:fld>
            <a:endParaRPr lang="zh-TW" altLang="en-US"/>
          </a:p>
        </p:txBody>
      </p:sp>
    </p:spTree>
    <p:extLst>
      <p:ext uri="{BB962C8B-B14F-4D97-AF65-F5344CB8AC3E}">
        <p14:creationId xmlns:p14="http://schemas.microsoft.com/office/powerpoint/2010/main" val="1117816819"/>
      </p:ext>
    </p:extLst>
  </p:cSld>
  <p:clrMapOvr>
    <a:masterClrMapping/>
  </p:clrMapOvr>
  <p:timing>
    <p:tnLst>
      <p:par>
        <p:cTn id="1" dur="indefinite" restart="never" nodeType="tmRoot"/>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7"/>
          </p:nvPr>
        </p:nvSpPr>
        <p:spPr/>
        <p:txBody>
          <a:bodyPr/>
          <a:lstStyle/>
          <a:p>
            <a:fld id="{E27FD744-A41C-4EAD-96D0-2F84A994B62C}" type="slidenum">
              <a:rPr lang="zh-TW" altLang="en-US" smtClean="0"/>
              <a:t>578</a:t>
            </a:fld>
            <a:endParaRPr lang="zh-TW" altLang="en-US"/>
          </a:p>
        </p:txBody>
      </p:sp>
      <p:pic>
        <p:nvPicPr>
          <p:cNvPr id="22" name="圖片版面配置區 21"/>
          <p:cNvPicPr>
            <a:picLocks noGrp="1" noChangeAspect="1"/>
          </p:cNvPicPr>
          <p:nvPr>
            <p:ph type="pic" sz="quarter" idx="14"/>
          </p:nvPr>
        </p:nvPicPr>
        <p:blipFill>
          <a:blip r:embed="rId7"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287</a:t>
            </a:r>
            <a:endParaRPr lang="zh-TW" altLang="en-US" sz="3600" dirty="0">
              <a:solidFill>
                <a:schemeClr val="bg1">
                  <a:lumMod val="50000"/>
                </a:schemeClr>
              </a:solidFill>
            </a:endParaRPr>
          </a:p>
        </p:txBody>
      </p:sp>
      <p:grpSp>
        <p:nvGrpSpPr>
          <p:cNvPr id="34" name="群組 33"/>
          <p:cNvGrpSpPr/>
          <p:nvPr/>
        </p:nvGrpSpPr>
        <p:grpSpPr>
          <a:xfrm>
            <a:off x="6923022" y="1894362"/>
            <a:ext cx="1821289" cy="1847265"/>
            <a:chOff x="6563886" y="1726115"/>
            <a:chExt cx="1821289" cy="1847265"/>
          </a:xfrm>
        </p:grpSpPr>
        <p:sp>
          <p:nvSpPr>
            <p:cNvPr id="35"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36"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37" name="直線接點 36"/>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 name="群組 37"/>
          <p:cNvGrpSpPr/>
          <p:nvPr/>
        </p:nvGrpSpPr>
        <p:grpSpPr>
          <a:xfrm>
            <a:off x="528211" y="4070980"/>
            <a:ext cx="1821289" cy="1842383"/>
            <a:chOff x="2466757" y="4025798"/>
            <a:chExt cx="1821289" cy="1842383"/>
          </a:xfrm>
        </p:grpSpPr>
        <p:sp>
          <p:nvSpPr>
            <p:cNvPr id="39"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40"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41" name="直線接點 40"/>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 name="群組 41"/>
          <p:cNvGrpSpPr/>
          <p:nvPr/>
        </p:nvGrpSpPr>
        <p:grpSpPr>
          <a:xfrm>
            <a:off x="524990" y="1894362"/>
            <a:ext cx="1821289" cy="1847265"/>
            <a:chOff x="2377732" y="1726115"/>
            <a:chExt cx="1821289" cy="1847265"/>
          </a:xfrm>
        </p:grpSpPr>
        <p:sp>
          <p:nvSpPr>
            <p:cNvPr id="43" name="文字方塊 42"/>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44" name="文字方塊 43"/>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45" name="直線接點 44"/>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群組 45"/>
          <p:cNvGrpSpPr/>
          <p:nvPr/>
        </p:nvGrpSpPr>
        <p:grpSpPr>
          <a:xfrm>
            <a:off x="6923022" y="4070980"/>
            <a:ext cx="1821288" cy="1842383"/>
            <a:chOff x="4742598" y="6028675"/>
            <a:chExt cx="1821288" cy="1842383"/>
          </a:xfrm>
        </p:grpSpPr>
        <p:sp>
          <p:nvSpPr>
            <p:cNvPr id="47"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48"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49" name="直線接點 48"/>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77363619"/>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圖片版面配置區 8"/>
          <p:cNvSpPr>
            <a:spLocks noGrp="1"/>
          </p:cNvSpPr>
          <p:nvPr>
            <p:ph type="pic" sz="quarter" idx="10"/>
          </p:nvPr>
        </p:nvSpPr>
        <p:spPr/>
      </p:sp>
      <p:sp>
        <p:nvSpPr>
          <p:cNvPr id="10" name="圖片版面配置區 9"/>
          <p:cNvSpPr>
            <a:spLocks noGrp="1"/>
          </p:cNvSpPr>
          <p:nvPr>
            <p:ph type="pic" sz="quarter" idx="11"/>
          </p:nvPr>
        </p:nvSpPr>
        <p:spPr/>
      </p:sp>
      <p:sp>
        <p:nvSpPr>
          <p:cNvPr id="11" name="圖片版面配置區 10"/>
          <p:cNvSpPr>
            <a:spLocks noGrp="1"/>
          </p:cNvSpPr>
          <p:nvPr>
            <p:ph type="pic" sz="quarter" idx="12"/>
          </p:nvPr>
        </p:nvSpPr>
        <p:spPr/>
      </p:sp>
      <p:sp>
        <p:nvSpPr>
          <p:cNvPr id="7" name="頁尾版面配置區 6"/>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4"/>
          </p:nvPr>
        </p:nvSpPr>
        <p:spPr/>
        <p:txBody>
          <a:bodyPr/>
          <a:lstStyle/>
          <a:p>
            <a:fld id="{E27FD744-A41C-4EAD-96D0-2F84A994B62C}" type="slidenum">
              <a:rPr lang="zh-TW" altLang="en-US" smtClean="0"/>
              <a:t>57</a:t>
            </a:fld>
            <a:endParaRPr lang="zh-TW" altLang="en-US"/>
          </a:p>
        </p:txBody>
      </p:sp>
    </p:spTree>
    <p:extLst>
      <p:ext uri="{BB962C8B-B14F-4D97-AF65-F5344CB8AC3E}">
        <p14:creationId xmlns:p14="http://schemas.microsoft.com/office/powerpoint/2010/main" val="4046263046"/>
      </p:ext>
    </p:extLst>
  </p:cSld>
  <p:clrMapOvr>
    <a:masterClrMapping/>
  </p:clrMapOvr>
  <p:timing>
    <p:tnLst>
      <p:par>
        <p:cTn id="1" dur="indefinite" restart="never" nodeType="tmRoot"/>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579</a:t>
            </a:fld>
            <a:endParaRPr lang="zh-TW" altLang="en-US"/>
          </a:p>
        </p:txBody>
      </p:sp>
    </p:spTree>
    <p:extLst>
      <p:ext uri="{BB962C8B-B14F-4D97-AF65-F5344CB8AC3E}">
        <p14:creationId xmlns:p14="http://schemas.microsoft.com/office/powerpoint/2010/main" val="3036872257"/>
      </p:ext>
    </p:extLst>
  </p:cSld>
  <p:clrMapOvr>
    <a:masterClrMapping/>
  </p:clrMapOvr>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圖片版面配置區 16"/>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4"/>
          </p:nvPr>
        </p:nvPicPr>
        <p:blipFill rotWithShape="1">
          <a:blip r:embed="rId6" cstate="email">
            <a:extLst>
              <a:ext uri="{28A0092B-C50C-407E-A947-70E740481C1C}">
                <a14:useLocalDpi xmlns:a14="http://schemas.microsoft.com/office/drawing/2010/main"/>
              </a:ext>
            </a:extLst>
          </a:blip>
          <a:srcRect/>
          <a:stretch/>
        </p:blipFill>
        <p:spPr/>
      </p:pic>
      <p:sp>
        <p:nvSpPr>
          <p:cNvPr id="8" name="頁尾版面配置區 7"/>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6"/>
          </p:nvPr>
        </p:nvSpPr>
        <p:spPr/>
        <p:txBody>
          <a:bodyPr/>
          <a:lstStyle/>
          <a:p>
            <a:fld id="{E27FD744-A41C-4EAD-96D0-2F84A994B62C}" type="slidenum">
              <a:rPr lang="zh-TW" altLang="en-US" smtClean="0"/>
              <a:t>580</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288</a:t>
            </a:r>
            <a:endParaRPr lang="zh-TW" altLang="en-US" sz="3600" dirty="0">
              <a:solidFill>
                <a:schemeClr val="bg1">
                  <a:lumMod val="50000"/>
                </a:schemeClr>
              </a:solidFill>
            </a:endParaRPr>
          </a:p>
        </p:txBody>
      </p:sp>
      <p:grpSp>
        <p:nvGrpSpPr>
          <p:cNvPr id="12" name="群組 11"/>
          <p:cNvGrpSpPr/>
          <p:nvPr/>
        </p:nvGrpSpPr>
        <p:grpSpPr>
          <a:xfrm>
            <a:off x="6923022" y="1894362"/>
            <a:ext cx="1821289" cy="1847265"/>
            <a:chOff x="6563886" y="1726115"/>
            <a:chExt cx="1821289" cy="1847265"/>
          </a:xfrm>
        </p:grpSpPr>
        <p:sp>
          <p:nvSpPr>
            <p:cNvPr id="13"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4"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20" name="直線接點 19"/>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群組 20"/>
          <p:cNvGrpSpPr/>
          <p:nvPr/>
        </p:nvGrpSpPr>
        <p:grpSpPr>
          <a:xfrm>
            <a:off x="528211" y="4070980"/>
            <a:ext cx="1821289" cy="1842383"/>
            <a:chOff x="2466757" y="4025798"/>
            <a:chExt cx="1821289" cy="1842383"/>
          </a:xfrm>
        </p:grpSpPr>
        <p:sp>
          <p:nvSpPr>
            <p:cNvPr id="22"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3"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4" name="直線接點 23"/>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 name="群組 24"/>
          <p:cNvGrpSpPr/>
          <p:nvPr/>
        </p:nvGrpSpPr>
        <p:grpSpPr>
          <a:xfrm>
            <a:off x="524990" y="1894362"/>
            <a:ext cx="1821289" cy="1847265"/>
            <a:chOff x="2377732" y="1726115"/>
            <a:chExt cx="1821289" cy="1847265"/>
          </a:xfrm>
        </p:grpSpPr>
        <p:sp>
          <p:nvSpPr>
            <p:cNvPr id="26" name="文字方塊 25"/>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7" name="文字方塊 26"/>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8" name="直線接點 27"/>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 name="群組 28"/>
          <p:cNvGrpSpPr/>
          <p:nvPr/>
        </p:nvGrpSpPr>
        <p:grpSpPr>
          <a:xfrm>
            <a:off x="6923022" y="4070980"/>
            <a:ext cx="1821288" cy="1842383"/>
            <a:chOff x="4742598" y="6028675"/>
            <a:chExt cx="1821288" cy="1842383"/>
          </a:xfrm>
        </p:grpSpPr>
        <p:sp>
          <p:nvSpPr>
            <p:cNvPr id="30"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31"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32" name="直線接點 31"/>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66378501"/>
      </p:ext>
    </p:extLst>
  </p:cSld>
  <p:clrMapOvr>
    <a:masterClrMapping/>
  </p:clrMapOvr>
  <p:timing>
    <p:tnLst>
      <p:par>
        <p:cTn id="1" dur="indefinite" restart="never" nodeType="tmRoot"/>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0"/>
          </p:nvPr>
        </p:nvSpPr>
        <p:spPr/>
      </p:sp>
      <p:sp>
        <p:nvSpPr>
          <p:cNvPr id="4" name="圖片版面配置區 3"/>
          <p:cNvSpPr>
            <a:spLocks noGrp="1"/>
          </p:cNvSpPr>
          <p:nvPr>
            <p:ph type="pic" sz="quarter" idx="11"/>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581</a:t>
            </a:fld>
            <a:endParaRPr lang="zh-TW" altLang="en-US"/>
          </a:p>
        </p:txBody>
      </p:sp>
    </p:spTree>
    <p:extLst>
      <p:ext uri="{BB962C8B-B14F-4D97-AF65-F5344CB8AC3E}">
        <p14:creationId xmlns:p14="http://schemas.microsoft.com/office/powerpoint/2010/main" val="1501610951"/>
      </p:ext>
    </p:extLst>
  </p:cSld>
  <p:clrMapOvr>
    <a:masterClrMapping/>
  </p:clrMapOvr>
  <p:timing>
    <p:tnLst>
      <p:par>
        <p:cTn id="1" dur="indefinite" restart="never" nodeType="tmRoot"/>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4"/>
          </p:nvPr>
        </p:nvPicPr>
        <p:blipFill rotWithShape="1">
          <a:blip r:embed="rId2" cstate="email">
            <a:extLst>
              <a:ext uri="{28A0092B-C50C-407E-A947-70E740481C1C}">
                <a14:useLocalDpi xmlns:a14="http://schemas.microsoft.com/office/drawing/2010/main"/>
              </a:ext>
            </a:extLst>
          </a:blip>
          <a:srcRect/>
          <a:stretch/>
        </p:blipFill>
        <p:spPr/>
      </p:pic>
      <p:sp>
        <p:nvSpPr>
          <p:cNvPr id="7" name="頁尾版面配置區 6"/>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6"/>
          </p:nvPr>
        </p:nvSpPr>
        <p:spPr/>
        <p:txBody>
          <a:bodyPr/>
          <a:lstStyle/>
          <a:p>
            <a:fld id="{E27FD744-A41C-4EAD-96D0-2F84A994B62C}" type="slidenum">
              <a:rPr lang="zh-TW" altLang="en-US" smtClean="0"/>
              <a:t>582</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289</a:t>
            </a:r>
            <a:endParaRPr lang="zh-TW" altLang="en-US" sz="3600" dirty="0">
              <a:solidFill>
                <a:schemeClr val="bg1">
                  <a:lumMod val="50000"/>
                </a:schemeClr>
              </a:solidFill>
            </a:endParaRPr>
          </a:p>
        </p:txBody>
      </p:sp>
      <p:grpSp>
        <p:nvGrpSpPr>
          <p:cNvPr id="9" name="群組 8"/>
          <p:cNvGrpSpPr/>
          <p:nvPr/>
        </p:nvGrpSpPr>
        <p:grpSpPr>
          <a:xfrm>
            <a:off x="6923022" y="1894362"/>
            <a:ext cx="1821289" cy="1847265"/>
            <a:chOff x="6563886" y="1726115"/>
            <a:chExt cx="1821289" cy="1847265"/>
          </a:xfrm>
        </p:grpSpPr>
        <p:sp>
          <p:nvSpPr>
            <p:cNvPr id="11"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2"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3" name="直線接點 12"/>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群組 13"/>
          <p:cNvGrpSpPr/>
          <p:nvPr/>
        </p:nvGrpSpPr>
        <p:grpSpPr>
          <a:xfrm>
            <a:off x="528211" y="4070980"/>
            <a:ext cx="1821289" cy="1842383"/>
            <a:chOff x="2466757" y="4025798"/>
            <a:chExt cx="1821289" cy="1842383"/>
          </a:xfrm>
        </p:grpSpPr>
        <p:sp>
          <p:nvSpPr>
            <p:cNvPr id="15"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6"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17" name="直線接點 16"/>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群組 17"/>
          <p:cNvGrpSpPr/>
          <p:nvPr/>
        </p:nvGrpSpPr>
        <p:grpSpPr>
          <a:xfrm>
            <a:off x="524990" y="1894362"/>
            <a:ext cx="1821289" cy="1847265"/>
            <a:chOff x="2377732" y="1726115"/>
            <a:chExt cx="1821289" cy="1847265"/>
          </a:xfrm>
        </p:grpSpPr>
        <p:sp>
          <p:nvSpPr>
            <p:cNvPr id="19" name="文字方塊 18"/>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0" name="文字方塊 19"/>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1" name="直線接點 20"/>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群組 21"/>
          <p:cNvGrpSpPr/>
          <p:nvPr/>
        </p:nvGrpSpPr>
        <p:grpSpPr>
          <a:xfrm>
            <a:off x="6923022" y="4070980"/>
            <a:ext cx="1821288" cy="1842383"/>
            <a:chOff x="4742598" y="6028675"/>
            <a:chExt cx="1821288" cy="1842383"/>
          </a:xfrm>
        </p:grpSpPr>
        <p:sp>
          <p:nvSpPr>
            <p:cNvPr id="23"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4"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5" name="直線接點 24"/>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14833852"/>
      </p:ext>
    </p:extLst>
  </p:cSld>
  <p:clrMapOvr>
    <a:masterClrMapping/>
  </p:clrMapOvr>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583</a:t>
            </a:fld>
            <a:endParaRPr lang="zh-TW" altLang="en-US"/>
          </a:p>
        </p:txBody>
      </p:sp>
    </p:spTree>
    <p:extLst>
      <p:ext uri="{BB962C8B-B14F-4D97-AF65-F5344CB8AC3E}">
        <p14:creationId xmlns:p14="http://schemas.microsoft.com/office/powerpoint/2010/main" val="1348136975"/>
      </p:ext>
    </p:extLst>
  </p:cSld>
  <p:clrMapOvr>
    <a:masterClrMapping/>
  </p:clrMapOvr>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584</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290</a:t>
            </a:r>
            <a:endParaRPr lang="zh-TW" altLang="en-US" sz="3600" dirty="0">
              <a:solidFill>
                <a:schemeClr val="bg1">
                  <a:lumMod val="50000"/>
                </a:schemeClr>
              </a:solidFill>
            </a:endParaRPr>
          </a:p>
        </p:txBody>
      </p:sp>
      <p:sp>
        <p:nvSpPr>
          <p:cNvPr id="8" name="矩形 7"/>
          <p:cNvSpPr/>
          <p:nvPr/>
        </p:nvSpPr>
        <p:spPr>
          <a:xfrm>
            <a:off x="513566" y="2100128"/>
            <a:ext cx="315532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9" name="Freeform 21"/>
          <p:cNvSpPr>
            <a:spLocks/>
          </p:cNvSpPr>
          <p:nvPr/>
        </p:nvSpPr>
        <p:spPr bwMode="auto">
          <a:xfrm rot="10800000" flipH="1">
            <a:off x="172697" y="2348888"/>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accent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0" name="矩形 9"/>
          <p:cNvSpPr/>
          <p:nvPr/>
        </p:nvSpPr>
        <p:spPr>
          <a:xfrm>
            <a:off x="513566" y="2986042"/>
            <a:ext cx="315532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11" name="Freeform 21"/>
          <p:cNvSpPr>
            <a:spLocks/>
          </p:cNvSpPr>
          <p:nvPr/>
        </p:nvSpPr>
        <p:spPr bwMode="auto">
          <a:xfrm rot="10800000" flipH="1">
            <a:off x="172697" y="3234802"/>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accent2"/>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2" name="矩形 11"/>
          <p:cNvSpPr/>
          <p:nvPr/>
        </p:nvSpPr>
        <p:spPr>
          <a:xfrm>
            <a:off x="513566" y="3871957"/>
            <a:ext cx="315532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13" name="Freeform 21"/>
          <p:cNvSpPr>
            <a:spLocks/>
          </p:cNvSpPr>
          <p:nvPr/>
        </p:nvSpPr>
        <p:spPr bwMode="auto">
          <a:xfrm rot="10800000" flipH="1">
            <a:off x="172697" y="4120717"/>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accent3"/>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4" name="矩形 13"/>
          <p:cNvSpPr/>
          <p:nvPr/>
        </p:nvSpPr>
        <p:spPr>
          <a:xfrm>
            <a:off x="513566" y="4757872"/>
            <a:ext cx="315532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15" name="Freeform 21"/>
          <p:cNvSpPr>
            <a:spLocks/>
          </p:cNvSpPr>
          <p:nvPr/>
        </p:nvSpPr>
        <p:spPr bwMode="auto">
          <a:xfrm rot="10800000" flipH="1">
            <a:off x="172697" y="5006632"/>
            <a:ext cx="187695" cy="241143"/>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accent4"/>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6" name="手繪多邊形 15"/>
          <p:cNvSpPr/>
          <p:nvPr/>
        </p:nvSpPr>
        <p:spPr>
          <a:xfrm>
            <a:off x="1321116" y="4515847"/>
            <a:ext cx="1681222" cy="903882"/>
          </a:xfrm>
          <a:custGeom>
            <a:avLst/>
            <a:gdLst>
              <a:gd name="connsiteX0" fmla="*/ 0 w 1681222"/>
              <a:gd name="connsiteY0" fmla="*/ 0 h 903882"/>
              <a:gd name="connsiteX1" fmla="*/ 1681222 w 1681222"/>
              <a:gd name="connsiteY1" fmla="*/ 0 h 903882"/>
              <a:gd name="connsiteX2" fmla="*/ 1681222 w 1681222"/>
              <a:gd name="connsiteY2" fmla="*/ 903882 h 903882"/>
              <a:gd name="connsiteX3" fmla="*/ 0 w 1681222"/>
              <a:gd name="connsiteY3" fmla="*/ 903882 h 903882"/>
              <a:gd name="connsiteX4" fmla="*/ 0 w 1681222"/>
              <a:gd name="connsiteY4" fmla="*/ 0 h 90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222" h="903882">
                <a:moveTo>
                  <a:pt x="0" y="0"/>
                </a:moveTo>
                <a:lnTo>
                  <a:pt x="1681222" y="0"/>
                </a:lnTo>
                <a:lnTo>
                  <a:pt x="1681222" y="903882"/>
                </a:lnTo>
                <a:lnTo>
                  <a:pt x="0" y="903882"/>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21920" tIns="121920" rIns="121920" bIns="121920" numCol="1" spcCol="1270" anchor="ctr" anchorCtr="0">
            <a:noAutofit/>
          </a:bodyPr>
          <a:lstStyle>
            <a:defPPr>
              <a:defRPr lang="zh-TW"/>
            </a:defPPr>
            <a:lvl1pPr marL="0" algn="l" defTabSz="914400" rtl="0" eaLnBrk="1" latinLnBrk="0" hangingPunct="1">
              <a:defRPr sz="1800" kern="1200">
                <a:solidFill>
                  <a:schemeClr val="tx1">
                    <a:hueOff val="0"/>
                    <a:satOff val="0"/>
                    <a:lumOff val="0"/>
                    <a:alphaOff val="0"/>
                  </a:schemeClr>
                </a:solidFill>
                <a:latin typeface="+mn-lt"/>
                <a:ea typeface="+mn-ea"/>
                <a:cs typeface="+mn-cs"/>
              </a:defRPr>
            </a:lvl1pPr>
            <a:lvl2pPr marL="457200" algn="l" defTabSz="914400" rtl="0" eaLnBrk="1" latinLnBrk="0" hangingPunct="1">
              <a:defRPr sz="1800" kern="1200">
                <a:solidFill>
                  <a:schemeClr val="tx1">
                    <a:hueOff val="0"/>
                    <a:satOff val="0"/>
                    <a:lumOff val="0"/>
                    <a:alphaOff val="0"/>
                  </a:schemeClr>
                </a:solidFill>
                <a:latin typeface="+mn-lt"/>
                <a:ea typeface="+mn-ea"/>
                <a:cs typeface="+mn-cs"/>
              </a:defRPr>
            </a:lvl2pPr>
            <a:lvl3pPr marL="914400" algn="l" defTabSz="914400" rtl="0" eaLnBrk="1" latinLnBrk="0" hangingPunct="1">
              <a:defRPr sz="1800" kern="1200">
                <a:solidFill>
                  <a:schemeClr val="tx1">
                    <a:hueOff val="0"/>
                    <a:satOff val="0"/>
                    <a:lumOff val="0"/>
                    <a:alphaOff val="0"/>
                  </a:schemeClr>
                </a:solidFill>
                <a:latin typeface="+mn-lt"/>
                <a:ea typeface="+mn-ea"/>
                <a:cs typeface="+mn-cs"/>
              </a:defRPr>
            </a:lvl3pPr>
            <a:lvl4pPr marL="1371600" algn="l" defTabSz="914400" rtl="0" eaLnBrk="1" latinLnBrk="0" hangingPunct="1">
              <a:defRPr sz="1800" kern="1200">
                <a:solidFill>
                  <a:schemeClr val="tx1">
                    <a:hueOff val="0"/>
                    <a:satOff val="0"/>
                    <a:lumOff val="0"/>
                    <a:alphaOff val="0"/>
                  </a:schemeClr>
                </a:solidFill>
                <a:latin typeface="+mn-lt"/>
                <a:ea typeface="+mn-ea"/>
                <a:cs typeface="+mn-cs"/>
              </a:defRPr>
            </a:lvl4pPr>
            <a:lvl5pPr marL="1828800" algn="l" defTabSz="914400" rtl="0" eaLnBrk="1" latinLnBrk="0" hangingPunct="1">
              <a:defRPr sz="1800" kern="1200">
                <a:solidFill>
                  <a:schemeClr val="tx1">
                    <a:hueOff val="0"/>
                    <a:satOff val="0"/>
                    <a:lumOff val="0"/>
                    <a:alphaOff val="0"/>
                  </a:schemeClr>
                </a:solidFill>
                <a:latin typeface="+mn-lt"/>
                <a:ea typeface="+mn-ea"/>
                <a:cs typeface="+mn-cs"/>
              </a:defRPr>
            </a:lvl5pPr>
            <a:lvl6pPr marL="2286000" algn="l" defTabSz="914400" rtl="0" eaLnBrk="1" latinLnBrk="0" hangingPunct="1">
              <a:defRPr sz="1800" kern="1200">
                <a:solidFill>
                  <a:schemeClr val="tx1">
                    <a:hueOff val="0"/>
                    <a:satOff val="0"/>
                    <a:lumOff val="0"/>
                    <a:alphaOff val="0"/>
                  </a:schemeClr>
                </a:solidFill>
                <a:latin typeface="+mn-lt"/>
                <a:ea typeface="+mn-ea"/>
                <a:cs typeface="+mn-cs"/>
              </a:defRPr>
            </a:lvl6pPr>
            <a:lvl7pPr marL="2743200" algn="l" defTabSz="914400" rtl="0" eaLnBrk="1" latinLnBrk="0" hangingPunct="1">
              <a:defRPr sz="1800" kern="1200">
                <a:solidFill>
                  <a:schemeClr val="tx1">
                    <a:hueOff val="0"/>
                    <a:satOff val="0"/>
                    <a:lumOff val="0"/>
                    <a:alphaOff val="0"/>
                  </a:schemeClr>
                </a:solidFill>
                <a:latin typeface="+mn-lt"/>
                <a:ea typeface="+mn-ea"/>
                <a:cs typeface="+mn-cs"/>
              </a:defRPr>
            </a:lvl7pPr>
            <a:lvl8pPr marL="3200400" algn="l" defTabSz="914400" rtl="0" eaLnBrk="1" latinLnBrk="0" hangingPunct="1">
              <a:defRPr sz="1800" kern="1200">
                <a:solidFill>
                  <a:schemeClr val="tx1">
                    <a:hueOff val="0"/>
                    <a:satOff val="0"/>
                    <a:lumOff val="0"/>
                    <a:alphaOff val="0"/>
                  </a:schemeClr>
                </a:solidFill>
                <a:latin typeface="+mn-lt"/>
                <a:ea typeface="+mn-ea"/>
                <a:cs typeface="+mn-cs"/>
              </a:defRPr>
            </a:lvl8pPr>
            <a:lvl9pPr marL="3657600" algn="l" defTabSz="914400" rtl="0" eaLnBrk="1" latinLnBrk="0" hangingPunct="1">
              <a:defRPr sz="1800" kern="1200">
                <a:solidFill>
                  <a:schemeClr val="tx1">
                    <a:hueOff val="0"/>
                    <a:satOff val="0"/>
                    <a:lumOff val="0"/>
                    <a:alphaOff val="0"/>
                  </a:schemeClr>
                </a:solidFill>
                <a:latin typeface="+mn-lt"/>
                <a:ea typeface="+mn-ea"/>
                <a:cs typeface="+mn-cs"/>
              </a:defRPr>
            </a:lvl9pPr>
          </a:lstStyle>
          <a:p>
            <a:pPr lvl="0" algn="l" defTabSz="1422400">
              <a:lnSpc>
                <a:spcPct val="90000"/>
              </a:lnSpc>
              <a:spcBef>
                <a:spcPct val="0"/>
              </a:spcBef>
              <a:spcAft>
                <a:spcPct val="35000"/>
              </a:spcAft>
            </a:pPr>
            <a:endParaRPr lang="zh-TW" altLang="en-US" sz="3200" kern="1200"/>
          </a:p>
        </p:txBody>
      </p:sp>
    </p:spTree>
    <p:extLst>
      <p:ext uri="{BB962C8B-B14F-4D97-AF65-F5344CB8AC3E}">
        <p14:creationId xmlns:p14="http://schemas.microsoft.com/office/powerpoint/2010/main" val="2810901124"/>
      </p:ext>
    </p:extLst>
  </p:cSld>
  <p:clrMapOvr>
    <a:masterClrMapping/>
  </p:clrMapOvr>
  <p:timing>
    <p:tnLst>
      <p:par>
        <p:cTn id="1" dur="indefinite" restart="never" nodeType="tmRoot"/>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585</a:t>
            </a:fld>
            <a:endParaRPr lang="zh-TW" altLang="en-US"/>
          </a:p>
        </p:txBody>
      </p:sp>
    </p:spTree>
    <p:extLst>
      <p:ext uri="{BB962C8B-B14F-4D97-AF65-F5344CB8AC3E}">
        <p14:creationId xmlns:p14="http://schemas.microsoft.com/office/powerpoint/2010/main" val="1825242218"/>
      </p:ext>
    </p:extLst>
  </p:cSld>
  <p:clrMapOvr>
    <a:masterClrMapping/>
  </p:clrMapOvr>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586</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291</a:t>
            </a:r>
            <a:endParaRPr lang="zh-TW" altLang="en-US" sz="3600" dirty="0">
              <a:solidFill>
                <a:schemeClr val="bg1">
                  <a:lumMod val="50000"/>
                </a:schemeClr>
              </a:solidFill>
            </a:endParaRPr>
          </a:p>
        </p:txBody>
      </p:sp>
      <p:grpSp>
        <p:nvGrpSpPr>
          <p:cNvPr id="8" name="群組 7"/>
          <p:cNvGrpSpPr/>
          <p:nvPr/>
        </p:nvGrpSpPr>
        <p:grpSpPr>
          <a:xfrm>
            <a:off x="560912" y="2049739"/>
            <a:ext cx="3352566" cy="738664"/>
            <a:chOff x="560912" y="1927819"/>
            <a:chExt cx="3352566" cy="738664"/>
          </a:xfrm>
        </p:grpSpPr>
        <p:grpSp>
          <p:nvGrpSpPr>
            <p:cNvPr id="9" name="群組 8"/>
            <p:cNvGrpSpPr/>
            <p:nvPr/>
          </p:nvGrpSpPr>
          <p:grpSpPr>
            <a:xfrm>
              <a:off x="560912" y="2086566"/>
              <a:ext cx="421170" cy="421170"/>
              <a:chOff x="1600200" y="2308860"/>
              <a:chExt cx="594360" cy="594360"/>
            </a:xfrm>
            <a:noFill/>
          </p:grpSpPr>
          <p:sp>
            <p:nvSpPr>
              <p:cNvPr id="11" name="橢圓 1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0" name="矩形 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3" name="群組 12"/>
          <p:cNvGrpSpPr/>
          <p:nvPr/>
        </p:nvGrpSpPr>
        <p:grpSpPr>
          <a:xfrm>
            <a:off x="560912" y="3025099"/>
            <a:ext cx="3352566" cy="738664"/>
            <a:chOff x="560912" y="1927819"/>
            <a:chExt cx="3352566" cy="738664"/>
          </a:xfrm>
        </p:grpSpPr>
        <p:grpSp>
          <p:nvGrpSpPr>
            <p:cNvPr id="14" name="群組 13"/>
            <p:cNvGrpSpPr/>
            <p:nvPr/>
          </p:nvGrpSpPr>
          <p:grpSpPr>
            <a:xfrm>
              <a:off x="560912" y="2086566"/>
              <a:ext cx="421170" cy="421170"/>
              <a:chOff x="1600200" y="2308860"/>
              <a:chExt cx="594360" cy="594360"/>
            </a:xfrm>
            <a:noFill/>
          </p:grpSpPr>
          <p:sp>
            <p:nvSpPr>
              <p:cNvPr id="16" name="橢圓 1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8" name="群組 17"/>
          <p:cNvGrpSpPr/>
          <p:nvPr/>
        </p:nvGrpSpPr>
        <p:grpSpPr>
          <a:xfrm>
            <a:off x="560912" y="4000459"/>
            <a:ext cx="3352566" cy="738664"/>
            <a:chOff x="560912" y="1927819"/>
            <a:chExt cx="3352566" cy="738664"/>
          </a:xfrm>
        </p:grpSpPr>
        <p:grpSp>
          <p:nvGrpSpPr>
            <p:cNvPr id="19" name="群組 18"/>
            <p:cNvGrpSpPr/>
            <p:nvPr/>
          </p:nvGrpSpPr>
          <p:grpSpPr>
            <a:xfrm>
              <a:off x="560912" y="2086566"/>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3" name="群組 22"/>
          <p:cNvGrpSpPr/>
          <p:nvPr/>
        </p:nvGrpSpPr>
        <p:grpSpPr>
          <a:xfrm>
            <a:off x="560912" y="4975819"/>
            <a:ext cx="3352566" cy="738664"/>
            <a:chOff x="560912" y="1927819"/>
            <a:chExt cx="3352566" cy="738664"/>
          </a:xfrm>
        </p:grpSpPr>
        <p:grpSp>
          <p:nvGrpSpPr>
            <p:cNvPr id="24" name="群組 23"/>
            <p:cNvGrpSpPr/>
            <p:nvPr/>
          </p:nvGrpSpPr>
          <p:grpSpPr>
            <a:xfrm>
              <a:off x="560912" y="2086566"/>
              <a:ext cx="421170" cy="421170"/>
              <a:chOff x="1600200" y="2308860"/>
              <a:chExt cx="594360" cy="594360"/>
            </a:xfrm>
            <a:noFill/>
          </p:grpSpPr>
          <p:sp>
            <p:nvSpPr>
              <p:cNvPr id="26" name="橢圓 2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413989646"/>
      </p:ext>
    </p:extLst>
  </p:cSld>
  <p:clrMapOvr>
    <a:masterClrMapping/>
  </p:clrMapOvr>
  <p:timing>
    <p:tnLst>
      <p:par>
        <p:cTn id="1" dur="indefinite" restart="never" nodeType="tmRoot"/>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587</a:t>
            </a:fld>
            <a:endParaRPr lang="zh-TW" altLang="en-US"/>
          </a:p>
        </p:txBody>
      </p:sp>
    </p:spTree>
    <p:extLst>
      <p:ext uri="{BB962C8B-B14F-4D97-AF65-F5344CB8AC3E}">
        <p14:creationId xmlns:p14="http://schemas.microsoft.com/office/powerpoint/2010/main" val="3655024609"/>
      </p:ext>
    </p:extLst>
  </p:cSld>
  <p:clrMapOvr>
    <a:masterClrMapping/>
  </p:clrMapOvr>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588</a:t>
            </a:fld>
            <a:endParaRPr lang="zh-TW" altLang="en-US"/>
          </a:p>
        </p:txBody>
      </p:sp>
      <p:pic>
        <p:nvPicPr>
          <p:cNvPr id="10" name="圖片版面配置區 9"/>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t="-419"/>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292</a:t>
            </a:r>
            <a:endParaRPr lang="zh-TW" altLang="en-US" sz="3600" dirty="0">
              <a:solidFill>
                <a:schemeClr val="bg1">
                  <a:lumMod val="50000"/>
                </a:schemeClr>
              </a:solidFill>
            </a:endParaRPr>
          </a:p>
        </p:txBody>
      </p:sp>
      <p:grpSp>
        <p:nvGrpSpPr>
          <p:cNvPr id="37" name="群組 36"/>
          <p:cNvGrpSpPr/>
          <p:nvPr/>
        </p:nvGrpSpPr>
        <p:grpSpPr>
          <a:xfrm>
            <a:off x="4742761" y="2905921"/>
            <a:ext cx="3075531" cy="925684"/>
            <a:chOff x="5756883" y="3253346"/>
            <a:chExt cx="3075531" cy="925684"/>
          </a:xfrm>
        </p:grpSpPr>
        <p:sp>
          <p:nvSpPr>
            <p:cNvPr id="9" name="文字方塊 14"/>
            <p:cNvSpPr txBox="1"/>
            <p:nvPr/>
          </p:nvSpPr>
          <p:spPr>
            <a:xfrm>
              <a:off x="6296564" y="325334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1" name="矩形 10"/>
            <p:cNvSpPr/>
            <p:nvPr/>
          </p:nvSpPr>
          <p:spPr>
            <a:xfrm>
              <a:off x="6296564" y="365581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5756883" y="3485143"/>
              <a:ext cx="523644" cy="523644"/>
              <a:chOff x="5731184" y="3068960"/>
              <a:chExt cx="816070" cy="816070"/>
            </a:xfrm>
          </p:grpSpPr>
          <p:sp>
            <p:nvSpPr>
              <p:cNvPr id="17" name="橢圓 16"/>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18" name="群組 17"/>
              <p:cNvGrpSpPr/>
              <p:nvPr/>
            </p:nvGrpSpPr>
            <p:grpSpPr>
              <a:xfrm>
                <a:off x="5935646" y="3308966"/>
                <a:ext cx="407146" cy="336058"/>
                <a:chOff x="13079250" y="23448756"/>
                <a:chExt cx="2967819" cy="2449630"/>
              </a:xfrm>
              <a:solidFill>
                <a:schemeClr val="bg1"/>
              </a:solidFill>
            </p:grpSpPr>
            <p:sp>
              <p:nvSpPr>
                <p:cNvPr id="19" name="手繪多邊形 18"/>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手繪多邊形 19"/>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grpSp>
        <p:nvGrpSpPr>
          <p:cNvPr id="38" name="群組 37"/>
          <p:cNvGrpSpPr/>
          <p:nvPr/>
        </p:nvGrpSpPr>
        <p:grpSpPr>
          <a:xfrm>
            <a:off x="4018798" y="1900185"/>
            <a:ext cx="3075531" cy="925684"/>
            <a:chOff x="5756883" y="2355923"/>
            <a:chExt cx="3075531" cy="925684"/>
          </a:xfrm>
        </p:grpSpPr>
        <p:sp>
          <p:nvSpPr>
            <p:cNvPr id="7" name="文字方塊 12"/>
            <p:cNvSpPr txBox="1"/>
            <p:nvPr/>
          </p:nvSpPr>
          <p:spPr>
            <a:xfrm>
              <a:off x="6296564" y="235592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8" name="矩形 7"/>
            <p:cNvSpPr/>
            <p:nvPr/>
          </p:nvSpPr>
          <p:spPr>
            <a:xfrm>
              <a:off x="6296564" y="275838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1" name="群組 20"/>
            <p:cNvGrpSpPr/>
            <p:nvPr/>
          </p:nvGrpSpPr>
          <p:grpSpPr>
            <a:xfrm>
              <a:off x="5756883" y="2587720"/>
              <a:ext cx="523644" cy="523644"/>
              <a:chOff x="5731184" y="1981037"/>
              <a:chExt cx="816070" cy="816070"/>
            </a:xfrm>
          </p:grpSpPr>
          <p:sp>
            <p:nvSpPr>
              <p:cNvPr id="22" name="橢圓 21"/>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手繪多邊形 22"/>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 name="群組 1"/>
          <p:cNvGrpSpPr/>
          <p:nvPr/>
        </p:nvGrpSpPr>
        <p:grpSpPr>
          <a:xfrm>
            <a:off x="5282442" y="3967247"/>
            <a:ext cx="3075531" cy="925684"/>
            <a:chOff x="5761767" y="4196740"/>
            <a:chExt cx="3075531" cy="925684"/>
          </a:xfrm>
        </p:grpSpPr>
        <p:sp>
          <p:nvSpPr>
            <p:cNvPr id="12" name="文字方塊 16"/>
            <p:cNvSpPr txBox="1"/>
            <p:nvPr/>
          </p:nvSpPr>
          <p:spPr>
            <a:xfrm>
              <a:off x="6301448" y="419674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3" name="矩形 12"/>
            <p:cNvSpPr/>
            <p:nvPr/>
          </p:nvSpPr>
          <p:spPr>
            <a:xfrm>
              <a:off x="6301448" y="459920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5761767" y="4428537"/>
              <a:ext cx="523644" cy="523644"/>
              <a:chOff x="5731184" y="4156883"/>
              <a:chExt cx="816070" cy="816070"/>
            </a:xfrm>
          </p:grpSpPr>
          <p:sp>
            <p:nvSpPr>
              <p:cNvPr id="25" name="橢圓 24"/>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9596" y="4366125"/>
                <a:ext cx="399246" cy="397586"/>
                <a:chOff x="35309818" y="13261794"/>
                <a:chExt cx="2516828" cy="2506357"/>
              </a:xfrm>
              <a:solidFill>
                <a:schemeClr val="bg1"/>
              </a:solidFill>
            </p:grpSpPr>
            <p:sp>
              <p:nvSpPr>
                <p:cNvPr id="27" name="手繪多邊形 26"/>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grpSp>
        <p:nvGrpSpPr>
          <p:cNvPr id="39" name="群組 38"/>
          <p:cNvGrpSpPr/>
          <p:nvPr/>
        </p:nvGrpSpPr>
        <p:grpSpPr>
          <a:xfrm>
            <a:off x="5630656" y="5002036"/>
            <a:ext cx="3075531" cy="925684"/>
            <a:chOff x="5761767" y="5094163"/>
            <a:chExt cx="3075531" cy="925684"/>
          </a:xfrm>
        </p:grpSpPr>
        <p:sp>
          <p:nvSpPr>
            <p:cNvPr id="14" name="文字方塊 18"/>
            <p:cNvSpPr txBox="1"/>
            <p:nvPr/>
          </p:nvSpPr>
          <p:spPr>
            <a:xfrm>
              <a:off x="6301448" y="5094163"/>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5" name="矩形 14"/>
            <p:cNvSpPr/>
            <p:nvPr/>
          </p:nvSpPr>
          <p:spPr>
            <a:xfrm>
              <a:off x="6301448" y="549662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4" name="群組 33"/>
            <p:cNvGrpSpPr/>
            <p:nvPr/>
          </p:nvGrpSpPr>
          <p:grpSpPr>
            <a:xfrm>
              <a:off x="5761767" y="5325960"/>
              <a:ext cx="523644" cy="523644"/>
              <a:chOff x="5731184" y="5244806"/>
              <a:chExt cx="816070" cy="816070"/>
            </a:xfrm>
          </p:grpSpPr>
          <p:sp>
            <p:nvSpPr>
              <p:cNvPr id="35" name="橢圓 34"/>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手繪多邊形 35"/>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4093641054"/>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圖片版面配置區 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7" name="頁尾版面配置區 6"/>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14"/>
          </p:nvPr>
        </p:nvSpPr>
        <p:spPr/>
        <p:txBody>
          <a:bodyPr/>
          <a:lstStyle/>
          <a:p>
            <a:fld id="{E27FD744-A41C-4EAD-96D0-2F84A994B62C}" type="slidenum">
              <a:rPr lang="zh-TW" altLang="en-US" smtClean="0"/>
              <a:t>58</a:t>
            </a:fld>
            <a:endParaRPr lang="zh-TW" altLang="en-US"/>
          </a:p>
        </p:txBody>
      </p:sp>
      <p:sp>
        <p:nvSpPr>
          <p:cNvPr id="12" name="矩形 11"/>
          <p:cNvSpPr/>
          <p:nvPr/>
        </p:nvSpPr>
        <p:spPr>
          <a:xfrm>
            <a:off x="200869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1396425"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027</a:t>
            </a:r>
            <a:endParaRPr lang="zh-TW" altLang="en-US" sz="3600" dirty="0">
              <a:solidFill>
                <a:schemeClr val="bg1">
                  <a:lumMod val="50000"/>
                </a:schemeClr>
              </a:solidFill>
            </a:endParaRPr>
          </a:p>
        </p:txBody>
      </p:sp>
      <p:cxnSp>
        <p:nvCxnSpPr>
          <p:cNvPr id="9" name="直線接點 8"/>
          <p:cNvCxnSpPr/>
          <p:nvPr/>
        </p:nvCxnSpPr>
        <p:spPr>
          <a:xfrm>
            <a:off x="832291" y="4072943"/>
            <a:ext cx="193040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直線接點 9"/>
          <p:cNvCxnSpPr/>
          <p:nvPr/>
        </p:nvCxnSpPr>
        <p:spPr>
          <a:xfrm>
            <a:off x="4386948" y="4072943"/>
            <a:ext cx="193040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1" name="群組 10"/>
          <p:cNvGrpSpPr/>
          <p:nvPr/>
        </p:nvGrpSpPr>
        <p:grpSpPr>
          <a:xfrm>
            <a:off x="1064337" y="1864581"/>
            <a:ext cx="1872344" cy="1664081"/>
            <a:chOff x="765446" y="1220638"/>
            <a:chExt cx="1872344" cy="1664081"/>
          </a:xfrm>
        </p:grpSpPr>
        <p:sp>
          <p:nvSpPr>
            <p:cNvPr id="25" name="文字方塊 34"/>
            <p:cNvSpPr txBox="1"/>
            <p:nvPr/>
          </p:nvSpPr>
          <p:spPr>
            <a:xfrm>
              <a:off x="1174750" y="1220638"/>
              <a:ext cx="1463040" cy="120032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7200" b="1" dirty="0" smtClean="0">
                  <a:solidFill>
                    <a:schemeClr val="accent1"/>
                  </a:solidFill>
                </a:rPr>
                <a:t>01</a:t>
              </a:r>
              <a:endParaRPr lang="zh-TW" altLang="en-US" sz="7200" b="1" dirty="0">
                <a:solidFill>
                  <a:schemeClr val="accent1"/>
                </a:solidFill>
              </a:endParaRPr>
            </a:p>
          </p:txBody>
        </p:sp>
        <p:sp>
          <p:nvSpPr>
            <p:cNvPr id="26" name="文字方塊 35"/>
            <p:cNvSpPr txBox="1"/>
            <p:nvPr/>
          </p:nvSpPr>
          <p:spPr>
            <a:xfrm>
              <a:off x="765446" y="2240775"/>
              <a:ext cx="1758302" cy="36933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dirty="0" smtClean="0"/>
                <a:t>1.Introduction</a:t>
              </a:r>
              <a:endParaRPr lang="zh-TW" altLang="en-US" dirty="0"/>
            </a:p>
          </p:txBody>
        </p:sp>
        <p:sp>
          <p:nvSpPr>
            <p:cNvPr id="27" name="文字方塊 36"/>
            <p:cNvSpPr txBox="1"/>
            <p:nvPr/>
          </p:nvSpPr>
          <p:spPr>
            <a:xfrm>
              <a:off x="765446" y="2515387"/>
              <a:ext cx="1758302" cy="36933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dirty="0" smtClean="0"/>
                <a:t>2.Who We Are ?</a:t>
              </a:r>
              <a:endParaRPr lang="zh-TW" altLang="en-US" dirty="0"/>
            </a:p>
          </p:txBody>
        </p:sp>
      </p:grpSp>
      <p:grpSp>
        <p:nvGrpSpPr>
          <p:cNvPr id="13" name="群組 12"/>
          <p:cNvGrpSpPr/>
          <p:nvPr/>
        </p:nvGrpSpPr>
        <p:grpSpPr>
          <a:xfrm>
            <a:off x="1064337" y="4123056"/>
            <a:ext cx="1872344" cy="1640385"/>
            <a:chOff x="765446" y="3479113"/>
            <a:chExt cx="1872344" cy="1640385"/>
          </a:xfrm>
        </p:grpSpPr>
        <p:sp>
          <p:nvSpPr>
            <p:cNvPr id="22" name="文字方塊 37"/>
            <p:cNvSpPr txBox="1"/>
            <p:nvPr/>
          </p:nvSpPr>
          <p:spPr>
            <a:xfrm>
              <a:off x="1174750" y="3479113"/>
              <a:ext cx="1463040" cy="120032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7200" b="1" dirty="0" smtClean="0">
                  <a:solidFill>
                    <a:schemeClr val="accent1"/>
                  </a:solidFill>
                </a:rPr>
                <a:t>02</a:t>
              </a:r>
              <a:endParaRPr lang="zh-TW" altLang="en-US" sz="7200" b="1" dirty="0">
                <a:solidFill>
                  <a:schemeClr val="accent1"/>
                </a:solidFill>
              </a:endParaRPr>
            </a:p>
          </p:txBody>
        </p:sp>
        <p:sp>
          <p:nvSpPr>
            <p:cNvPr id="23" name="文字方塊 38"/>
            <p:cNvSpPr txBox="1"/>
            <p:nvPr/>
          </p:nvSpPr>
          <p:spPr>
            <a:xfrm>
              <a:off x="765446" y="4475554"/>
              <a:ext cx="1758302" cy="36933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dirty="0" smtClean="0"/>
                <a:t>1.Introduction</a:t>
              </a:r>
              <a:endParaRPr lang="zh-TW" altLang="en-US" dirty="0"/>
            </a:p>
          </p:txBody>
        </p:sp>
        <p:sp>
          <p:nvSpPr>
            <p:cNvPr id="24" name="文字方塊 39"/>
            <p:cNvSpPr txBox="1"/>
            <p:nvPr/>
          </p:nvSpPr>
          <p:spPr>
            <a:xfrm>
              <a:off x="765446" y="4750166"/>
              <a:ext cx="1758302" cy="36933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dirty="0" smtClean="0"/>
                <a:t>2.Who We Are ?</a:t>
              </a:r>
              <a:endParaRPr lang="zh-TW" altLang="en-US" dirty="0"/>
            </a:p>
          </p:txBody>
        </p:sp>
      </p:grpSp>
      <p:grpSp>
        <p:nvGrpSpPr>
          <p:cNvPr id="14" name="群組 13"/>
          <p:cNvGrpSpPr/>
          <p:nvPr/>
        </p:nvGrpSpPr>
        <p:grpSpPr>
          <a:xfrm>
            <a:off x="3881488" y="1864581"/>
            <a:ext cx="1984362" cy="1754027"/>
            <a:chOff x="6301740" y="1220638"/>
            <a:chExt cx="1984362" cy="1754027"/>
          </a:xfrm>
        </p:grpSpPr>
        <p:sp>
          <p:nvSpPr>
            <p:cNvPr id="19" name="文字方塊 40"/>
            <p:cNvSpPr txBox="1"/>
            <p:nvPr/>
          </p:nvSpPr>
          <p:spPr>
            <a:xfrm>
              <a:off x="6301740" y="1220638"/>
              <a:ext cx="1463040" cy="120032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7200" b="1" dirty="0" smtClean="0">
                  <a:solidFill>
                    <a:schemeClr val="accent1"/>
                  </a:solidFill>
                </a:rPr>
                <a:t>03</a:t>
              </a:r>
              <a:endParaRPr lang="zh-TW" altLang="en-US" sz="7200" b="1" dirty="0">
                <a:solidFill>
                  <a:schemeClr val="accent1"/>
                </a:solidFill>
              </a:endParaRPr>
            </a:p>
          </p:txBody>
        </p:sp>
        <p:sp>
          <p:nvSpPr>
            <p:cNvPr id="20" name="文字方塊 41"/>
            <p:cNvSpPr txBox="1"/>
            <p:nvPr/>
          </p:nvSpPr>
          <p:spPr>
            <a:xfrm>
              <a:off x="6527800" y="2330721"/>
              <a:ext cx="1758302" cy="36933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dirty="0" smtClean="0"/>
                <a:t>1.Introduction</a:t>
              </a:r>
              <a:endParaRPr lang="zh-TW" altLang="en-US" dirty="0"/>
            </a:p>
          </p:txBody>
        </p:sp>
        <p:sp>
          <p:nvSpPr>
            <p:cNvPr id="21" name="文字方塊 42"/>
            <p:cNvSpPr txBox="1"/>
            <p:nvPr/>
          </p:nvSpPr>
          <p:spPr>
            <a:xfrm>
              <a:off x="6527800" y="2605333"/>
              <a:ext cx="1758302" cy="36933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dirty="0" smtClean="0"/>
                <a:t>2.Who We Are ?</a:t>
              </a:r>
              <a:endParaRPr lang="zh-TW" altLang="en-US" dirty="0"/>
            </a:p>
          </p:txBody>
        </p:sp>
      </p:grpSp>
      <p:sp>
        <p:nvSpPr>
          <p:cNvPr id="15" name="文字方塊 47"/>
          <p:cNvSpPr txBox="1"/>
          <p:nvPr/>
        </p:nvSpPr>
        <p:spPr>
          <a:xfrm>
            <a:off x="4107548" y="5119497"/>
            <a:ext cx="1758302" cy="36933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dirty="0" smtClean="0"/>
              <a:t>1.Introduction</a:t>
            </a:r>
            <a:endParaRPr lang="zh-TW" altLang="en-US" dirty="0"/>
          </a:p>
        </p:txBody>
      </p:sp>
      <p:grpSp>
        <p:nvGrpSpPr>
          <p:cNvPr id="16" name="群組 15"/>
          <p:cNvGrpSpPr/>
          <p:nvPr/>
        </p:nvGrpSpPr>
        <p:grpSpPr>
          <a:xfrm>
            <a:off x="3881488" y="4123056"/>
            <a:ext cx="1984362" cy="1640385"/>
            <a:chOff x="6301740" y="3479113"/>
            <a:chExt cx="1984362" cy="1640385"/>
          </a:xfrm>
        </p:grpSpPr>
        <p:sp>
          <p:nvSpPr>
            <p:cNvPr id="17" name="文字方塊 46"/>
            <p:cNvSpPr txBox="1"/>
            <p:nvPr/>
          </p:nvSpPr>
          <p:spPr>
            <a:xfrm>
              <a:off x="6301740" y="3479113"/>
              <a:ext cx="1463040" cy="120032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7200" b="1" dirty="0" smtClean="0">
                  <a:solidFill>
                    <a:schemeClr val="accent1"/>
                  </a:solidFill>
                </a:rPr>
                <a:t>04</a:t>
              </a:r>
              <a:endParaRPr lang="zh-TW" altLang="en-US" sz="7200" b="1" dirty="0">
                <a:solidFill>
                  <a:schemeClr val="accent1"/>
                </a:solidFill>
              </a:endParaRPr>
            </a:p>
          </p:txBody>
        </p:sp>
        <p:sp>
          <p:nvSpPr>
            <p:cNvPr id="18" name="文字方塊 48"/>
            <p:cNvSpPr txBox="1"/>
            <p:nvPr/>
          </p:nvSpPr>
          <p:spPr>
            <a:xfrm>
              <a:off x="6527800" y="4750166"/>
              <a:ext cx="1758302" cy="36933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dirty="0" smtClean="0"/>
                <a:t>2.Who We Are ?</a:t>
              </a:r>
              <a:endParaRPr lang="zh-TW" altLang="en-US" dirty="0"/>
            </a:p>
          </p:txBody>
        </p:sp>
      </p:grpSp>
    </p:spTree>
    <p:extLst>
      <p:ext uri="{BB962C8B-B14F-4D97-AF65-F5344CB8AC3E}">
        <p14:creationId xmlns:p14="http://schemas.microsoft.com/office/powerpoint/2010/main" val="3208023777"/>
      </p:ext>
    </p:extLst>
  </p:cSld>
  <p:clrMapOvr>
    <a:masterClrMapping/>
  </p:clrMapOvr>
  <p:timing>
    <p:tnLst>
      <p:par>
        <p:cTn id="1" dur="indefinite" restart="never" nodeType="tmRoot"/>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589</a:t>
            </a:fld>
            <a:endParaRPr lang="zh-TW" altLang="en-US"/>
          </a:p>
        </p:txBody>
      </p:sp>
    </p:spTree>
    <p:extLst>
      <p:ext uri="{BB962C8B-B14F-4D97-AF65-F5344CB8AC3E}">
        <p14:creationId xmlns:p14="http://schemas.microsoft.com/office/powerpoint/2010/main" val="2490391398"/>
      </p:ext>
    </p:extLst>
  </p:cSld>
  <p:clrMapOvr>
    <a:masterClrMapping/>
  </p:clrMapOvr>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頁尾版面配置區 2"/>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30"/>
          </p:nvPr>
        </p:nvSpPr>
        <p:spPr/>
        <p:txBody>
          <a:bodyPr/>
          <a:lstStyle/>
          <a:p>
            <a:fld id="{E27FD744-A41C-4EAD-96D0-2F84A994B62C}" type="slidenum">
              <a:rPr lang="zh-TW" altLang="en-US" smtClean="0"/>
              <a:t>590</a:t>
            </a:fld>
            <a:endParaRPr lang="zh-TW" altLang="en-US"/>
          </a:p>
        </p:txBody>
      </p:sp>
      <p:pic>
        <p:nvPicPr>
          <p:cNvPr id="10" name="圖片版面配置區 9"/>
          <p:cNvPicPr>
            <a:picLocks noGrp="1" noChangeAspect="1"/>
          </p:cNvPicPr>
          <p:nvPr>
            <p:ph type="pic" sz="quarter" idx="28"/>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293</a:t>
            </a:r>
            <a:endParaRPr lang="zh-TW" altLang="en-US" sz="3600" dirty="0">
              <a:solidFill>
                <a:schemeClr val="bg1">
                  <a:lumMod val="50000"/>
                </a:schemeClr>
              </a:solidFill>
            </a:endParaRPr>
          </a:p>
        </p:txBody>
      </p:sp>
      <p:sp>
        <p:nvSpPr>
          <p:cNvPr id="7" name="矩形 6"/>
          <p:cNvSpPr/>
          <p:nvPr/>
        </p:nvSpPr>
        <p:spPr>
          <a:xfrm>
            <a:off x="4172857" y="3137211"/>
            <a:ext cx="4971143" cy="152171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8" name="群組 7"/>
          <p:cNvGrpSpPr/>
          <p:nvPr/>
        </p:nvGrpSpPr>
        <p:grpSpPr>
          <a:xfrm>
            <a:off x="4827133" y="3265485"/>
            <a:ext cx="270707" cy="270707"/>
            <a:chOff x="5932033" y="1376503"/>
            <a:chExt cx="270707" cy="270707"/>
          </a:xfrm>
        </p:grpSpPr>
        <p:sp>
          <p:nvSpPr>
            <p:cNvPr id="34" name="橢圓 33"/>
            <p:cNvSpPr/>
            <p:nvPr/>
          </p:nvSpPr>
          <p:spPr>
            <a:xfrm>
              <a:off x="5932033" y="1376503"/>
              <a:ext cx="270707" cy="270707"/>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5" name="群組 34"/>
            <p:cNvGrpSpPr/>
            <p:nvPr/>
          </p:nvGrpSpPr>
          <p:grpSpPr>
            <a:xfrm>
              <a:off x="6000928" y="1402346"/>
              <a:ext cx="132916" cy="219020"/>
              <a:chOff x="6204931" y="3545941"/>
              <a:chExt cx="411266" cy="677688"/>
            </a:xfrm>
            <a:solidFill>
              <a:schemeClr val="accent1"/>
            </a:solidFill>
          </p:grpSpPr>
          <p:sp>
            <p:nvSpPr>
              <p:cNvPr id="36" name="手繪多邊形 35"/>
              <p:cNvSpPr>
                <a:spLocks/>
              </p:cNvSpPr>
              <p:nvPr/>
            </p:nvSpPr>
            <p:spPr bwMode="auto">
              <a:xfrm>
                <a:off x="6204931" y="3545941"/>
                <a:ext cx="411266" cy="677688"/>
              </a:xfrm>
              <a:custGeom>
                <a:avLst/>
                <a:gdLst>
                  <a:gd name="connsiteX0" fmla="*/ 892549 w 1785096"/>
                  <a:gd name="connsiteY0" fmla="*/ 297252 h 2941494"/>
                  <a:gd name="connsiteX1" fmla="*/ 253908 w 1785096"/>
                  <a:gd name="connsiteY1" fmla="*/ 935893 h 2941494"/>
                  <a:gd name="connsiteX2" fmla="*/ 892549 w 1785096"/>
                  <a:gd name="connsiteY2" fmla="*/ 1574534 h 2941494"/>
                  <a:gd name="connsiteX3" fmla="*/ 1531190 w 1785096"/>
                  <a:gd name="connsiteY3" fmla="*/ 935893 h 2941494"/>
                  <a:gd name="connsiteX4" fmla="*/ 892549 w 1785096"/>
                  <a:gd name="connsiteY4" fmla="*/ 297252 h 2941494"/>
                  <a:gd name="connsiteX5" fmla="*/ 910143 w 1785096"/>
                  <a:gd name="connsiteY5" fmla="*/ 312 h 2941494"/>
                  <a:gd name="connsiteX6" fmla="*/ 1382155 w 1785096"/>
                  <a:gd name="connsiteY6" fmla="*/ 148393 h 2941494"/>
                  <a:gd name="connsiteX7" fmla="*/ 1694943 w 1785096"/>
                  <a:gd name="connsiteY7" fmla="*/ 504726 h 2941494"/>
                  <a:gd name="connsiteX8" fmla="*/ 1784443 w 1785096"/>
                  <a:gd name="connsiteY8" fmla="*/ 925508 h 2941494"/>
                  <a:gd name="connsiteX9" fmla="*/ 1689059 w 1785096"/>
                  <a:gd name="connsiteY9" fmla="*/ 1327700 h 2941494"/>
                  <a:gd name="connsiteX10" fmla="*/ 1607920 w 1785096"/>
                  <a:gd name="connsiteY10" fmla="*/ 1506797 h 2941494"/>
                  <a:gd name="connsiteX11" fmla="*/ 1546601 w 1785096"/>
                  <a:gd name="connsiteY11" fmla="*/ 1642513 h 2941494"/>
                  <a:gd name="connsiteX12" fmla="*/ 1445952 w 1785096"/>
                  <a:gd name="connsiteY12" fmla="*/ 1865299 h 2941494"/>
                  <a:gd name="connsiteX13" fmla="*/ 1205632 w 1785096"/>
                  <a:gd name="connsiteY13" fmla="*/ 2385854 h 2941494"/>
                  <a:gd name="connsiteX14" fmla="*/ 1124802 w 1785096"/>
                  <a:gd name="connsiteY14" fmla="*/ 2556274 h 2941494"/>
                  <a:gd name="connsiteX15" fmla="*/ 1034063 w 1785096"/>
                  <a:gd name="connsiteY15" fmla="*/ 2747454 h 2941494"/>
                  <a:gd name="connsiteX16" fmla="*/ 973983 w 1785096"/>
                  <a:gd name="connsiteY16" fmla="*/ 2879763 h 2941494"/>
                  <a:gd name="connsiteX17" fmla="*/ 948588 w 1785096"/>
                  <a:gd name="connsiteY17" fmla="*/ 2913847 h 2941494"/>
                  <a:gd name="connsiteX18" fmla="*/ 845461 w 1785096"/>
                  <a:gd name="connsiteY18" fmla="*/ 2927792 h 2941494"/>
                  <a:gd name="connsiteX19" fmla="*/ 805201 w 1785096"/>
                  <a:gd name="connsiteY19" fmla="*/ 2868918 h 2941494"/>
                  <a:gd name="connsiteX20" fmla="*/ 617838 w 1785096"/>
                  <a:gd name="connsiteY20" fmla="*/ 2473235 h 2941494"/>
                  <a:gd name="connsiteX21" fmla="*/ 311555 w 1785096"/>
                  <a:gd name="connsiteY21" fmla="*/ 1812933 h 2941494"/>
                  <a:gd name="connsiteX22" fmla="*/ 95390 w 1785096"/>
                  <a:gd name="connsiteY22" fmla="*/ 1336377 h 2941494"/>
                  <a:gd name="connsiteX23" fmla="*/ 5 w 1785096"/>
                  <a:gd name="connsiteY23" fmla="*/ 899172 h 2941494"/>
                  <a:gd name="connsiteX24" fmla="*/ 19826 w 1785096"/>
                  <a:gd name="connsiteY24" fmla="*/ 676076 h 2941494"/>
                  <a:gd name="connsiteX25" fmla="*/ 617529 w 1785096"/>
                  <a:gd name="connsiteY25" fmla="*/ 43042 h 2941494"/>
                  <a:gd name="connsiteX26" fmla="*/ 910143 w 1785096"/>
                  <a:gd name="connsiteY26" fmla="*/ 312 h 294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85096" h="2941494">
                    <a:moveTo>
                      <a:pt x="892549" y="297252"/>
                    </a:moveTo>
                    <a:cubicBezTo>
                      <a:pt x="539837" y="297252"/>
                      <a:pt x="253908" y="583181"/>
                      <a:pt x="253908" y="935893"/>
                    </a:cubicBezTo>
                    <a:cubicBezTo>
                      <a:pt x="253908" y="1288605"/>
                      <a:pt x="539837" y="1574534"/>
                      <a:pt x="892549" y="1574534"/>
                    </a:cubicBezTo>
                    <a:cubicBezTo>
                      <a:pt x="1245261" y="1574534"/>
                      <a:pt x="1531190" y="1288605"/>
                      <a:pt x="1531190" y="935893"/>
                    </a:cubicBezTo>
                    <a:cubicBezTo>
                      <a:pt x="1531190" y="583181"/>
                      <a:pt x="1245261" y="297252"/>
                      <a:pt x="892549" y="297252"/>
                    </a:cubicBezTo>
                    <a:close/>
                    <a:moveTo>
                      <a:pt x="910143" y="312"/>
                    </a:moveTo>
                    <a:cubicBezTo>
                      <a:pt x="1075827" y="4698"/>
                      <a:pt x="1241633" y="55243"/>
                      <a:pt x="1382155" y="148393"/>
                    </a:cubicBezTo>
                    <a:cubicBezTo>
                      <a:pt x="1523684" y="241969"/>
                      <a:pt x="1623094" y="355377"/>
                      <a:pt x="1694943" y="504726"/>
                    </a:cubicBezTo>
                    <a:cubicBezTo>
                      <a:pt x="1766791" y="655316"/>
                      <a:pt x="1789398" y="761285"/>
                      <a:pt x="1784443" y="925508"/>
                    </a:cubicBezTo>
                    <a:cubicBezTo>
                      <a:pt x="1779179" y="1095930"/>
                      <a:pt x="1762765" y="1164408"/>
                      <a:pt x="1689059" y="1327700"/>
                    </a:cubicBezTo>
                    <a:cubicBezTo>
                      <a:pt x="1664903" y="1380376"/>
                      <a:pt x="1628669" y="1461248"/>
                      <a:pt x="1607920" y="1506797"/>
                    </a:cubicBezTo>
                    <a:cubicBezTo>
                      <a:pt x="1587171" y="1552655"/>
                      <a:pt x="1559608" y="1613697"/>
                      <a:pt x="1546601" y="1642513"/>
                    </a:cubicBezTo>
                    <a:cubicBezTo>
                      <a:pt x="1533594" y="1671329"/>
                      <a:pt x="1488069" y="1771723"/>
                      <a:pt x="1445952" y="1865299"/>
                    </a:cubicBezTo>
                    <a:cubicBezTo>
                      <a:pt x="1337250" y="2106675"/>
                      <a:pt x="1305661" y="2175153"/>
                      <a:pt x="1205632" y="2385854"/>
                    </a:cubicBezTo>
                    <a:cubicBezTo>
                      <a:pt x="1178069" y="2443488"/>
                      <a:pt x="1141835" y="2520332"/>
                      <a:pt x="1124802" y="2556274"/>
                    </a:cubicBezTo>
                    <a:cubicBezTo>
                      <a:pt x="1107770" y="2592219"/>
                      <a:pt x="1066890" y="2678357"/>
                      <a:pt x="1034063" y="2747454"/>
                    </a:cubicBezTo>
                    <a:cubicBezTo>
                      <a:pt x="1000926" y="2816551"/>
                      <a:pt x="973983" y="2876045"/>
                      <a:pt x="973983" y="2879763"/>
                    </a:cubicBezTo>
                    <a:cubicBezTo>
                      <a:pt x="973983" y="2883481"/>
                      <a:pt x="962524" y="2898974"/>
                      <a:pt x="948588" y="2913847"/>
                    </a:cubicBezTo>
                    <a:cubicBezTo>
                      <a:pt x="919787" y="2944523"/>
                      <a:pt x="877669" y="2950412"/>
                      <a:pt x="845461" y="2927792"/>
                    </a:cubicBezTo>
                    <a:cubicBezTo>
                      <a:pt x="834932" y="2920665"/>
                      <a:pt x="816970" y="2894017"/>
                      <a:pt x="805201" y="2868918"/>
                    </a:cubicBezTo>
                    <a:cubicBezTo>
                      <a:pt x="793743" y="2843512"/>
                      <a:pt x="709197" y="2665654"/>
                      <a:pt x="617838" y="2473235"/>
                    </a:cubicBezTo>
                    <a:cubicBezTo>
                      <a:pt x="526170" y="2280813"/>
                      <a:pt x="388358" y="1983664"/>
                      <a:pt x="311555" y="1812933"/>
                    </a:cubicBezTo>
                    <a:cubicBezTo>
                      <a:pt x="169406" y="1497501"/>
                      <a:pt x="152683" y="1460319"/>
                      <a:pt x="95390" y="1336377"/>
                    </a:cubicBezTo>
                    <a:cubicBezTo>
                      <a:pt x="15181" y="1161928"/>
                      <a:pt x="-305" y="1091902"/>
                      <a:pt x="5" y="899172"/>
                    </a:cubicBezTo>
                    <a:cubicBezTo>
                      <a:pt x="5" y="761285"/>
                      <a:pt x="2483" y="733709"/>
                      <a:pt x="19826" y="676076"/>
                    </a:cubicBezTo>
                    <a:cubicBezTo>
                      <a:pt x="115830" y="355996"/>
                      <a:pt x="316200" y="143745"/>
                      <a:pt x="617529" y="43042"/>
                    </a:cubicBezTo>
                    <a:cubicBezTo>
                      <a:pt x="711366" y="11670"/>
                      <a:pt x="810733" y="-2318"/>
                      <a:pt x="910143" y="312"/>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橢圓 36"/>
              <p:cNvSpPr/>
              <p:nvPr/>
            </p:nvSpPr>
            <p:spPr>
              <a:xfrm>
                <a:off x="6297149" y="3646759"/>
                <a:ext cx="226831" cy="226831"/>
              </a:xfrm>
              <a:prstGeom prst="ellipse">
                <a:avLst/>
              </a:pr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dirty="0">
                  <a:solidFill>
                    <a:schemeClr val="tx1"/>
                  </a:solidFill>
                </a:endParaRPr>
              </a:p>
            </p:txBody>
          </p:sp>
        </p:grpSp>
      </p:grpSp>
      <p:grpSp>
        <p:nvGrpSpPr>
          <p:cNvPr id="9" name="群組 8"/>
          <p:cNvGrpSpPr/>
          <p:nvPr/>
        </p:nvGrpSpPr>
        <p:grpSpPr>
          <a:xfrm>
            <a:off x="4827133" y="3588270"/>
            <a:ext cx="270707" cy="270707"/>
            <a:chOff x="5932033" y="1696375"/>
            <a:chExt cx="270707" cy="270707"/>
          </a:xfrm>
        </p:grpSpPr>
        <p:sp>
          <p:nvSpPr>
            <p:cNvPr id="29" name="橢圓 28"/>
            <p:cNvSpPr/>
            <p:nvPr/>
          </p:nvSpPr>
          <p:spPr>
            <a:xfrm>
              <a:off x="5932033" y="1696375"/>
              <a:ext cx="270707" cy="270707"/>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0" name="群組 29"/>
            <p:cNvGrpSpPr/>
            <p:nvPr/>
          </p:nvGrpSpPr>
          <p:grpSpPr>
            <a:xfrm>
              <a:off x="5979910" y="1744252"/>
              <a:ext cx="174952" cy="174952"/>
              <a:chOff x="35271090" y="7603951"/>
              <a:chExt cx="2960312" cy="2983747"/>
            </a:xfrm>
            <a:solidFill>
              <a:schemeClr val="accent1"/>
            </a:solidFill>
          </p:grpSpPr>
          <p:sp>
            <p:nvSpPr>
              <p:cNvPr id="31" name="Freeform 64"/>
              <p:cNvSpPr>
                <a:spLocks/>
              </p:cNvSpPr>
              <p:nvPr/>
            </p:nvSpPr>
            <p:spPr bwMode="auto">
              <a:xfrm>
                <a:off x="35271090" y="7831303"/>
                <a:ext cx="2741159" cy="2756395"/>
              </a:xfrm>
              <a:custGeom>
                <a:avLst/>
                <a:gdLst>
                  <a:gd name="T0" fmla="*/ 8340 w 10315"/>
                  <a:gd name="T1" fmla="*/ 10308 h 10367"/>
                  <a:gd name="T2" fmla="*/ 5664 w 10315"/>
                  <a:gd name="T3" fmla="*/ 9264 h 10367"/>
                  <a:gd name="T4" fmla="*/ 1758 w 10315"/>
                  <a:gd name="T5" fmla="*/ 5527 h 10367"/>
                  <a:gd name="T6" fmla="*/ 715 w 10315"/>
                  <a:gd name="T7" fmla="*/ 3992 h 10367"/>
                  <a:gd name="T8" fmla="*/ 0 w 10315"/>
                  <a:gd name="T9" fmla="*/ 1636 h 10367"/>
                  <a:gd name="T10" fmla="*/ 592 w 10315"/>
                  <a:gd name="T11" fmla="*/ 310 h 10367"/>
                  <a:gd name="T12" fmla="*/ 904 w 10315"/>
                  <a:gd name="T13" fmla="*/ 0 h 10367"/>
                  <a:gd name="T14" fmla="*/ 2258 w 10315"/>
                  <a:gd name="T15" fmla="*/ 1354 h 10367"/>
                  <a:gd name="T16" fmla="*/ 3613 w 10315"/>
                  <a:gd name="T17" fmla="*/ 2737 h 10367"/>
                  <a:gd name="T18" fmla="*/ 3454 w 10315"/>
                  <a:gd name="T19" fmla="*/ 2921 h 10367"/>
                  <a:gd name="T20" fmla="*/ 3133 w 10315"/>
                  <a:gd name="T21" fmla="*/ 3369 h 10367"/>
                  <a:gd name="T22" fmla="*/ 3197 w 10315"/>
                  <a:gd name="T23" fmla="*/ 3545 h 10367"/>
                  <a:gd name="T24" fmla="*/ 6784 w 10315"/>
                  <a:gd name="T25" fmla="*/ 7117 h 10367"/>
                  <a:gd name="T26" fmla="*/ 7147 w 10315"/>
                  <a:gd name="T27" fmla="*/ 7102 h 10367"/>
                  <a:gd name="T28" fmla="*/ 7382 w 10315"/>
                  <a:gd name="T29" fmla="*/ 6877 h 10367"/>
                  <a:gd name="T30" fmla="*/ 7573 w 10315"/>
                  <a:gd name="T31" fmla="*/ 6702 h 10367"/>
                  <a:gd name="T32" fmla="*/ 8961 w 10315"/>
                  <a:gd name="T33" fmla="*/ 8057 h 10367"/>
                  <a:gd name="T34" fmla="*/ 10315 w 10315"/>
                  <a:gd name="T35" fmla="*/ 9413 h 10367"/>
                  <a:gd name="T36" fmla="*/ 10004 w 10315"/>
                  <a:gd name="T37" fmla="*/ 9719 h 10367"/>
                  <a:gd name="T38" fmla="*/ 9454 w 10315"/>
                  <a:gd name="T39" fmla="*/ 10140 h 10367"/>
                  <a:gd name="T40" fmla="*/ 8340 w 10315"/>
                  <a:gd name="T41" fmla="*/ 10308 h 10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315" h="10367">
                    <a:moveTo>
                      <a:pt x="8340" y="10308"/>
                    </a:moveTo>
                    <a:cubicBezTo>
                      <a:pt x="7406" y="10186"/>
                      <a:pt x="6521" y="9840"/>
                      <a:pt x="5664" y="9264"/>
                    </a:cubicBezTo>
                    <a:cubicBezTo>
                      <a:pt x="4245" y="8309"/>
                      <a:pt x="2853" y="6977"/>
                      <a:pt x="1758" y="5527"/>
                    </a:cubicBezTo>
                    <a:cubicBezTo>
                      <a:pt x="1446" y="5114"/>
                      <a:pt x="908" y="4323"/>
                      <a:pt x="715" y="3992"/>
                    </a:cubicBezTo>
                    <a:cubicBezTo>
                      <a:pt x="259" y="3215"/>
                      <a:pt x="0" y="2362"/>
                      <a:pt x="0" y="1636"/>
                    </a:cubicBezTo>
                    <a:cubicBezTo>
                      <a:pt x="0" y="1037"/>
                      <a:pt x="111" y="789"/>
                      <a:pt x="592" y="310"/>
                    </a:cubicBezTo>
                    <a:lnTo>
                      <a:pt x="904" y="0"/>
                    </a:lnTo>
                    <a:lnTo>
                      <a:pt x="2258" y="1354"/>
                    </a:lnTo>
                    <a:cubicBezTo>
                      <a:pt x="3003" y="2099"/>
                      <a:pt x="3613" y="2721"/>
                      <a:pt x="3613" y="2737"/>
                    </a:cubicBezTo>
                    <a:cubicBezTo>
                      <a:pt x="3613" y="2754"/>
                      <a:pt x="3541" y="2836"/>
                      <a:pt x="3454" y="2921"/>
                    </a:cubicBezTo>
                    <a:cubicBezTo>
                      <a:pt x="3242" y="3127"/>
                      <a:pt x="3133" y="3280"/>
                      <a:pt x="3133" y="3369"/>
                    </a:cubicBezTo>
                    <a:cubicBezTo>
                      <a:pt x="3133" y="3409"/>
                      <a:pt x="3162" y="3489"/>
                      <a:pt x="3197" y="3545"/>
                    </a:cubicBezTo>
                    <a:cubicBezTo>
                      <a:pt x="3264" y="3656"/>
                      <a:pt x="6683" y="7059"/>
                      <a:pt x="6784" y="7117"/>
                    </a:cubicBezTo>
                    <a:cubicBezTo>
                      <a:pt x="6873" y="7168"/>
                      <a:pt x="7059" y="7160"/>
                      <a:pt x="7147" y="7102"/>
                    </a:cubicBezTo>
                    <a:cubicBezTo>
                      <a:pt x="7189" y="7074"/>
                      <a:pt x="7295" y="6973"/>
                      <a:pt x="7382" y="6877"/>
                    </a:cubicBezTo>
                    <a:cubicBezTo>
                      <a:pt x="7469" y="6780"/>
                      <a:pt x="7555" y="6702"/>
                      <a:pt x="7573" y="6702"/>
                    </a:cubicBezTo>
                    <a:cubicBezTo>
                      <a:pt x="7591" y="6702"/>
                      <a:pt x="8216" y="7312"/>
                      <a:pt x="8961" y="8057"/>
                    </a:cubicBezTo>
                    <a:lnTo>
                      <a:pt x="10315" y="9413"/>
                    </a:lnTo>
                    <a:lnTo>
                      <a:pt x="10004" y="9719"/>
                    </a:lnTo>
                    <a:cubicBezTo>
                      <a:pt x="9742" y="9976"/>
                      <a:pt x="9655" y="10042"/>
                      <a:pt x="9454" y="10140"/>
                    </a:cubicBezTo>
                    <a:cubicBezTo>
                      <a:pt x="9073" y="10323"/>
                      <a:pt x="8787" y="10367"/>
                      <a:pt x="8340" y="10308"/>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68"/>
              <p:cNvSpPr>
                <a:spLocks/>
              </p:cNvSpPr>
              <p:nvPr/>
            </p:nvSpPr>
            <p:spPr bwMode="auto">
              <a:xfrm>
                <a:off x="37416905" y="9379432"/>
                <a:ext cx="814497" cy="826215"/>
              </a:xfrm>
              <a:custGeom>
                <a:avLst/>
                <a:gdLst>
                  <a:gd name="T0" fmla="*/ 1347 w 3068"/>
                  <a:gd name="T1" fmla="*/ 1761 h 3108"/>
                  <a:gd name="T2" fmla="*/ 0 w 3068"/>
                  <a:gd name="T3" fmla="*/ 369 h 3108"/>
                  <a:gd name="T4" fmla="*/ 310 w 3068"/>
                  <a:gd name="T5" fmla="*/ 72 h 3108"/>
                  <a:gd name="T6" fmla="*/ 832 w 3068"/>
                  <a:gd name="T7" fmla="*/ 81 h 3108"/>
                  <a:gd name="T8" fmla="*/ 3020 w 3068"/>
                  <a:gd name="T9" fmla="*/ 2260 h 3108"/>
                  <a:gd name="T10" fmla="*/ 3021 w 3068"/>
                  <a:gd name="T11" fmla="*/ 2768 h 3108"/>
                  <a:gd name="T12" fmla="*/ 2712 w 3068"/>
                  <a:gd name="T13" fmla="*/ 3108 h 3108"/>
                  <a:gd name="T14" fmla="*/ 1347 w 3068"/>
                  <a:gd name="T15" fmla="*/ 1761 h 3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68" h="3108">
                    <a:moveTo>
                      <a:pt x="1347" y="1761"/>
                    </a:moveTo>
                    <a:cubicBezTo>
                      <a:pt x="606" y="1019"/>
                      <a:pt x="0" y="393"/>
                      <a:pt x="0" y="369"/>
                    </a:cubicBezTo>
                    <a:cubicBezTo>
                      <a:pt x="0" y="313"/>
                      <a:pt x="183" y="138"/>
                      <a:pt x="310" y="72"/>
                    </a:cubicBezTo>
                    <a:cubicBezTo>
                      <a:pt x="449" y="0"/>
                      <a:pt x="688" y="5"/>
                      <a:pt x="832" y="81"/>
                    </a:cubicBezTo>
                    <a:cubicBezTo>
                      <a:pt x="954" y="146"/>
                      <a:pt x="2961" y="2144"/>
                      <a:pt x="3020" y="2260"/>
                    </a:cubicBezTo>
                    <a:cubicBezTo>
                      <a:pt x="3068" y="2353"/>
                      <a:pt x="3068" y="2681"/>
                      <a:pt x="3021" y="2768"/>
                    </a:cubicBezTo>
                    <a:cubicBezTo>
                      <a:pt x="2980" y="2844"/>
                      <a:pt x="2740" y="3108"/>
                      <a:pt x="2712" y="3108"/>
                    </a:cubicBezTo>
                    <a:cubicBezTo>
                      <a:pt x="2703" y="3108"/>
                      <a:pt x="2088" y="2502"/>
                      <a:pt x="1347" y="1761"/>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76"/>
              <p:cNvSpPr>
                <a:spLocks/>
              </p:cNvSpPr>
              <p:nvPr/>
            </p:nvSpPr>
            <p:spPr bwMode="auto">
              <a:xfrm>
                <a:off x="35646105" y="7603951"/>
                <a:ext cx="820355" cy="823871"/>
              </a:xfrm>
              <a:custGeom>
                <a:avLst/>
                <a:gdLst>
                  <a:gd name="T0" fmla="*/ 1348 w 3087"/>
                  <a:gd name="T1" fmla="*/ 1751 h 3099"/>
                  <a:gd name="T2" fmla="*/ 0 w 3087"/>
                  <a:gd name="T3" fmla="*/ 374 h 3099"/>
                  <a:gd name="T4" fmla="*/ 331 w 3087"/>
                  <a:gd name="T5" fmla="*/ 68 h 3099"/>
                  <a:gd name="T6" fmla="*/ 825 w 3087"/>
                  <a:gd name="T7" fmla="*/ 87 h 3099"/>
                  <a:gd name="T8" fmla="*/ 1960 w 3087"/>
                  <a:gd name="T9" fmla="*/ 1177 h 3099"/>
                  <a:gd name="T10" fmla="*/ 3033 w 3087"/>
                  <a:gd name="T11" fmla="*/ 2331 h 3099"/>
                  <a:gd name="T12" fmla="*/ 3043 w 3087"/>
                  <a:gd name="T13" fmla="*/ 2683 h 3099"/>
                  <a:gd name="T14" fmla="*/ 2714 w 3087"/>
                  <a:gd name="T15" fmla="*/ 3099 h 3099"/>
                  <a:gd name="T16" fmla="*/ 1348 w 3087"/>
                  <a:gd name="T17" fmla="*/ 1751 h 3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7" h="3099">
                    <a:moveTo>
                      <a:pt x="1348" y="1751"/>
                    </a:moveTo>
                    <a:cubicBezTo>
                      <a:pt x="607" y="1010"/>
                      <a:pt x="0" y="390"/>
                      <a:pt x="0" y="374"/>
                    </a:cubicBezTo>
                    <a:cubicBezTo>
                      <a:pt x="0" y="330"/>
                      <a:pt x="227" y="120"/>
                      <a:pt x="331" y="68"/>
                    </a:cubicBezTo>
                    <a:cubicBezTo>
                      <a:pt x="465" y="0"/>
                      <a:pt x="698" y="9"/>
                      <a:pt x="825" y="87"/>
                    </a:cubicBezTo>
                    <a:cubicBezTo>
                      <a:pt x="883" y="122"/>
                      <a:pt x="1394" y="612"/>
                      <a:pt x="1960" y="1177"/>
                    </a:cubicBezTo>
                    <a:cubicBezTo>
                      <a:pt x="2838" y="2052"/>
                      <a:pt x="2995" y="2222"/>
                      <a:pt x="3033" y="2331"/>
                    </a:cubicBezTo>
                    <a:cubicBezTo>
                      <a:pt x="3085" y="2486"/>
                      <a:pt x="3087" y="2536"/>
                      <a:pt x="3043" y="2683"/>
                    </a:cubicBezTo>
                    <a:cubicBezTo>
                      <a:pt x="3013" y="2783"/>
                      <a:pt x="2763" y="3099"/>
                      <a:pt x="2714" y="3099"/>
                    </a:cubicBezTo>
                    <a:cubicBezTo>
                      <a:pt x="2704" y="3099"/>
                      <a:pt x="2089" y="2492"/>
                      <a:pt x="1348" y="1751"/>
                    </a:cubicBez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1" name="群組 10"/>
          <p:cNvGrpSpPr/>
          <p:nvPr/>
        </p:nvGrpSpPr>
        <p:grpSpPr>
          <a:xfrm>
            <a:off x="4827133" y="3911055"/>
            <a:ext cx="270707" cy="270707"/>
            <a:chOff x="5932033" y="2030238"/>
            <a:chExt cx="270707" cy="270707"/>
          </a:xfrm>
        </p:grpSpPr>
        <p:sp>
          <p:nvSpPr>
            <p:cNvPr id="27" name="橢圓 26"/>
            <p:cNvSpPr/>
            <p:nvPr/>
          </p:nvSpPr>
          <p:spPr>
            <a:xfrm>
              <a:off x="5932033" y="2030238"/>
              <a:ext cx="270707" cy="270707"/>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手繪多邊形 27"/>
            <p:cNvSpPr>
              <a:spLocks/>
            </p:cNvSpPr>
            <p:nvPr/>
          </p:nvSpPr>
          <p:spPr bwMode="auto">
            <a:xfrm>
              <a:off x="5968519" y="2096556"/>
              <a:ext cx="197734" cy="138070"/>
            </a:xfrm>
            <a:custGeom>
              <a:avLst/>
              <a:gdLst>
                <a:gd name="connsiteX0" fmla="*/ 2602804 w 4019550"/>
                <a:gd name="connsiteY0" fmla="*/ 1537274 h 2806700"/>
                <a:gd name="connsiteX1" fmla="*/ 2384522 w 4019550"/>
                <a:gd name="connsiteY1" fmla="*/ 1731616 h 2806700"/>
                <a:gd name="connsiteX2" fmla="*/ 2012436 w 4019550"/>
                <a:gd name="connsiteY2" fmla="*/ 1972026 h 2806700"/>
                <a:gd name="connsiteX3" fmla="*/ 1640350 w 4019550"/>
                <a:gd name="connsiteY3" fmla="*/ 1731616 h 2806700"/>
                <a:gd name="connsiteX4" fmla="*/ 1419188 w 4019550"/>
                <a:gd name="connsiteY4" fmla="*/ 1537634 h 2806700"/>
                <a:gd name="connsiteX5" fmla="*/ 917068 w 4019550"/>
                <a:gd name="connsiteY5" fmla="*/ 2015212 h 2806700"/>
                <a:gd name="connsiteX6" fmla="*/ 436562 w 4019550"/>
                <a:gd name="connsiteY6" fmla="*/ 2512586 h 2806700"/>
                <a:gd name="connsiteX7" fmla="*/ 449168 w 4019550"/>
                <a:gd name="connsiteY7" fmla="*/ 2534180 h 2806700"/>
                <a:gd name="connsiteX8" fmla="*/ 3565978 w 4019550"/>
                <a:gd name="connsiteY8" fmla="*/ 2532020 h 2806700"/>
                <a:gd name="connsiteX9" fmla="*/ 3576424 w 4019550"/>
                <a:gd name="connsiteY9" fmla="*/ 2507908 h 2806700"/>
                <a:gd name="connsiteX10" fmla="*/ 3097358 w 4019550"/>
                <a:gd name="connsiteY10" fmla="*/ 2013054 h 2806700"/>
                <a:gd name="connsiteX11" fmla="*/ 2602804 w 4019550"/>
                <a:gd name="connsiteY11" fmla="*/ 1537274 h 2806700"/>
                <a:gd name="connsiteX12" fmla="*/ 3714934 w 4019550"/>
                <a:gd name="connsiteY12" fmla="*/ 438152 h 2806700"/>
                <a:gd name="connsiteX13" fmla="*/ 2733674 w 4019550"/>
                <a:gd name="connsiteY13" fmla="*/ 1395970 h 2806700"/>
                <a:gd name="connsiteX14" fmla="*/ 3711332 w 4019550"/>
                <a:gd name="connsiteY14" fmla="*/ 2368190 h 2806700"/>
                <a:gd name="connsiteX15" fmla="*/ 3734026 w 4019550"/>
                <a:gd name="connsiteY15" fmla="*/ 2353068 h 2806700"/>
                <a:gd name="connsiteX16" fmla="*/ 3740150 w 4019550"/>
                <a:gd name="connsiteY16" fmla="*/ 1403532 h 2806700"/>
                <a:gd name="connsiteX17" fmla="*/ 3734026 w 4019550"/>
                <a:gd name="connsiteY17" fmla="*/ 454354 h 2806700"/>
                <a:gd name="connsiteX18" fmla="*/ 3714934 w 4019550"/>
                <a:gd name="connsiteY18" fmla="*/ 438152 h 2806700"/>
                <a:gd name="connsiteX19" fmla="*/ 290848 w 4019550"/>
                <a:gd name="connsiteY19" fmla="*/ 427040 h 2806700"/>
                <a:gd name="connsiteX20" fmla="*/ 274638 w 4019550"/>
                <a:gd name="connsiteY20" fmla="*/ 1403172 h 2806700"/>
                <a:gd name="connsiteX21" fmla="*/ 293368 w 4019550"/>
                <a:gd name="connsiteY21" fmla="*/ 2379664 h 2806700"/>
                <a:gd name="connsiteX22" fmla="*/ 796606 w 4019550"/>
                <a:gd name="connsiteY22" fmla="*/ 1891418 h 2806700"/>
                <a:gd name="connsiteX23" fmla="*/ 1281112 w 4019550"/>
                <a:gd name="connsiteY23" fmla="*/ 1395604 h 2806700"/>
                <a:gd name="connsiteX24" fmla="*/ 537602 w 4019550"/>
                <a:gd name="connsiteY24" fmla="*/ 653326 h 2806700"/>
                <a:gd name="connsiteX25" fmla="*/ 290848 w 4019550"/>
                <a:gd name="connsiteY25" fmla="*/ 427040 h 2806700"/>
                <a:gd name="connsiteX26" fmla="*/ 2017630 w 4019550"/>
                <a:gd name="connsiteY26" fmla="*/ 285752 h 2806700"/>
                <a:gd name="connsiteX27" fmla="*/ 463878 w 4019550"/>
                <a:gd name="connsiteY27" fmla="*/ 291874 h 2806700"/>
                <a:gd name="connsiteX28" fmla="*/ 447674 w 4019550"/>
                <a:gd name="connsiteY28" fmla="*/ 310962 h 2806700"/>
                <a:gd name="connsiteX29" fmla="*/ 577304 w 4019550"/>
                <a:gd name="connsiteY29" fmla="*/ 448186 h 2806700"/>
                <a:gd name="connsiteX30" fmla="*/ 1703640 w 4019550"/>
                <a:gd name="connsiteY30" fmla="*/ 1548136 h 2806700"/>
                <a:gd name="connsiteX31" fmla="*/ 2047518 w 4019550"/>
                <a:gd name="connsiteY31" fmla="*/ 1790530 h 2806700"/>
                <a:gd name="connsiteX32" fmla="*/ 2262486 w 4019550"/>
                <a:gd name="connsiteY32" fmla="*/ 1594598 h 2806700"/>
                <a:gd name="connsiteX33" fmla="*/ 2461612 w 4019550"/>
                <a:gd name="connsiteY33" fmla="*/ 1402630 h 2806700"/>
                <a:gd name="connsiteX34" fmla="*/ 2651374 w 4019550"/>
                <a:gd name="connsiteY34" fmla="*/ 1219664 h 2806700"/>
                <a:gd name="connsiteX35" fmla="*/ 3049626 w 4019550"/>
                <a:gd name="connsiteY35" fmla="*/ 829244 h 2806700"/>
                <a:gd name="connsiteX36" fmla="*/ 3566342 w 4019550"/>
                <a:gd name="connsiteY36" fmla="*/ 299078 h 2806700"/>
                <a:gd name="connsiteX37" fmla="*/ 2017630 w 4019550"/>
                <a:gd name="connsiteY37" fmla="*/ 285752 h 2806700"/>
                <a:gd name="connsiteX38" fmla="*/ 0 w 4019550"/>
                <a:gd name="connsiteY38" fmla="*/ 0 h 2806700"/>
                <a:gd name="connsiteX39" fmla="*/ 2009774 w 4019550"/>
                <a:gd name="connsiteY39" fmla="*/ 3176 h 2806700"/>
                <a:gd name="connsiteX40" fmla="*/ 4019550 w 4019550"/>
                <a:gd name="connsiteY40" fmla="*/ 6352 h 2806700"/>
                <a:gd name="connsiteX41" fmla="*/ 4019550 w 4019550"/>
                <a:gd name="connsiteY41" fmla="*/ 1403352 h 2806700"/>
                <a:gd name="connsiteX42" fmla="*/ 4019550 w 4019550"/>
                <a:gd name="connsiteY42" fmla="*/ 2800352 h 2806700"/>
                <a:gd name="connsiteX43" fmla="*/ 2009774 w 4019550"/>
                <a:gd name="connsiteY43" fmla="*/ 2803526 h 2806700"/>
                <a:gd name="connsiteX44" fmla="*/ 0 w 4019550"/>
                <a:gd name="connsiteY44" fmla="*/ 2806700 h 2806700"/>
                <a:gd name="connsiteX45" fmla="*/ 0 w 4019550"/>
                <a:gd name="connsiteY45" fmla="*/ 1403352 h 280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019550" h="2806700">
                  <a:moveTo>
                    <a:pt x="2602804" y="1537274"/>
                  </a:moveTo>
                  <a:cubicBezTo>
                    <a:pt x="2592358" y="1539072"/>
                    <a:pt x="2494024" y="1626528"/>
                    <a:pt x="2384522" y="1731616"/>
                  </a:cubicBezTo>
                  <a:cubicBezTo>
                    <a:pt x="2157596" y="1948992"/>
                    <a:pt x="2121576" y="1972026"/>
                    <a:pt x="2012436" y="1972026"/>
                  </a:cubicBezTo>
                  <a:cubicBezTo>
                    <a:pt x="1902936" y="1972026"/>
                    <a:pt x="1867276" y="1948992"/>
                    <a:pt x="1640350" y="1731616"/>
                  </a:cubicBezTo>
                  <a:cubicBezTo>
                    <a:pt x="1530488" y="1626528"/>
                    <a:pt x="1431074" y="1539432"/>
                    <a:pt x="1419188" y="1537634"/>
                  </a:cubicBezTo>
                  <a:cubicBezTo>
                    <a:pt x="1402258" y="1535474"/>
                    <a:pt x="1288434" y="1643802"/>
                    <a:pt x="917068" y="2015212"/>
                  </a:cubicBezTo>
                  <a:cubicBezTo>
                    <a:pt x="652682" y="2279734"/>
                    <a:pt x="436562" y="2503228"/>
                    <a:pt x="436562" y="2512586"/>
                  </a:cubicBezTo>
                  <a:cubicBezTo>
                    <a:pt x="436562" y="2521584"/>
                    <a:pt x="442326" y="2531660"/>
                    <a:pt x="449168" y="2534180"/>
                  </a:cubicBezTo>
                  <a:cubicBezTo>
                    <a:pt x="471862" y="2543176"/>
                    <a:pt x="3551930" y="2541018"/>
                    <a:pt x="3565978" y="2532020"/>
                  </a:cubicBezTo>
                  <a:cubicBezTo>
                    <a:pt x="3573542" y="2527342"/>
                    <a:pt x="3578226" y="2516184"/>
                    <a:pt x="3576424" y="2507908"/>
                  </a:cubicBezTo>
                  <a:cubicBezTo>
                    <a:pt x="3574262" y="2499270"/>
                    <a:pt x="3358864" y="2276496"/>
                    <a:pt x="3097358" y="2013054"/>
                  </a:cubicBezTo>
                  <a:cubicBezTo>
                    <a:pt x="2757330" y="1670434"/>
                    <a:pt x="2616492" y="1535114"/>
                    <a:pt x="2602804" y="1537274"/>
                  </a:cubicBezTo>
                  <a:close/>
                  <a:moveTo>
                    <a:pt x="3714934" y="438152"/>
                  </a:moveTo>
                  <a:cubicBezTo>
                    <a:pt x="3696562" y="438152"/>
                    <a:pt x="2733674" y="1378326"/>
                    <a:pt x="2733674" y="1395970"/>
                  </a:cubicBezTo>
                  <a:cubicBezTo>
                    <a:pt x="2733674" y="1412894"/>
                    <a:pt x="3693680" y="2367470"/>
                    <a:pt x="3711332" y="2368190"/>
                  </a:cubicBezTo>
                  <a:cubicBezTo>
                    <a:pt x="3720338" y="2368552"/>
                    <a:pt x="3730784" y="2361710"/>
                    <a:pt x="3734026" y="2353068"/>
                  </a:cubicBezTo>
                  <a:cubicBezTo>
                    <a:pt x="3737628" y="2344066"/>
                    <a:pt x="3740150" y="1917008"/>
                    <a:pt x="3740150" y="1403532"/>
                  </a:cubicBezTo>
                  <a:cubicBezTo>
                    <a:pt x="3740150" y="890414"/>
                    <a:pt x="3737628" y="462996"/>
                    <a:pt x="3734026" y="454354"/>
                  </a:cubicBezTo>
                  <a:cubicBezTo>
                    <a:pt x="3730784" y="445352"/>
                    <a:pt x="3722138" y="438152"/>
                    <a:pt x="3714934" y="438152"/>
                  </a:cubicBezTo>
                  <a:close/>
                  <a:moveTo>
                    <a:pt x="290848" y="427040"/>
                  </a:moveTo>
                  <a:cubicBezTo>
                    <a:pt x="276078" y="427040"/>
                    <a:pt x="274638" y="509194"/>
                    <a:pt x="274638" y="1403172"/>
                  </a:cubicBezTo>
                  <a:cubicBezTo>
                    <a:pt x="274638" y="2347594"/>
                    <a:pt x="274998" y="2379664"/>
                    <a:pt x="293368" y="2379664"/>
                  </a:cubicBezTo>
                  <a:cubicBezTo>
                    <a:pt x="304896" y="2379664"/>
                    <a:pt x="504102" y="2186168"/>
                    <a:pt x="796606" y="1891418"/>
                  </a:cubicBezTo>
                  <a:cubicBezTo>
                    <a:pt x="1063174" y="1622972"/>
                    <a:pt x="1281112" y="1399928"/>
                    <a:pt x="1281112" y="1395604"/>
                  </a:cubicBezTo>
                  <a:cubicBezTo>
                    <a:pt x="1281112" y="1387678"/>
                    <a:pt x="1039400" y="1146616"/>
                    <a:pt x="537602" y="653326"/>
                  </a:cubicBezTo>
                  <a:cubicBezTo>
                    <a:pt x="411164" y="528652"/>
                    <a:pt x="300214" y="427040"/>
                    <a:pt x="290848" y="427040"/>
                  </a:cubicBezTo>
                  <a:close/>
                  <a:moveTo>
                    <a:pt x="2017630" y="285752"/>
                  </a:moveTo>
                  <a:cubicBezTo>
                    <a:pt x="1171800" y="285752"/>
                    <a:pt x="472880" y="288272"/>
                    <a:pt x="463878" y="291874"/>
                  </a:cubicBezTo>
                  <a:cubicBezTo>
                    <a:pt x="455236" y="295116"/>
                    <a:pt x="447674" y="303760"/>
                    <a:pt x="447674" y="310962"/>
                  </a:cubicBezTo>
                  <a:cubicBezTo>
                    <a:pt x="447674" y="318166"/>
                    <a:pt x="506008" y="379754"/>
                    <a:pt x="577304" y="448186"/>
                  </a:cubicBezTo>
                  <a:cubicBezTo>
                    <a:pt x="743662" y="607740"/>
                    <a:pt x="1400090" y="1248838"/>
                    <a:pt x="1703640" y="1548136"/>
                  </a:cubicBezTo>
                  <a:cubicBezTo>
                    <a:pt x="1964698" y="1805296"/>
                    <a:pt x="1979822" y="1816100"/>
                    <a:pt x="2047518" y="1790530"/>
                  </a:cubicBezTo>
                  <a:cubicBezTo>
                    <a:pt x="2061922" y="1785126"/>
                    <a:pt x="2158784" y="1696886"/>
                    <a:pt x="2262486" y="1594598"/>
                  </a:cubicBezTo>
                  <a:cubicBezTo>
                    <a:pt x="2366550" y="1492672"/>
                    <a:pt x="2456210" y="1406230"/>
                    <a:pt x="2461612" y="1402630"/>
                  </a:cubicBezTo>
                  <a:cubicBezTo>
                    <a:pt x="2467374" y="1399388"/>
                    <a:pt x="2552712" y="1316910"/>
                    <a:pt x="2651374" y="1219664"/>
                  </a:cubicBezTo>
                  <a:cubicBezTo>
                    <a:pt x="2750038" y="1122420"/>
                    <a:pt x="2929358" y="946658"/>
                    <a:pt x="3049626" y="829244"/>
                  </a:cubicBezTo>
                  <a:cubicBezTo>
                    <a:pt x="3576064" y="315644"/>
                    <a:pt x="3578226" y="313484"/>
                    <a:pt x="3566342" y="299078"/>
                  </a:cubicBezTo>
                  <a:cubicBezTo>
                    <a:pt x="3556980" y="287912"/>
                    <a:pt x="3288000" y="285752"/>
                    <a:pt x="2017630" y="285752"/>
                  </a:cubicBezTo>
                  <a:close/>
                  <a:moveTo>
                    <a:pt x="0" y="0"/>
                  </a:moveTo>
                  <a:lnTo>
                    <a:pt x="2009774" y="3176"/>
                  </a:lnTo>
                  <a:lnTo>
                    <a:pt x="4019550" y="6352"/>
                  </a:lnTo>
                  <a:lnTo>
                    <a:pt x="4019550" y="1403352"/>
                  </a:lnTo>
                  <a:lnTo>
                    <a:pt x="4019550" y="2800352"/>
                  </a:lnTo>
                  <a:lnTo>
                    <a:pt x="2009774" y="2803526"/>
                  </a:lnTo>
                  <a:lnTo>
                    <a:pt x="0" y="2806700"/>
                  </a:lnTo>
                  <a:lnTo>
                    <a:pt x="0" y="1403352"/>
                  </a:lnTo>
                  <a:close/>
                </a:path>
              </a:pathLst>
            </a:custGeom>
            <a:solidFill>
              <a:schemeClr val="bg1"/>
            </a:solidFill>
            <a:ln w="0">
              <a:noFill/>
              <a:prstDash val="solid"/>
              <a:round/>
              <a:headEnd/>
              <a:tailEnd/>
            </a:ln>
            <a:extLst/>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5064576" y="3269854"/>
            <a:ext cx="1656440" cy="282129"/>
          </a:xfrm>
          <a:prstGeom prst="rect">
            <a:avLst/>
          </a:prstGeom>
        </p:spPr>
        <p:txBody>
          <a:bodyPr wrap="square" tIns="0" rIns="90000" bIns="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200"/>
              </a:lnSpc>
            </a:pPr>
            <a:r>
              <a:rPr lang="en-US" altLang="zh-TW" sz="1400" dirty="0">
                <a:solidFill>
                  <a:schemeClr val="bg1"/>
                </a:solidFill>
              </a:rPr>
              <a:t>100 Taipei </a:t>
            </a:r>
            <a:r>
              <a:rPr lang="en-US" altLang="zh-TW" sz="1400" dirty="0" smtClean="0">
                <a:solidFill>
                  <a:schemeClr val="bg1"/>
                </a:solidFill>
              </a:rPr>
              <a:t>City</a:t>
            </a:r>
          </a:p>
        </p:txBody>
      </p:sp>
      <p:sp>
        <p:nvSpPr>
          <p:cNvPr id="13" name="矩形 12"/>
          <p:cNvSpPr/>
          <p:nvPr/>
        </p:nvSpPr>
        <p:spPr>
          <a:xfrm>
            <a:off x="5064576" y="3599150"/>
            <a:ext cx="1656440" cy="252441"/>
          </a:xfrm>
          <a:prstGeom prst="rect">
            <a:avLst/>
          </a:prstGeom>
        </p:spPr>
        <p:txBody>
          <a:bodyPr wrap="square" tIns="0" rIns="90000" bIns="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200"/>
              </a:lnSpc>
            </a:pPr>
            <a:r>
              <a:rPr lang="en-US" altLang="zh-TW" sz="1400" dirty="0" smtClean="0">
                <a:solidFill>
                  <a:schemeClr val="bg1"/>
                </a:solidFill>
              </a:rPr>
              <a:t>0930-096593</a:t>
            </a:r>
          </a:p>
        </p:txBody>
      </p:sp>
      <p:sp>
        <p:nvSpPr>
          <p:cNvPr id="14" name="矩形 13"/>
          <p:cNvSpPr/>
          <p:nvPr/>
        </p:nvSpPr>
        <p:spPr>
          <a:xfrm>
            <a:off x="5064575" y="3898758"/>
            <a:ext cx="2081395" cy="282129"/>
          </a:xfrm>
          <a:prstGeom prst="rect">
            <a:avLst/>
          </a:prstGeom>
        </p:spPr>
        <p:txBody>
          <a:bodyPr wrap="square" tIns="0" rIns="90000" bIns="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200"/>
              </a:lnSpc>
            </a:pPr>
            <a:r>
              <a:rPr lang="en-US" altLang="zh-TW" sz="1400" dirty="0" smtClean="0">
                <a:solidFill>
                  <a:schemeClr val="bg1"/>
                </a:solidFill>
              </a:rPr>
              <a:t>mwhan@pook.com.tw</a:t>
            </a:r>
          </a:p>
        </p:txBody>
      </p:sp>
      <p:grpSp>
        <p:nvGrpSpPr>
          <p:cNvPr id="15" name="群組 14"/>
          <p:cNvGrpSpPr/>
          <p:nvPr/>
        </p:nvGrpSpPr>
        <p:grpSpPr>
          <a:xfrm>
            <a:off x="4827133" y="4233840"/>
            <a:ext cx="270707" cy="270707"/>
            <a:chOff x="5932033" y="3268556"/>
            <a:chExt cx="270707" cy="270707"/>
          </a:xfrm>
        </p:grpSpPr>
        <p:sp>
          <p:nvSpPr>
            <p:cNvPr id="25" name="橢圓 24"/>
            <p:cNvSpPr/>
            <p:nvPr/>
          </p:nvSpPr>
          <p:spPr>
            <a:xfrm>
              <a:off x="5932033" y="3268556"/>
              <a:ext cx="270707" cy="270707"/>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11"/>
            <p:cNvSpPr>
              <a:spLocks/>
            </p:cNvSpPr>
            <p:nvPr/>
          </p:nvSpPr>
          <p:spPr bwMode="auto">
            <a:xfrm>
              <a:off x="5992862" y="3335589"/>
              <a:ext cx="149048" cy="149048"/>
            </a:xfrm>
            <a:custGeom>
              <a:avLst/>
              <a:gdLst>
                <a:gd name="T0" fmla="*/ 0 w 4098"/>
                <a:gd name="T1" fmla="*/ 0 h 4098"/>
                <a:gd name="T2" fmla="*/ 4098 w 4098"/>
                <a:gd name="T3" fmla="*/ 1465 h 4098"/>
                <a:gd name="T4" fmla="*/ 2843 w 4098"/>
                <a:gd name="T5" fmla="*/ 2277 h 4098"/>
                <a:gd name="T6" fmla="*/ 3722 w 4098"/>
                <a:gd name="T7" fmla="*/ 3158 h 4098"/>
                <a:gd name="T8" fmla="*/ 3755 w 4098"/>
                <a:gd name="T9" fmla="*/ 3195 h 4098"/>
                <a:gd name="T10" fmla="*/ 3783 w 4098"/>
                <a:gd name="T11" fmla="*/ 3236 h 4098"/>
                <a:gd name="T12" fmla="*/ 3805 w 4098"/>
                <a:gd name="T13" fmla="*/ 3278 h 4098"/>
                <a:gd name="T14" fmla="*/ 3821 w 4098"/>
                <a:gd name="T15" fmla="*/ 3323 h 4098"/>
                <a:gd name="T16" fmla="*/ 3832 w 4098"/>
                <a:gd name="T17" fmla="*/ 3369 h 4098"/>
                <a:gd name="T18" fmla="*/ 3838 w 4098"/>
                <a:gd name="T19" fmla="*/ 3416 h 4098"/>
                <a:gd name="T20" fmla="*/ 3838 w 4098"/>
                <a:gd name="T21" fmla="*/ 3463 h 4098"/>
                <a:gd name="T22" fmla="*/ 3832 w 4098"/>
                <a:gd name="T23" fmla="*/ 3511 h 4098"/>
                <a:gd name="T24" fmla="*/ 3821 w 4098"/>
                <a:gd name="T25" fmla="*/ 3557 h 4098"/>
                <a:gd name="T26" fmla="*/ 3805 w 4098"/>
                <a:gd name="T27" fmla="*/ 3601 h 4098"/>
                <a:gd name="T28" fmla="*/ 3783 w 4098"/>
                <a:gd name="T29" fmla="*/ 3643 h 4098"/>
                <a:gd name="T30" fmla="*/ 3755 w 4098"/>
                <a:gd name="T31" fmla="*/ 3684 h 4098"/>
                <a:gd name="T32" fmla="*/ 3722 w 4098"/>
                <a:gd name="T33" fmla="*/ 3722 h 4098"/>
                <a:gd name="T34" fmla="*/ 3684 w 4098"/>
                <a:gd name="T35" fmla="*/ 3755 h 4098"/>
                <a:gd name="T36" fmla="*/ 3643 w 4098"/>
                <a:gd name="T37" fmla="*/ 3783 h 4098"/>
                <a:gd name="T38" fmla="*/ 3601 w 4098"/>
                <a:gd name="T39" fmla="*/ 3805 h 4098"/>
                <a:gd name="T40" fmla="*/ 3557 w 4098"/>
                <a:gd name="T41" fmla="*/ 3821 h 4098"/>
                <a:gd name="T42" fmla="*/ 3511 w 4098"/>
                <a:gd name="T43" fmla="*/ 3832 h 4098"/>
                <a:gd name="T44" fmla="*/ 3463 w 4098"/>
                <a:gd name="T45" fmla="*/ 3838 h 4098"/>
                <a:gd name="T46" fmla="*/ 3416 w 4098"/>
                <a:gd name="T47" fmla="*/ 3838 h 4098"/>
                <a:gd name="T48" fmla="*/ 3369 w 4098"/>
                <a:gd name="T49" fmla="*/ 3832 h 4098"/>
                <a:gd name="T50" fmla="*/ 3323 w 4098"/>
                <a:gd name="T51" fmla="*/ 3821 h 4098"/>
                <a:gd name="T52" fmla="*/ 3278 w 4098"/>
                <a:gd name="T53" fmla="*/ 3805 h 4098"/>
                <a:gd name="T54" fmla="*/ 3236 w 4098"/>
                <a:gd name="T55" fmla="*/ 3783 h 4098"/>
                <a:gd name="T56" fmla="*/ 3195 w 4098"/>
                <a:gd name="T57" fmla="*/ 3755 h 4098"/>
                <a:gd name="T58" fmla="*/ 3158 w 4098"/>
                <a:gd name="T59" fmla="*/ 3722 h 4098"/>
                <a:gd name="T60" fmla="*/ 2277 w 4098"/>
                <a:gd name="T61" fmla="*/ 2843 h 4098"/>
                <a:gd name="T62" fmla="*/ 1465 w 4098"/>
                <a:gd name="T63" fmla="*/ 4098 h 4098"/>
                <a:gd name="T64" fmla="*/ 0 w 4098"/>
                <a:gd name="T65" fmla="*/ 0 h 4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98" h="4098">
                  <a:moveTo>
                    <a:pt x="0" y="0"/>
                  </a:moveTo>
                  <a:lnTo>
                    <a:pt x="4098" y="1465"/>
                  </a:lnTo>
                  <a:lnTo>
                    <a:pt x="2843" y="2277"/>
                  </a:lnTo>
                  <a:lnTo>
                    <a:pt x="3722" y="3158"/>
                  </a:lnTo>
                  <a:lnTo>
                    <a:pt x="3755" y="3195"/>
                  </a:lnTo>
                  <a:lnTo>
                    <a:pt x="3783" y="3236"/>
                  </a:lnTo>
                  <a:lnTo>
                    <a:pt x="3805" y="3278"/>
                  </a:lnTo>
                  <a:lnTo>
                    <a:pt x="3821" y="3323"/>
                  </a:lnTo>
                  <a:lnTo>
                    <a:pt x="3832" y="3369"/>
                  </a:lnTo>
                  <a:lnTo>
                    <a:pt x="3838" y="3416"/>
                  </a:lnTo>
                  <a:lnTo>
                    <a:pt x="3838" y="3463"/>
                  </a:lnTo>
                  <a:lnTo>
                    <a:pt x="3832" y="3511"/>
                  </a:lnTo>
                  <a:lnTo>
                    <a:pt x="3821" y="3557"/>
                  </a:lnTo>
                  <a:lnTo>
                    <a:pt x="3805" y="3601"/>
                  </a:lnTo>
                  <a:lnTo>
                    <a:pt x="3783" y="3643"/>
                  </a:lnTo>
                  <a:lnTo>
                    <a:pt x="3755" y="3684"/>
                  </a:lnTo>
                  <a:lnTo>
                    <a:pt x="3722" y="3722"/>
                  </a:lnTo>
                  <a:lnTo>
                    <a:pt x="3684" y="3755"/>
                  </a:lnTo>
                  <a:lnTo>
                    <a:pt x="3643" y="3783"/>
                  </a:lnTo>
                  <a:lnTo>
                    <a:pt x="3601" y="3805"/>
                  </a:lnTo>
                  <a:lnTo>
                    <a:pt x="3557" y="3821"/>
                  </a:lnTo>
                  <a:lnTo>
                    <a:pt x="3511" y="3832"/>
                  </a:lnTo>
                  <a:lnTo>
                    <a:pt x="3463" y="3838"/>
                  </a:lnTo>
                  <a:lnTo>
                    <a:pt x="3416" y="3838"/>
                  </a:lnTo>
                  <a:lnTo>
                    <a:pt x="3369" y="3832"/>
                  </a:lnTo>
                  <a:lnTo>
                    <a:pt x="3323" y="3821"/>
                  </a:lnTo>
                  <a:lnTo>
                    <a:pt x="3278" y="3805"/>
                  </a:lnTo>
                  <a:lnTo>
                    <a:pt x="3236" y="3783"/>
                  </a:lnTo>
                  <a:lnTo>
                    <a:pt x="3195" y="3755"/>
                  </a:lnTo>
                  <a:lnTo>
                    <a:pt x="3158" y="3722"/>
                  </a:lnTo>
                  <a:lnTo>
                    <a:pt x="2277" y="2843"/>
                  </a:lnTo>
                  <a:lnTo>
                    <a:pt x="1465" y="4098"/>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5064576" y="4228054"/>
            <a:ext cx="1656440" cy="252441"/>
          </a:xfrm>
          <a:prstGeom prst="rect">
            <a:avLst/>
          </a:prstGeom>
        </p:spPr>
        <p:txBody>
          <a:bodyPr wrap="square" tIns="0" rIns="90000" bIns="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ts val="2200"/>
              </a:lnSpc>
            </a:pPr>
            <a:r>
              <a:rPr lang="en-US" altLang="zh-TW" sz="1400" dirty="0" smtClean="0">
                <a:solidFill>
                  <a:schemeClr val="bg1"/>
                </a:solidFill>
              </a:rPr>
              <a:t>www.pook.com.tw</a:t>
            </a:r>
          </a:p>
        </p:txBody>
      </p:sp>
    </p:spTree>
    <p:extLst>
      <p:ext uri="{BB962C8B-B14F-4D97-AF65-F5344CB8AC3E}">
        <p14:creationId xmlns:p14="http://schemas.microsoft.com/office/powerpoint/2010/main" val="1488460530"/>
      </p:ext>
    </p:extLst>
  </p:cSld>
  <p:clrMapOvr>
    <a:masterClrMapping/>
  </p:clrMapOvr>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8"/>
          </p:nvPr>
        </p:nvSpPr>
        <p:spPr/>
      </p:sp>
      <p:sp>
        <p:nvSpPr>
          <p:cNvPr id="3" name="頁尾版面配置區 2"/>
          <p:cNvSpPr>
            <a:spLocks noGrp="1"/>
          </p:cNvSpPr>
          <p:nvPr>
            <p:ph type="ftr" sz="quarter" idx="29"/>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30"/>
          </p:nvPr>
        </p:nvSpPr>
        <p:spPr/>
        <p:txBody>
          <a:bodyPr/>
          <a:lstStyle/>
          <a:p>
            <a:fld id="{E27FD744-A41C-4EAD-96D0-2F84A994B62C}" type="slidenum">
              <a:rPr lang="zh-TW" altLang="en-US" smtClean="0"/>
              <a:t>591</a:t>
            </a:fld>
            <a:endParaRPr lang="zh-TW" altLang="en-US"/>
          </a:p>
        </p:txBody>
      </p:sp>
    </p:spTree>
    <p:extLst>
      <p:ext uri="{BB962C8B-B14F-4D97-AF65-F5344CB8AC3E}">
        <p14:creationId xmlns:p14="http://schemas.microsoft.com/office/powerpoint/2010/main" val="1317232111"/>
      </p:ext>
    </p:extLst>
  </p:cSld>
  <p:clrMapOvr>
    <a:masterClrMapping/>
  </p:clrMapOvr>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592</a:t>
            </a:fld>
            <a:endParaRPr lang="zh-TW" altLang="en-US"/>
          </a:p>
        </p:txBody>
      </p:sp>
      <p:sp>
        <p:nvSpPr>
          <p:cNvPr id="5" name="矩形 4"/>
          <p:cNvSpPr/>
          <p:nvPr/>
        </p:nvSpPr>
        <p:spPr>
          <a:xfrm>
            <a:off x="4715900"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4103629"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294</a:t>
            </a:r>
            <a:endParaRPr lang="zh-TW" altLang="en-US" sz="3600" dirty="0">
              <a:solidFill>
                <a:schemeClr val="bg1">
                  <a:lumMod val="50000"/>
                </a:schemeClr>
              </a:solidFill>
            </a:endParaRPr>
          </a:p>
        </p:txBody>
      </p:sp>
      <p:grpSp>
        <p:nvGrpSpPr>
          <p:cNvPr id="8" name="群組 7"/>
          <p:cNvGrpSpPr/>
          <p:nvPr/>
        </p:nvGrpSpPr>
        <p:grpSpPr>
          <a:xfrm>
            <a:off x="4039214" y="1830856"/>
            <a:ext cx="2878943" cy="523220"/>
            <a:chOff x="5807857" y="2092466"/>
            <a:chExt cx="2878943" cy="523220"/>
          </a:xfrm>
        </p:grpSpPr>
        <p:sp>
          <p:nvSpPr>
            <p:cNvPr id="9" name="矩形 8"/>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0" name="橢圓 9"/>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1"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a:off x="4591000" y="2745256"/>
            <a:ext cx="2878943" cy="523220"/>
            <a:chOff x="5807857" y="2092466"/>
            <a:chExt cx="2878943" cy="523220"/>
          </a:xfrm>
        </p:grpSpPr>
        <p:sp>
          <p:nvSpPr>
            <p:cNvPr id="29" name="矩形 28"/>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0" name="橢圓 29"/>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2" name="群組 31"/>
          <p:cNvGrpSpPr/>
          <p:nvPr/>
        </p:nvGrpSpPr>
        <p:grpSpPr>
          <a:xfrm>
            <a:off x="5142786" y="3659656"/>
            <a:ext cx="2878943" cy="523220"/>
            <a:chOff x="5807857" y="2092466"/>
            <a:chExt cx="2878943" cy="523220"/>
          </a:xfrm>
        </p:grpSpPr>
        <p:sp>
          <p:nvSpPr>
            <p:cNvPr id="33" name="矩形 32"/>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4" name="橢圓 33"/>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6" name="群組 35"/>
          <p:cNvGrpSpPr/>
          <p:nvPr/>
        </p:nvGrpSpPr>
        <p:grpSpPr>
          <a:xfrm>
            <a:off x="5694572" y="4574056"/>
            <a:ext cx="2878943" cy="523220"/>
            <a:chOff x="5807857" y="2092466"/>
            <a:chExt cx="2878943" cy="523220"/>
          </a:xfrm>
        </p:grpSpPr>
        <p:sp>
          <p:nvSpPr>
            <p:cNvPr id="37" name="矩形 36"/>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8" name="橢圓 37"/>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9"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0" name="群組 39"/>
          <p:cNvGrpSpPr/>
          <p:nvPr/>
        </p:nvGrpSpPr>
        <p:grpSpPr>
          <a:xfrm>
            <a:off x="6246360" y="5488456"/>
            <a:ext cx="2878943" cy="523220"/>
            <a:chOff x="5807857" y="2092466"/>
            <a:chExt cx="2878943" cy="523220"/>
          </a:xfrm>
        </p:grpSpPr>
        <p:sp>
          <p:nvSpPr>
            <p:cNvPr id="41" name="矩形 40"/>
            <p:cNvSpPr/>
            <p:nvPr/>
          </p:nvSpPr>
          <p:spPr>
            <a:xfrm>
              <a:off x="6293822" y="2092466"/>
              <a:ext cx="239297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2" name="橢圓 41"/>
            <p:cNvSpPr/>
            <p:nvPr/>
          </p:nvSpPr>
          <p:spPr>
            <a:xfrm>
              <a:off x="5807857" y="2143491"/>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3" name="Freeform 21"/>
            <p:cNvSpPr>
              <a:spLocks/>
            </p:cNvSpPr>
            <p:nvPr/>
          </p:nvSpPr>
          <p:spPr bwMode="auto">
            <a:xfrm rot="10800000" flipH="1">
              <a:off x="5950068" y="2228190"/>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385814061"/>
      </p:ext>
    </p:extLst>
  </p:cSld>
  <p:clrMapOvr>
    <a:masterClrMapping/>
  </p:clrMapOvr>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593</a:t>
            </a:fld>
            <a:endParaRPr lang="zh-TW" altLang="en-US"/>
          </a:p>
        </p:txBody>
      </p:sp>
    </p:spTree>
    <p:extLst>
      <p:ext uri="{BB962C8B-B14F-4D97-AF65-F5344CB8AC3E}">
        <p14:creationId xmlns:p14="http://schemas.microsoft.com/office/powerpoint/2010/main" val="3207572395"/>
      </p:ext>
    </p:extLst>
  </p:cSld>
  <p:clrMapOvr>
    <a:masterClrMapping/>
  </p:clrMapOvr>
  <p:timing>
    <p:tnLst>
      <p:par>
        <p:cTn id="1" dur="indefinite" restart="never" nodeType="tmRoot"/>
      </p:par>
    </p:tn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594</a:t>
            </a:fld>
            <a:endParaRPr lang="zh-TW" altLang="en-US"/>
          </a:p>
        </p:txBody>
      </p:sp>
      <p:sp>
        <p:nvSpPr>
          <p:cNvPr id="5" name="矩形 4"/>
          <p:cNvSpPr/>
          <p:nvPr/>
        </p:nvSpPr>
        <p:spPr>
          <a:xfrm>
            <a:off x="85103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3876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295</a:t>
            </a:r>
            <a:endParaRPr lang="zh-TW" altLang="en-US" sz="3600" dirty="0">
              <a:solidFill>
                <a:schemeClr val="bg1">
                  <a:lumMod val="50000"/>
                </a:schemeClr>
              </a:solidFill>
            </a:endParaRPr>
          </a:p>
        </p:txBody>
      </p:sp>
      <p:grpSp>
        <p:nvGrpSpPr>
          <p:cNvPr id="8" name="群組 7"/>
          <p:cNvGrpSpPr/>
          <p:nvPr/>
        </p:nvGrpSpPr>
        <p:grpSpPr>
          <a:xfrm>
            <a:off x="687111" y="1755499"/>
            <a:ext cx="2791674" cy="954107"/>
            <a:chOff x="6149127" y="1804267"/>
            <a:chExt cx="2791674" cy="954107"/>
          </a:xfrm>
        </p:grpSpPr>
        <p:sp>
          <p:nvSpPr>
            <p:cNvPr id="9" name="矩形 8"/>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0" name="群組 9"/>
            <p:cNvGrpSpPr/>
            <p:nvPr/>
          </p:nvGrpSpPr>
          <p:grpSpPr>
            <a:xfrm>
              <a:off x="6149127" y="1865227"/>
              <a:ext cx="364036" cy="364036"/>
              <a:chOff x="439901" y="1993616"/>
              <a:chExt cx="364036" cy="364036"/>
            </a:xfrm>
          </p:grpSpPr>
          <p:sp>
            <p:nvSpPr>
              <p:cNvPr id="11" name="圓角矩形 10"/>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2" name="手繪多邊形 1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3" name="群組 12"/>
          <p:cNvGrpSpPr/>
          <p:nvPr/>
        </p:nvGrpSpPr>
        <p:grpSpPr>
          <a:xfrm>
            <a:off x="687111" y="2872083"/>
            <a:ext cx="2791674" cy="954107"/>
            <a:chOff x="6149127" y="2941171"/>
            <a:chExt cx="2791674" cy="954107"/>
          </a:xfrm>
        </p:grpSpPr>
        <p:sp>
          <p:nvSpPr>
            <p:cNvPr id="14" name="矩形 13"/>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6149127" y="3002131"/>
              <a:ext cx="364036" cy="364036"/>
              <a:chOff x="439901" y="1993616"/>
              <a:chExt cx="364036" cy="364036"/>
            </a:xfrm>
          </p:grpSpPr>
          <p:sp>
            <p:nvSpPr>
              <p:cNvPr id="16" name="圓角矩形 15"/>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手繪多邊形 1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8" name="群組 17"/>
          <p:cNvGrpSpPr/>
          <p:nvPr/>
        </p:nvGrpSpPr>
        <p:grpSpPr>
          <a:xfrm>
            <a:off x="687111" y="3988667"/>
            <a:ext cx="2791674" cy="954107"/>
            <a:chOff x="6149127" y="3992731"/>
            <a:chExt cx="2791674" cy="954107"/>
          </a:xfrm>
        </p:grpSpPr>
        <p:sp>
          <p:nvSpPr>
            <p:cNvPr id="19" name="矩形 18"/>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0" name="群組 19"/>
            <p:cNvGrpSpPr/>
            <p:nvPr/>
          </p:nvGrpSpPr>
          <p:grpSpPr>
            <a:xfrm>
              <a:off x="6149127" y="4053691"/>
              <a:ext cx="364036" cy="364036"/>
              <a:chOff x="439901" y="1993616"/>
              <a:chExt cx="364036" cy="364036"/>
            </a:xfrm>
          </p:grpSpPr>
          <p:sp>
            <p:nvSpPr>
              <p:cNvPr id="21" name="圓角矩形 20"/>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手繪多邊形 2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3" name="群組 22"/>
          <p:cNvGrpSpPr/>
          <p:nvPr/>
        </p:nvGrpSpPr>
        <p:grpSpPr>
          <a:xfrm>
            <a:off x="687111" y="5105251"/>
            <a:ext cx="2791674" cy="954107"/>
            <a:chOff x="6149127" y="5044291"/>
            <a:chExt cx="2791674" cy="954107"/>
          </a:xfrm>
        </p:grpSpPr>
        <p:sp>
          <p:nvSpPr>
            <p:cNvPr id="24" name="矩形 23"/>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6149127" y="5105251"/>
              <a:ext cx="364036" cy="364036"/>
              <a:chOff x="439901" y="1993616"/>
              <a:chExt cx="364036" cy="364036"/>
            </a:xfrm>
          </p:grpSpPr>
          <p:sp>
            <p:nvSpPr>
              <p:cNvPr id="26" name="圓角矩形 25"/>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2513490530"/>
      </p:ext>
    </p:extLst>
  </p:cSld>
  <p:clrMapOvr>
    <a:masterClrMapping/>
  </p:clrMapOvr>
  <p:timing>
    <p:tnLst>
      <p:par>
        <p:cTn id="1" dur="indefinite" restart="never" nodeType="tmRoot"/>
      </p:par>
    </p:tn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595</a:t>
            </a:fld>
            <a:endParaRPr lang="zh-TW" altLang="en-US"/>
          </a:p>
        </p:txBody>
      </p:sp>
    </p:spTree>
    <p:extLst>
      <p:ext uri="{BB962C8B-B14F-4D97-AF65-F5344CB8AC3E}">
        <p14:creationId xmlns:p14="http://schemas.microsoft.com/office/powerpoint/2010/main" val="3224817828"/>
      </p:ext>
    </p:extLst>
  </p:cSld>
  <p:clrMapOvr>
    <a:masterClrMapping/>
  </p:clrMapOvr>
  <p:timing>
    <p:tnLst>
      <p:par>
        <p:cTn id="1" dur="indefinite" restart="never" nodeType="tmRoot"/>
      </p:par>
    </p:tn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596</a:t>
            </a:fld>
            <a:endParaRPr lang="zh-TW" altLang="en-US"/>
          </a:p>
        </p:txBody>
      </p:sp>
      <p:pic>
        <p:nvPicPr>
          <p:cNvPr id="12" name="圖片版面配置區 11"/>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296</a:t>
            </a:r>
            <a:endParaRPr lang="zh-TW" altLang="en-US" sz="3600" dirty="0">
              <a:solidFill>
                <a:schemeClr val="bg1">
                  <a:lumMod val="50000"/>
                </a:schemeClr>
              </a:solidFill>
            </a:endParaRPr>
          </a:p>
        </p:txBody>
      </p:sp>
      <p:sp>
        <p:nvSpPr>
          <p:cNvPr id="7" name="矩形 6"/>
          <p:cNvSpPr/>
          <p:nvPr/>
        </p:nvSpPr>
        <p:spPr>
          <a:xfrm>
            <a:off x="1334138"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8" name="矩形 7"/>
          <p:cNvSpPr/>
          <p:nvPr/>
        </p:nvSpPr>
        <p:spPr>
          <a:xfrm>
            <a:off x="1334138"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1334138"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1334138"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1" name="群組 10"/>
          <p:cNvGrpSpPr/>
          <p:nvPr/>
        </p:nvGrpSpPr>
        <p:grpSpPr>
          <a:xfrm>
            <a:off x="848172" y="2136293"/>
            <a:ext cx="421170" cy="421170"/>
            <a:chOff x="5023476" y="1967700"/>
            <a:chExt cx="421170" cy="421170"/>
          </a:xfrm>
        </p:grpSpPr>
        <p:sp>
          <p:nvSpPr>
            <p:cNvPr id="13" name="橢圓 1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5" name="群組 14"/>
          <p:cNvGrpSpPr/>
          <p:nvPr/>
        </p:nvGrpSpPr>
        <p:grpSpPr>
          <a:xfrm>
            <a:off x="848172" y="3187853"/>
            <a:ext cx="421170" cy="421170"/>
            <a:chOff x="5023476" y="3019260"/>
            <a:chExt cx="421170" cy="421170"/>
          </a:xfrm>
        </p:grpSpPr>
        <p:sp>
          <p:nvSpPr>
            <p:cNvPr id="16" name="橢圓 15"/>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848172" y="4239413"/>
            <a:ext cx="421170" cy="421170"/>
            <a:chOff x="5023476" y="4070820"/>
            <a:chExt cx="421170" cy="421170"/>
          </a:xfrm>
        </p:grpSpPr>
        <p:sp>
          <p:nvSpPr>
            <p:cNvPr id="19" name="橢圓 18"/>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848172" y="5290973"/>
            <a:ext cx="421170" cy="421170"/>
            <a:chOff x="5023476" y="5122380"/>
            <a:chExt cx="421170" cy="421170"/>
          </a:xfrm>
        </p:grpSpPr>
        <p:sp>
          <p:nvSpPr>
            <p:cNvPr id="22" name="橢圓 21"/>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134282201"/>
      </p:ext>
    </p:extLst>
  </p:cSld>
  <p:clrMapOvr>
    <a:masterClrMapping/>
  </p:clrMapOvr>
  <p:timing>
    <p:tnLst>
      <p:par>
        <p:cTn id="1" dur="indefinite" restart="never" nodeType="tmRoot"/>
      </p:par>
    </p:tn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頁尾版面配置區 2"/>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6"/>
          </p:nvPr>
        </p:nvSpPr>
        <p:spPr/>
        <p:txBody>
          <a:bodyPr/>
          <a:lstStyle/>
          <a:p>
            <a:fld id="{E27FD744-A41C-4EAD-96D0-2F84A994B62C}" type="slidenum">
              <a:rPr lang="zh-TW" altLang="en-US" smtClean="0"/>
              <a:t>597</a:t>
            </a:fld>
            <a:endParaRPr lang="zh-TW" altLang="en-US"/>
          </a:p>
        </p:txBody>
      </p:sp>
    </p:spTree>
    <p:extLst>
      <p:ext uri="{BB962C8B-B14F-4D97-AF65-F5344CB8AC3E}">
        <p14:creationId xmlns:p14="http://schemas.microsoft.com/office/powerpoint/2010/main" val="855732114"/>
      </p:ext>
    </p:extLst>
  </p:cSld>
  <p:clrMapOvr>
    <a:masterClrMapping/>
  </p:clrMapOvr>
  <p:timing>
    <p:tnLst>
      <p:par>
        <p:cTn id="1" dur="indefinite" restart="never" nodeType="tmRoot"/>
      </p:par>
    </p:tn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598</a:t>
            </a:fld>
            <a:endParaRPr lang="zh-TW" altLang="en-US"/>
          </a:p>
        </p:txBody>
      </p:sp>
      <p:sp>
        <p:nvSpPr>
          <p:cNvPr id="5" name="矩形 4"/>
          <p:cNvSpPr/>
          <p:nvPr/>
        </p:nvSpPr>
        <p:spPr>
          <a:xfrm>
            <a:off x="504508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443281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297</a:t>
            </a:r>
            <a:endParaRPr lang="zh-TW" altLang="en-US" sz="3600" dirty="0">
              <a:solidFill>
                <a:schemeClr val="bg1">
                  <a:lumMod val="50000"/>
                </a:schemeClr>
              </a:solidFill>
            </a:endParaRPr>
          </a:p>
        </p:txBody>
      </p:sp>
      <p:grpSp>
        <p:nvGrpSpPr>
          <p:cNvPr id="9" name="群組 8"/>
          <p:cNvGrpSpPr/>
          <p:nvPr/>
        </p:nvGrpSpPr>
        <p:grpSpPr>
          <a:xfrm>
            <a:off x="4609661" y="2208486"/>
            <a:ext cx="421170" cy="421170"/>
            <a:chOff x="1600200" y="2308860"/>
            <a:chExt cx="594360" cy="594360"/>
          </a:xfrm>
          <a:noFill/>
        </p:grpSpPr>
        <p:sp>
          <p:nvSpPr>
            <p:cNvPr id="11" name="橢圓 1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0" name="矩形 9"/>
          <p:cNvSpPr/>
          <p:nvPr/>
        </p:nvSpPr>
        <p:spPr>
          <a:xfrm>
            <a:off x="5095626" y="2049739"/>
            <a:ext cx="345329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4609661" y="3183846"/>
            <a:ext cx="421170" cy="421170"/>
            <a:chOff x="1600200" y="2308860"/>
            <a:chExt cx="594360" cy="594360"/>
          </a:xfrm>
          <a:noFill/>
        </p:grpSpPr>
        <p:sp>
          <p:nvSpPr>
            <p:cNvPr id="16" name="橢圓 1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5095626" y="3025099"/>
            <a:ext cx="345329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9" name="群組 18"/>
          <p:cNvGrpSpPr/>
          <p:nvPr/>
        </p:nvGrpSpPr>
        <p:grpSpPr>
          <a:xfrm>
            <a:off x="4609661" y="4159206"/>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5095626" y="4000459"/>
            <a:ext cx="345329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4" name="群組 23"/>
          <p:cNvGrpSpPr/>
          <p:nvPr/>
        </p:nvGrpSpPr>
        <p:grpSpPr>
          <a:xfrm>
            <a:off x="4609661" y="5134566"/>
            <a:ext cx="421170" cy="421170"/>
            <a:chOff x="1600200" y="2308860"/>
            <a:chExt cx="594360" cy="594360"/>
          </a:xfrm>
          <a:noFill/>
        </p:grpSpPr>
        <p:sp>
          <p:nvSpPr>
            <p:cNvPr id="26" name="橢圓 2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5095626" y="4975819"/>
            <a:ext cx="345329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356254824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7836259"/>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頁尾版面配置區 2"/>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4"/>
          </p:nvPr>
        </p:nvSpPr>
        <p:spPr/>
        <p:txBody>
          <a:bodyPr/>
          <a:lstStyle/>
          <a:p>
            <a:fld id="{E27FD744-A41C-4EAD-96D0-2F84A994B62C}" type="slidenum">
              <a:rPr lang="zh-TW" altLang="en-US" smtClean="0"/>
              <a:t>59</a:t>
            </a:fld>
            <a:endParaRPr lang="zh-TW" altLang="en-US"/>
          </a:p>
        </p:txBody>
      </p:sp>
    </p:spTree>
    <p:extLst>
      <p:ext uri="{BB962C8B-B14F-4D97-AF65-F5344CB8AC3E}">
        <p14:creationId xmlns:p14="http://schemas.microsoft.com/office/powerpoint/2010/main" val="3978568609"/>
      </p:ext>
    </p:extLst>
  </p:cSld>
  <p:clrMapOvr>
    <a:masterClrMapping/>
  </p:clrMapOvr>
  <p:timing>
    <p:tnLst>
      <p:par>
        <p:cTn id="1" dur="indefinite" restart="never" nodeType="tmRoot"/>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599</a:t>
            </a:fld>
            <a:endParaRPr lang="zh-TW" altLang="en-US"/>
          </a:p>
        </p:txBody>
      </p:sp>
    </p:spTree>
    <p:extLst>
      <p:ext uri="{BB962C8B-B14F-4D97-AF65-F5344CB8AC3E}">
        <p14:creationId xmlns:p14="http://schemas.microsoft.com/office/powerpoint/2010/main" val="3549676698"/>
      </p:ext>
    </p:extLst>
  </p:cSld>
  <p:clrMapOvr>
    <a:masterClrMapping/>
  </p:clrMapOvr>
  <p:timing>
    <p:tnLst>
      <p:par>
        <p:cTn id="1" dur="indefinite" restart="never" nodeType="tmRoot"/>
      </p:par>
    </p:tn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600</a:t>
            </a:fld>
            <a:endParaRPr lang="zh-TW" altLang="en-US"/>
          </a:p>
        </p:txBody>
      </p:sp>
      <p:sp>
        <p:nvSpPr>
          <p:cNvPr id="5" name="矩形 4"/>
          <p:cNvSpPr/>
          <p:nvPr/>
        </p:nvSpPr>
        <p:spPr>
          <a:xfrm>
            <a:off x="552293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491066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298</a:t>
            </a:r>
            <a:endParaRPr lang="zh-TW" altLang="en-US" sz="3600" dirty="0">
              <a:solidFill>
                <a:schemeClr val="bg1">
                  <a:lumMod val="50000"/>
                </a:schemeClr>
              </a:solidFill>
            </a:endParaRPr>
          </a:p>
        </p:txBody>
      </p:sp>
      <p:grpSp>
        <p:nvGrpSpPr>
          <p:cNvPr id="29" name="群組 28"/>
          <p:cNvGrpSpPr/>
          <p:nvPr/>
        </p:nvGrpSpPr>
        <p:grpSpPr>
          <a:xfrm>
            <a:off x="4951186" y="2023348"/>
            <a:ext cx="3508828" cy="738664"/>
            <a:chOff x="4951186" y="2023348"/>
            <a:chExt cx="3508828" cy="738664"/>
          </a:xfrm>
        </p:grpSpPr>
        <p:sp>
          <p:nvSpPr>
            <p:cNvPr id="8" name="矩形 7"/>
            <p:cNvSpPr/>
            <p:nvPr/>
          </p:nvSpPr>
          <p:spPr>
            <a:xfrm>
              <a:off x="553411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9" name="群組 8"/>
            <p:cNvGrpSpPr/>
            <p:nvPr/>
          </p:nvGrpSpPr>
          <p:grpSpPr>
            <a:xfrm>
              <a:off x="4951186" y="2181225"/>
              <a:ext cx="582930" cy="422910"/>
              <a:chOff x="2068830" y="3314700"/>
              <a:chExt cx="582930" cy="422910"/>
            </a:xfrm>
          </p:grpSpPr>
          <p:sp>
            <p:nvSpPr>
              <p:cNvPr id="10" name="矩形 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0" name="群組 29"/>
          <p:cNvGrpSpPr/>
          <p:nvPr/>
        </p:nvGrpSpPr>
        <p:grpSpPr>
          <a:xfrm>
            <a:off x="4670578" y="3071860"/>
            <a:ext cx="3508828" cy="738664"/>
            <a:chOff x="4951186" y="3071860"/>
            <a:chExt cx="3508828" cy="738664"/>
          </a:xfrm>
        </p:grpSpPr>
        <p:sp>
          <p:nvSpPr>
            <p:cNvPr id="12" name="矩形 11"/>
            <p:cNvSpPr/>
            <p:nvPr/>
          </p:nvSpPr>
          <p:spPr>
            <a:xfrm>
              <a:off x="553411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4951186" y="3229737"/>
              <a:ext cx="582930" cy="422910"/>
              <a:chOff x="2068830" y="3314700"/>
              <a:chExt cx="582930" cy="422910"/>
            </a:xfrm>
          </p:grpSpPr>
          <p:sp>
            <p:nvSpPr>
              <p:cNvPr id="14" name="矩形 1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1" name="群組 30"/>
          <p:cNvGrpSpPr/>
          <p:nvPr/>
        </p:nvGrpSpPr>
        <p:grpSpPr>
          <a:xfrm>
            <a:off x="4389969" y="4120372"/>
            <a:ext cx="3508828" cy="738664"/>
            <a:chOff x="4951186" y="4120372"/>
            <a:chExt cx="3508828" cy="738664"/>
          </a:xfrm>
        </p:grpSpPr>
        <p:sp>
          <p:nvSpPr>
            <p:cNvPr id="16" name="矩形 15"/>
            <p:cNvSpPr/>
            <p:nvPr/>
          </p:nvSpPr>
          <p:spPr>
            <a:xfrm>
              <a:off x="553411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7" name="群組 16"/>
            <p:cNvGrpSpPr/>
            <p:nvPr/>
          </p:nvGrpSpPr>
          <p:grpSpPr>
            <a:xfrm>
              <a:off x="4951186" y="4278249"/>
              <a:ext cx="582930" cy="422910"/>
              <a:chOff x="2068830" y="3314700"/>
              <a:chExt cx="582930" cy="422910"/>
            </a:xfrm>
          </p:grpSpPr>
          <p:sp>
            <p:nvSpPr>
              <p:cNvPr id="18" name="矩形 1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2" name="群組 31"/>
          <p:cNvGrpSpPr/>
          <p:nvPr/>
        </p:nvGrpSpPr>
        <p:grpSpPr>
          <a:xfrm>
            <a:off x="4109360" y="5168884"/>
            <a:ext cx="3508828" cy="738664"/>
            <a:chOff x="4951186" y="5168884"/>
            <a:chExt cx="3508828" cy="738664"/>
          </a:xfrm>
        </p:grpSpPr>
        <p:sp>
          <p:nvSpPr>
            <p:cNvPr id="20" name="矩形 19"/>
            <p:cNvSpPr/>
            <p:nvPr/>
          </p:nvSpPr>
          <p:spPr>
            <a:xfrm>
              <a:off x="553411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4951186" y="5326761"/>
              <a:ext cx="582930" cy="422910"/>
              <a:chOff x="2068830" y="3314700"/>
              <a:chExt cx="582930" cy="422910"/>
            </a:xfrm>
          </p:grpSpPr>
          <p:sp>
            <p:nvSpPr>
              <p:cNvPr id="22" name="矩形 2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598389533"/>
      </p:ext>
    </p:extLst>
  </p:cSld>
  <p:clrMapOvr>
    <a:masterClrMapping/>
  </p:clrMapOvr>
  <p:timing>
    <p:tnLst>
      <p:par>
        <p:cTn id="1" dur="indefinite" restart="never" nodeType="tmRoot"/>
      </p:par>
    </p:tn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2"/>
          </p:nvPr>
        </p:nvSpPr>
        <p:spPr/>
        <p:txBody>
          <a:bodyPr/>
          <a:lstStyle/>
          <a:p>
            <a:fld id="{E27FD744-A41C-4EAD-96D0-2F84A994B62C}" type="slidenum">
              <a:rPr lang="zh-TW" altLang="en-US" smtClean="0"/>
              <a:t>601</a:t>
            </a:fld>
            <a:endParaRPr lang="zh-TW" altLang="en-US"/>
          </a:p>
        </p:txBody>
      </p:sp>
    </p:spTree>
    <p:extLst>
      <p:ext uri="{BB962C8B-B14F-4D97-AF65-F5344CB8AC3E}">
        <p14:creationId xmlns:p14="http://schemas.microsoft.com/office/powerpoint/2010/main" val="2117508289"/>
      </p:ext>
    </p:extLst>
  </p:cSld>
  <p:clrMapOvr>
    <a:masterClrMapping/>
  </p:clrMapOvr>
  <p:timing>
    <p:tnLst>
      <p:par>
        <p:cTn id="1" dur="indefinite" restart="never" nodeType="tmRoot"/>
      </p:par>
    </p:tn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602</a:t>
            </a:fld>
            <a:endParaRPr lang="zh-TW" altLang="en-US"/>
          </a:p>
        </p:txBody>
      </p:sp>
      <p:sp>
        <p:nvSpPr>
          <p:cNvPr id="5" name="文字方塊 4"/>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299</a:t>
            </a:r>
            <a:endParaRPr lang="zh-TW" altLang="en-US" sz="3600" dirty="0">
              <a:solidFill>
                <a:schemeClr val="bg1"/>
              </a:solidFill>
            </a:endParaRPr>
          </a:p>
        </p:txBody>
      </p:sp>
    </p:spTree>
    <p:extLst>
      <p:ext uri="{BB962C8B-B14F-4D97-AF65-F5344CB8AC3E}">
        <p14:creationId xmlns:p14="http://schemas.microsoft.com/office/powerpoint/2010/main" val="3109075922"/>
      </p:ext>
    </p:extLst>
  </p:cSld>
  <p:clrMapOvr>
    <a:masterClrMapping/>
  </p:clrMapOvr>
  <p:timing>
    <p:tnLst>
      <p:par>
        <p:cTn id="1" dur="indefinite" restart="never" nodeType="tmRoot"/>
      </p:par>
    </p:tn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603</a:t>
            </a:fld>
            <a:endParaRPr lang="zh-TW" altLang="en-US"/>
          </a:p>
        </p:txBody>
      </p:sp>
    </p:spTree>
    <p:extLst>
      <p:ext uri="{BB962C8B-B14F-4D97-AF65-F5344CB8AC3E}">
        <p14:creationId xmlns:p14="http://schemas.microsoft.com/office/powerpoint/2010/main" val="1382576788"/>
      </p:ext>
    </p:extLst>
  </p:cSld>
  <p:clrMapOvr>
    <a:masterClrMapping/>
  </p:clrMapOvr>
  <p:timing>
    <p:tnLst>
      <p:par>
        <p:cTn id="1" dur="indefinite" restart="never" nodeType="tmRoot"/>
      </p:par>
    </p:tn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圖片版面配置區 5"/>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604</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300</a:t>
            </a:r>
            <a:endParaRPr lang="zh-TW" altLang="en-US" sz="3600" dirty="0">
              <a:solidFill>
                <a:schemeClr val="bg1">
                  <a:lumMod val="50000"/>
                </a:schemeClr>
              </a:solidFill>
            </a:endParaRPr>
          </a:p>
        </p:txBody>
      </p:sp>
      <p:sp>
        <p:nvSpPr>
          <p:cNvPr id="8" name="手繪多邊形 7"/>
          <p:cNvSpPr/>
          <p:nvPr/>
        </p:nvSpPr>
        <p:spPr>
          <a:xfrm>
            <a:off x="4588236" y="1832675"/>
            <a:ext cx="1935163" cy="1936750"/>
          </a:xfrm>
          <a:custGeom>
            <a:avLst/>
            <a:gdLst>
              <a:gd name="connsiteX0" fmla="*/ 99126 w 1935163"/>
              <a:gd name="connsiteY0" fmla="*/ 588330 h 1936750"/>
              <a:gd name="connsiteX1" fmla="*/ 99126 w 1935163"/>
              <a:gd name="connsiteY1" fmla="*/ 1851210 h 1936750"/>
              <a:gd name="connsiteX2" fmla="*/ 1836037 w 1935163"/>
              <a:gd name="connsiteY2" fmla="*/ 1851210 h 1936750"/>
              <a:gd name="connsiteX3" fmla="*/ 1836037 w 1935163"/>
              <a:gd name="connsiteY3" fmla="*/ 588330 h 1936750"/>
              <a:gd name="connsiteX4" fmla="*/ 0 w 1935163"/>
              <a:gd name="connsiteY4" fmla="*/ 0 h 1936750"/>
              <a:gd name="connsiteX5" fmla="*/ 203817 w 1935163"/>
              <a:gd name="connsiteY5" fmla="*/ 0 h 1936750"/>
              <a:gd name="connsiteX6" fmla="*/ 203817 w 1935163"/>
              <a:gd name="connsiteY6" fmla="*/ 185625 h 1936750"/>
              <a:gd name="connsiteX7" fmla="*/ 283686 w 1935163"/>
              <a:gd name="connsiteY7" fmla="*/ 265494 h 1936750"/>
              <a:gd name="connsiteX8" fmla="*/ 363555 w 1935163"/>
              <a:gd name="connsiteY8" fmla="*/ 185625 h 1936750"/>
              <a:gd name="connsiteX9" fmla="*/ 363555 w 1935163"/>
              <a:gd name="connsiteY9" fmla="*/ 0 h 1936750"/>
              <a:gd name="connsiteX10" fmla="*/ 1571607 w 1935163"/>
              <a:gd name="connsiteY10" fmla="*/ 0 h 1936750"/>
              <a:gd name="connsiteX11" fmla="*/ 1571607 w 1935163"/>
              <a:gd name="connsiteY11" fmla="*/ 185625 h 1936750"/>
              <a:gd name="connsiteX12" fmla="*/ 1651476 w 1935163"/>
              <a:gd name="connsiteY12" fmla="*/ 265494 h 1936750"/>
              <a:gd name="connsiteX13" fmla="*/ 1731345 w 1935163"/>
              <a:gd name="connsiteY13" fmla="*/ 185625 h 1936750"/>
              <a:gd name="connsiteX14" fmla="*/ 1731345 w 1935163"/>
              <a:gd name="connsiteY14" fmla="*/ 0 h 1936750"/>
              <a:gd name="connsiteX15" fmla="*/ 1935163 w 1935163"/>
              <a:gd name="connsiteY15" fmla="*/ 0 h 1936750"/>
              <a:gd name="connsiteX16" fmla="*/ 1935163 w 1935163"/>
              <a:gd name="connsiteY16" fmla="*/ 1936750 h 1936750"/>
              <a:gd name="connsiteX17" fmla="*/ 0 w 1935163"/>
              <a:gd name="connsiteY17" fmla="*/ 1936750 h 193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35163" h="1936750">
                <a:moveTo>
                  <a:pt x="99126" y="588330"/>
                </a:moveTo>
                <a:lnTo>
                  <a:pt x="99126" y="1851210"/>
                </a:lnTo>
                <a:lnTo>
                  <a:pt x="1836037" y="1851210"/>
                </a:lnTo>
                <a:lnTo>
                  <a:pt x="1836037" y="588330"/>
                </a:lnTo>
                <a:close/>
                <a:moveTo>
                  <a:pt x="0" y="0"/>
                </a:moveTo>
                <a:lnTo>
                  <a:pt x="203817" y="0"/>
                </a:lnTo>
                <a:lnTo>
                  <a:pt x="203817" y="185625"/>
                </a:lnTo>
                <a:cubicBezTo>
                  <a:pt x="203817" y="229735"/>
                  <a:pt x="239576" y="265494"/>
                  <a:pt x="283686" y="265494"/>
                </a:cubicBezTo>
                <a:cubicBezTo>
                  <a:pt x="327796" y="265494"/>
                  <a:pt x="363555" y="229735"/>
                  <a:pt x="363555" y="185625"/>
                </a:cubicBezTo>
                <a:lnTo>
                  <a:pt x="363555" y="0"/>
                </a:lnTo>
                <a:lnTo>
                  <a:pt x="1571607" y="0"/>
                </a:lnTo>
                <a:lnTo>
                  <a:pt x="1571607" y="185625"/>
                </a:lnTo>
                <a:cubicBezTo>
                  <a:pt x="1571607" y="229735"/>
                  <a:pt x="1607366" y="265494"/>
                  <a:pt x="1651476" y="265494"/>
                </a:cubicBezTo>
                <a:cubicBezTo>
                  <a:pt x="1695586" y="265494"/>
                  <a:pt x="1731345" y="229735"/>
                  <a:pt x="1731345" y="185625"/>
                </a:cubicBezTo>
                <a:lnTo>
                  <a:pt x="1731345" y="0"/>
                </a:lnTo>
                <a:lnTo>
                  <a:pt x="1935163" y="0"/>
                </a:lnTo>
                <a:lnTo>
                  <a:pt x="1935163" y="1936750"/>
                </a:lnTo>
                <a:lnTo>
                  <a:pt x="0" y="193675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9" name="圓角矩形 8"/>
          <p:cNvSpPr/>
          <p:nvPr/>
        </p:nvSpPr>
        <p:spPr>
          <a:xfrm>
            <a:off x="4820362" y="1621934"/>
            <a:ext cx="104775" cy="447183"/>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0" name="圓角矩形 9"/>
          <p:cNvSpPr/>
          <p:nvPr/>
        </p:nvSpPr>
        <p:spPr>
          <a:xfrm>
            <a:off x="6187200" y="1621934"/>
            <a:ext cx="104775" cy="447183"/>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1" name="文字方塊 44"/>
          <p:cNvSpPr txBox="1"/>
          <p:nvPr/>
        </p:nvSpPr>
        <p:spPr>
          <a:xfrm>
            <a:off x="4969616" y="1869532"/>
            <a:ext cx="1194723" cy="489011"/>
          </a:xfrm>
          <a:prstGeom prst="rect">
            <a:avLst/>
          </a:prstGeom>
          <a:noFill/>
        </p:spPr>
        <p:txBody>
          <a:bodyPr wrap="square" rtlCol="0" anchor="ctr">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1600" b="1" dirty="0" smtClean="0">
                <a:solidFill>
                  <a:schemeClr val="bg1"/>
                </a:solidFill>
              </a:rPr>
              <a:t>JANUARY</a:t>
            </a:r>
            <a:endParaRPr lang="zh-TW" altLang="en-US" sz="1600" b="1" dirty="0" smtClean="0">
              <a:solidFill>
                <a:schemeClr val="bg1"/>
              </a:solidFill>
            </a:endParaRPr>
          </a:p>
        </p:txBody>
      </p:sp>
      <p:sp>
        <p:nvSpPr>
          <p:cNvPr id="12" name="文字方塊 45"/>
          <p:cNvSpPr txBox="1"/>
          <p:nvPr/>
        </p:nvSpPr>
        <p:spPr>
          <a:xfrm>
            <a:off x="4675581" y="2414399"/>
            <a:ext cx="1737360" cy="1257300"/>
          </a:xfrm>
          <a:prstGeom prst="rect">
            <a:avLst/>
          </a:prstGeom>
          <a:noFill/>
        </p:spPr>
        <p:txBody>
          <a:bodyPr wrap="square" rtlCol="0" anchor="ctr">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9600" b="1" dirty="0" smtClean="0">
                <a:solidFill>
                  <a:schemeClr val="bg1">
                    <a:lumMod val="50000"/>
                  </a:schemeClr>
                </a:solidFill>
              </a:rPr>
              <a:t>13</a:t>
            </a:r>
            <a:endParaRPr lang="zh-TW" altLang="en-US" sz="9600" b="1" dirty="0" smtClean="0">
              <a:solidFill>
                <a:schemeClr val="bg1">
                  <a:lumMod val="50000"/>
                </a:schemeClr>
              </a:solidFill>
            </a:endParaRPr>
          </a:p>
        </p:txBody>
      </p:sp>
      <p:sp>
        <p:nvSpPr>
          <p:cNvPr id="13" name="矩形 12"/>
          <p:cNvSpPr/>
          <p:nvPr/>
        </p:nvSpPr>
        <p:spPr>
          <a:xfrm>
            <a:off x="6755526" y="1845525"/>
            <a:ext cx="2229166" cy="1923900"/>
          </a:xfrm>
          <a:prstGeom prst="rect">
            <a:avLst/>
          </a:prstGeom>
          <a:no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nSpc>
                <a:spcPts val="2200"/>
              </a:lnSpc>
              <a:spcBef>
                <a:spcPts val="600"/>
              </a:spcBef>
            </a:pPr>
            <a:r>
              <a:rPr lang="en-US" altLang="zh-TW" sz="1400" b="1" dirty="0">
                <a:solidFill>
                  <a:prstClr val="black"/>
                </a:solidFill>
                <a:latin typeface="微軟正黑體" panose="020B0604030504040204" pitchFamily="34" charset="-120"/>
                <a:ea typeface="微軟正黑體" panose="020B0604030504040204" pitchFamily="34" charset="-120"/>
              </a:rPr>
              <a:t>The quick brown fox jumps over the lazy dog. </a:t>
            </a:r>
            <a:r>
              <a:rPr lang="en-US" altLang="zh-TW" sz="1400" b="1" dirty="0" smtClean="0">
                <a:solidFill>
                  <a:prstClr val="black"/>
                </a:solidFill>
                <a:latin typeface="微軟正黑體" panose="020B0604030504040204" pitchFamily="34" charset="-120"/>
                <a:ea typeface="微軟正黑體" panose="020B0604030504040204" pitchFamily="34" charset="-120"/>
              </a:rPr>
              <a:t>The </a:t>
            </a:r>
            <a:r>
              <a:rPr lang="en-US" altLang="zh-TW" sz="1400" b="1" dirty="0">
                <a:solidFill>
                  <a:prstClr val="black"/>
                </a:solidFill>
                <a:latin typeface="微軟正黑體" panose="020B0604030504040204" pitchFamily="34" charset="-120"/>
                <a:ea typeface="微軟正黑體" panose="020B0604030504040204" pitchFamily="34" charset="-120"/>
              </a:rPr>
              <a:t>quick brown fox jumps over the lazy dog. </a:t>
            </a:r>
            <a:r>
              <a:rPr lang="en-US" altLang="zh-TW" sz="1400" b="1" dirty="0" smtClean="0">
                <a:solidFill>
                  <a:prstClr val="black"/>
                </a:solidFill>
                <a:latin typeface="微軟正黑體" panose="020B0604030504040204" pitchFamily="34" charset="-120"/>
                <a:ea typeface="微軟正黑體" panose="020B0604030504040204" pitchFamily="34" charset="-120"/>
              </a:rPr>
              <a:t>The </a:t>
            </a:r>
            <a:r>
              <a:rPr lang="en-US" altLang="zh-TW" sz="1400" b="1" dirty="0">
                <a:solidFill>
                  <a:prstClr val="black"/>
                </a:solidFill>
                <a:latin typeface="微軟正黑體" panose="020B0604030504040204" pitchFamily="34" charset="-120"/>
                <a:ea typeface="微軟正黑體" panose="020B0604030504040204" pitchFamily="34" charset="-120"/>
              </a:rPr>
              <a:t>quick brown fox jumps over the lazy dog. </a:t>
            </a:r>
          </a:p>
        </p:txBody>
      </p:sp>
      <p:sp>
        <p:nvSpPr>
          <p:cNvPr id="14" name="矩形 13"/>
          <p:cNvSpPr/>
          <p:nvPr/>
        </p:nvSpPr>
        <p:spPr>
          <a:xfrm>
            <a:off x="5280842" y="4122731"/>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4794876" y="4281478"/>
            <a:ext cx="421170" cy="42117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5280842" y="5240331"/>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9" name="群組 18"/>
          <p:cNvGrpSpPr/>
          <p:nvPr/>
        </p:nvGrpSpPr>
        <p:grpSpPr>
          <a:xfrm>
            <a:off x="4794876" y="5399078"/>
            <a:ext cx="421170" cy="421170"/>
            <a:chOff x="5023476" y="1967700"/>
            <a:chExt cx="421170" cy="421170"/>
          </a:xfrm>
        </p:grpSpPr>
        <p:sp>
          <p:nvSpPr>
            <p:cNvPr id="20" name="橢圓 1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509397085"/>
      </p:ext>
    </p:extLst>
  </p:cSld>
  <p:clrMapOvr>
    <a:masterClrMapping/>
  </p:clrMapOvr>
  <p:timing>
    <p:tnLst>
      <p:par>
        <p:cTn id="1" dur="indefinite" restart="never" nodeType="tmRoot"/>
      </p:par>
    </p:tn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頁尾版面配置區 2"/>
          <p:cNvSpPr>
            <a:spLocks noGrp="1"/>
          </p:cNvSpPr>
          <p:nvPr>
            <p:ph type="ftr" sz="quarter" idx="14"/>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5"/>
          </p:nvPr>
        </p:nvSpPr>
        <p:spPr/>
        <p:txBody>
          <a:bodyPr/>
          <a:lstStyle/>
          <a:p>
            <a:fld id="{E27FD744-A41C-4EAD-96D0-2F84A994B62C}" type="slidenum">
              <a:rPr lang="zh-TW" altLang="en-US" smtClean="0"/>
              <a:t>605</a:t>
            </a:fld>
            <a:endParaRPr lang="zh-TW" altLang="en-US"/>
          </a:p>
        </p:txBody>
      </p:sp>
    </p:spTree>
    <p:extLst>
      <p:ext uri="{BB962C8B-B14F-4D97-AF65-F5344CB8AC3E}">
        <p14:creationId xmlns:p14="http://schemas.microsoft.com/office/powerpoint/2010/main" val="2703331064"/>
      </p:ext>
    </p:extLst>
  </p:cSld>
  <p:clrMapOvr>
    <a:masterClrMapping/>
  </p:clrMapOvr>
  <p:timing>
    <p:tnLst>
      <p:par>
        <p:cTn id="1" dur="indefinite" restart="never" nodeType="tmRoot"/>
      </p:par>
    </p:tn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圖片版面配置區 6"/>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8" name="圖片版面配置區 7"/>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3"/>
          </p:nvPr>
        </p:nvSpPr>
        <p:spPr/>
        <p:txBody>
          <a:bodyPr/>
          <a:lstStyle/>
          <a:p>
            <a:fld id="{E27FD744-A41C-4EAD-96D0-2F84A994B62C}" type="slidenum">
              <a:rPr lang="zh-TW" altLang="en-US" smtClean="0"/>
              <a:t>606</a:t>
            </a:fld>
            <a:endParaRPr lang="zh-TW" altLang="en-US"/>
          </a:p>
        </p:txBody>
      </p:sp>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301</a:t>
            </a:r>
            <a:endParaRPr lang="zh-TW" altLang="en-US" sz="3600" dirty="0">
              <a:solidFill>
                <a:schemeClr val="bg1">
                  <a:lumMod val="50000"/>
                </a:schemeClr>
              </a:solidFill>
            </a:endParaRPr>
          </a:p>
        </p:txBody>
      </p:sp>
      <p:sp>
        <p:nvSpPr>
          <p:cNvPr id="10" name="文字方塊 12"/>
          <p:cNvSpPr txBox="1"/>
          <p:nvPr/>
        </p:nvSpPr>
        <p:spPr>
          <a:xfrm>
            <a:off x="3155324" y="199816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3155324" y="240062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4"/>
          <p:cNvSpPr txBox="1"/>
          <p:nvPr/>
        </p:nvSpPr>
        <p:spPr>
          <a:xfrm>
            <a:off x="3155324" y="289558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3" name="矩形 12"/>
          <p:cNvSpPr/>
          <p:nvPr/>
        </p:nvSpPr>
        <p:spPr>
          <a:xfrm>
            <a:off x="3155324" y="329805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6"/>
          <p:cNvSpPr txBox="1"/>
          <p:nvPr/>
        </p:nvSpPr>
        <p:spPr>
          <a:xfrm>
            <a:off x="6528357" y="200384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5" name="矩形 14"/>
          <p:cNvSpPr/>
          <p:nvPr/>
        </p:nvSpPr>
        <p:spPr>
          <a:xfrm>
            <a:off x="6528357" y="240630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8"/>
          <p:cNvSpPr txBox="1"/>
          <p:nvPr/>
        </p:nvSpPr>
        <p:spPr>
          <a:xfrm>
            <a:off x="6528357" y="2901265"/>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7" name="矩形 16"/>
          <p:cNvSpPr/>
          <p:nvPr/>
        </p:nvSpPr>
        <p:spPr>
          <a:xfrm>
            <a:off x="6528357" y="330372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2615643" y="3127383"/>
            <a:ext cx="523644" cy="523644"/>
            <a:chOff x="5731184" y="3068960"/>
            <a:chExt cx="816070" cy="816070"/>
          </a:xfrm>
        </p:grpSpPr>
        <p:sp>
          <p:nvSpPr>
            <p:cNvPr id="19" name="橢圓 18"/>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0" name="群組 19"/>
            <p:cNvGrpSpPr/>
            <p:nvPr/>
          </p:nvGrpSpPr>
          <p:grpSpPr>
            <a:xfrm>
              <a:off x="5935646" y="3308966"/>
              <a:ext cx="407146" cy="33605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2615643" y="2229960"/>
            <a:ext cx="523644" cy="523644"/>
            <a:chOff x="5731184" y="1981037"/>
            <a:chExt cx="816070" cy="816070"/>
          </a:xfrm>
        </p:grpSpPr>
        <p:sp>
          <p:nvSpPr>
            <p:cNvPr id="24" name="橢圓 2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6" name="群組 25"/>
          <p:cNvGrpSpPr/>
          <p:nvPr/>
        </p:nvGrpSpPr>
        <p:grpSpPr>
          <a:xfrm>
            <a:off x="5988676" y="2235639"/>
            <a:ext cx="523644" cy="523644"/>
            <a:chOff x="5731184" y="4156883"/>
            <a:chExt cx="816070" cy="816070"/>
          </a:xfrm>
        </p:grpSpPr>
        <p:sp>
          <p:nvSpPr>
            <p:cNvPr id="27" name="橢圓 26"/>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8" name="群組 27"/>
            <p:cNvGrpSpPr/>
            <p:nvPr/>
          </p:nvGrpSpPr>
          <p:grpSpPr>
            <a:xfrm>
              <a:off x="5939596" y="4366125"/>
              <a:ext cx="399246" cy="397586"/>
              <a:chOff x="35309818" y="13261794"/>
              <a:chExt cx="2516828" cy="2506357"/>
            </a:xfrm>
            <a:solidFill>
              <a:schemeClr val="bg1"/>
            </a:solidFill>
          </p:grpSpPr>
          <p:sp>
            <p:nvSpPr>
              <p:cNvPr id="29" name="手繪多邊形 2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6" name="群組 35"/>
          <p:cNvGrpSpPr/>
          <p:nvPr/>
        </p:nvGrpSpPr>
        <p:grpSpPr>
          <a:xfrm>
            <a:off x="5988676" y="3133062"/>
            <a:ext cx="523644" cy="523644"/>
            <a:chOff x="5731184" y="5244806"/>
            <a:chExt cx="816070" cy="816070"/>
          </a:xfrm>
        </p:grpSpPr>
        <p:sp>
          <p:nvSpPr>
            <p:cNvPr id="37" name="橢圓 36"/>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8" name="手繪多邊形 37"/>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642061563"/>
      </p:ext>
    </p:extLst>
  </p:cSld>
  <p:clrMapOvr>
    <a:masterClrMapping/>
  </p:clrMapOvr>
  <p:timing>
    <p:tnLst>
      <p:par>
        <p:cTn id="1" dur="indefinite" restart="never" nodeType="tmRoot"/>
      </p:par>
    </p:tn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頁尾版面配置區 3"/>
          <p:cNvSpPr>
            <a:spLocks noGrp="1"/>
          </p:cNvSpPr>
          <p:nvPr>
            <p:ph type="ftr" sz="quarter" idx="12"/>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3"/>
          </p:nvPr>
        </p:nvSpPr>
        <p:spPr/>
        <p:txBody>
          <a:bodyPr/>
          <a:lstStyle/>
          <a:p>
            <a:fld id="{E27FD744-A41C-4EAD-96D0-2F84A994B62C}" type="slidenum">
              <a:rPr lang="zh-TW" altLang="en-US" smtClean="0"/>
              <a:t>607</a:t>
            </a:fld>
            <a:endParaRPr lang="zh-TW" altLang="en-US"/>
          </a:p>
        </p:txBody>
      </p:sp>
    </p:spTree>
    <p:extLst>
      <p:ext uri="{BB962C8B-B14F-4D97-AF65-F5344CB8AC3E}">
        <p14:creationId xmlns:p14="http://schemas.microsoft.com/office/powerpoint/2010/main" val="1639081343"/>
      </p:ext>
    </p:extLst>
  </p:cSld>
  <p:clrMapOvr>
    <a:masterClrMapping/>
  </p:clrMapOvr>
  <p:timing>
    <p:tnLst>
      <p:par>
        <p:cTn id="1" dur="indefinite" restart="never" nodeType="tmRoot"/>
      </p:par>
    </p:tn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608</a:t>
            </a:fld>
            <a:endParaRPr lang="zh-TW" altLang="en-US"/>
          </a:p>
        </p:txBody>
      </p:sp>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302</a:t>
            </a:r>
            <a:endParaRPr lang="zh-TW" altLang="en-US" sz="3600" dirty="0">
              <a:solidFill>
                <a:schemeClr val="bg1">
                  <a:lumMod val="50000"/>
                </a:schemeClr>
              </a:solidFill>
            </a:endParaRPr>
          </a:p>
        </p:txBody>
      </p:sp>
      <p:sp>
        <p:nvSpPr>
          <p:cNvPr id="8" name="矩形 7"/>
          <p:cNvSpPr/>
          <p:nvPr/>
        </p:nvSpPr>
        <p:spPr>
          <a:xfrm>
            <a:off x="5796703"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5796703"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796703"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796703"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5310737" y="3220797"/>
            <a:ext cx="421170" cy="421170"/>
            <a:chOff x="5023476" y="3019260"/>
            <a:chExt cx="421170" cy="421170"/>
          </a:xfrm>
        </p:grpSpPr>
        <p:sp>
          <p:nvSpPr>
            <p:cNvPr id="15" name="橢圓 14"/>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加號 1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7" name="群組 16"/>
          <p:cNvGrpSpPr/>
          <p:nvPr/>
        </p:nvGrpSpPr>
        <p:grpSpPr>
          <a:xfrm>
            <a:off x="5310737" y="2169237"/>
            <a:ext cx="421170" cy="421170"/>
            <a:chOff x="5023476" y="3019260"/>
            <a:chExt cx="421170" cy="421170"/>
          </a:xfrm>
        </p:grpSpPr>
        <p:sp>
          <p:nvSpPr>
            <p:cNvPr id="18" name="橢圓 1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加號 1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0" name="群組 19"/>
          <p:cNvGrpSpPr/>
          <p:nvPr/>
        </p:nvGrpSpPr>
        <p:grpSpPr>
          <a:xfrm>
            <a:off x="5310737" y="4272357"/>
            <a:ext cx="421170" cy="421170"/>
            <a:chOff x="5023476" y="3019260"/>
            <a:chExt cx="421170" cy="421170"/>
          </a:xfrm>
        </p:grpSpPr>
        <p:sp>
          <p:nvSpPr>
            <p:cNvPr id="21" name="橢圓 20"/>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3" name="群組 22"/>
          <p:cNvGrpSpPr/>
          <p:nvPr/>
        </p:nvGrpSpPr>
        <p:grpSpPr>
          <a:xfrm>
            <a:off x="5310737" y="5323917"/>
            <a:ext cx="421170" cy="421170"/>
            <a:chOff x="5023476" y="3019260"/>
            <a:chExt cx="421170" cy="421170"/>
          </a:xfrm>
        </p:grpSpPr>
        <p:sp>
          <p:nvSpPr>
            <p:cNvPr id="24" name="橢圓 23"/>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加號 2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2574734851"/>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60</a:t>
            </a:fld>
            <a:endParaRPr lang="zh-TW" altLang="en-US"/>
          </a:p>
        </p:txBody>
      </p:sp>
      <p:sp>
        <p:nvSpPr>
          <p:cNvPr id="17" name="矩形 16"/>
          <p:cNvSpPr/>
          <p:nvPr/>
        </p:nvSpPr>
        <p:spPr>
          <a:xfrm>
            <a:off x="181420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8" name="文字方塊 17"/>
          <p:cNvSpPr txBox="1"/>
          <p:nvPr/>
        </p:nvSpPr>
        <p:spPr>
          <a:xfrm>
            <a:off x="1201932" y="56075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028</a:t>
            </a:r>
            <a:endParaRPr lang="zh-TW" altLang="en-US" sz="3600" dirty="0">
              <a:solidFill>
                <a:schemeClr val="bg1">
                  <a:lumMod val="50000"/>
                </a:schemeClr>
              </a:solidFill>
            </a:endParaRPr>
          </a:p>
        </p:txBody>
      </p:sp>
      <p:grpSp>
        <p:nvGrpSpPr>
          <p:cNvPr id="20" name="群組 19"/>
          <p:cNvGrpSpPr/>
          <p:nvPr/>
        </p:nvGrpSpPr>
        <p:grpSpPr>
          <a:xfrm>
            <a:off x="1621616" y="1610827"/>
            <a:ext cx="3352566" cy="738664"/>
            <a:chOff x="560912" y="1927819"/>
            <a:chExt cx="3352566" cy="738664"/>
          </a:xfrm>
        </p:grpSpPr>
        <p:grpSp>
          <p:nvGrpSpPr>
            <p:cNvPr id="21" name="群組 20"/>
            <p:cNvGrpSpPr/>
            <p:nvPr/>
          </p:nvGrpSpPr>
          <p:grpSpPr>
            <a:xfrm>
              <a:off x="560912" y="2086566"/>
              <a:ext cx="421170" cy="421170"/>
              <a:chOff x="1600200" y="2308860"/>
              <a:chExt cx="594360" cy="594360"/>
            </a:xfrm>
            <a:noFill/>
          </p:grpSpPr>
          <p:sp>
            <p:nvSpPr>
              <p:cNvPr id="23" name="橢圓 2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5" name="群組 24"/>
          <p:cNvGrpSpPr/>
          <p:nvPr/>
        </p:nvGrpSpPr>
        <p:grpSpPr>
          <a:xfrm>
            <a:off x="1621616" y="2586187"/>
            <a:ext cx="3352566" cy="738664"/>
            <a:chOff x="560912" y="1927819"/>
            <a:chExt cx="3352566" cy="738664"/>
          </a:xfrm>
        </p:grpSpPr>
        <p:grpSp>
          <p:nvGrpSpPr>
            <p:cNvPr id="26" name="群組 25"/>
            <p:cNvGrpSpPr/>
            <p:nvPr/>
          </p:nvGrpSpPr>
          <p:grpSpPr>
            <a:xfrm>
              <a:off x="560912" y="2086566"/>
              <a:ext cx="421170" cy="421170"/>
              <a:chOff x="1600200" y="2308860"/>
              <a:chExt cx="594360" cy="594360"/>
            </a:xfrm>
            <a:noFill/>
          </p:grpSpPr>
          <p:sp>
            <p:nvSpPr>
              <p:cNvPr id="28" name="橢圓 2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矩形 26"/>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0" name="群組 29"/>
          <p:cNvGrpSpPr/>
          <p:nvPr/>
        </p:nvGrpSpPr>
        <p:grpSpPr>
          <a:xfrm>
            <a:off x="1621616" y="3561547"/>
            <a:ext cx="3352566" cy="738664"/>
            <a:chOff x="560912" y="1927819"/>
            <a:chExt cx="3352566" cy="738664"/>
          </a:xfrm>
        </p:grpSpPr>
        <p:grpSp>
          <p:nvGrpSpPr>
            <p:cNvPr id="31" name="群組 30"/>
            <p:cNvGrpSpPr/>
            <p:nvPr/>
          </p:nvGrpSpPr>
          <p:grpSpPr>
            <a:xfrm>
              <a:off x="560912" y="2086566"/>
              <a:ext cx="421170" cy="421170"/>
              <a:chOff x="1600200" y="2308860"/>
              <a:chExt cx="594360" cy="594360"/>
            </a:xfrm>
            <a:noFill/>
          </p:grpSpPr>
          <p:sp>
            <p:nvSpPr>
              <p:cNvPr id="33" name="橢圓 3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2" name="矩形 3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371992730"/>
      </p:ext>
    </p:extLst>
  </p:cSld>
  <p:clrMapOvr>
    <a:masterClrMapping/>
  </p:clrMapOvr>
  <p:timing>
    <p:tnLst>
      <p:par>
        <p:cTn id="1" dur="indefinite" restart="never" nodeType="tmRoot"/>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0"/>
          </p:nvPr>
        </p:nvSpPr>
        <p:spPr/>
      </p:sp>
      <p:sp>
        <p:nvSpPr>
          <p:cNvPr id="4" name="頁尾版面配置區 3"/>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609</a:t>
            </a:fld>
            <a:endParaRPr lang="zh-TW" altLang="en-US"/>
          </a:p>
        </p:txBody>
      </p:sp>
    </p:spTree>
    <p:extLst>
      <p:ext uri="{BB962C8B-B14F-4D97-AF65-F5344CB8AC3E}">
        <p14:creationId xmlns:p14="http://schemas.microsoft.com/office/powerpoint/2010/main" val="3609769391"/>
      </p:ext>
    </p:extLst>
  </p:cSld>
  <p:clrMapOvr>
    <a:masterClrMapping/>
  </p:clrMapOvr>
  <p:timing>
    <p:tnLst>
      <p:par>
        <p:cTn id="1" dur="indefinite" restart="never" nodeType="tmRoot"/>
      </p:par>
    </p:tn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a:spLocks noGrp="1"/>
          </p:cNvSpPr>
          <p:nvPr>
            <p:ph type="sldNum" sz="quarter" idx="10"/>
          </p:nvPr>
        </p:nvSpPr>
        <p:spPr/>
        <p:txBody>
          <a:bodyPr/>
          <a:lstStyle/>
          <a:p>
            <a:fld id="{E27FD744-A41C-4EAD-96D0-2F84A994B62C}" type="slidenum">
              <a:rPr lang="zh-TW" altLang="en-US" smtClean="0"/>
              <a:t>610</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303</a:t>
            </a:r>
            <a:endParaRPr lang="zh-TW" altLang="en-US" sz="3600" dirty="0">
              <a:solidFill>
                <a:schemeClr val="bg1">
                  <a:lumMod val="50000"/>
                </a:schemeClr>
              </a:solidFill>
            </a:endParaRPr>
          </a:p>
        </p:txBody>
      </p:sp>
      <p:grpSp>
        <p:nvGrpSpPr>
          <p:cNvPr id="14" name="群組 13"/>
          <p:cNvGrpSpPr/>
          <p:nvPr/>
        </p:nvGrpSpPr>
        <p:grpSpPr>
          <a:xfrm>
            <a:off x="560912" y="2208486"/>
            <a:ext cx="421170" cy="421170"/>
            <a:chOff x="1600200" y="2308860"/>
            <a:chExt cx="594360" cy="594360"/>
          </a:xfrm>
          <a:noFill/>
        </p:grpSpPr>
        <p:sp>
          <p:nvSpPr>
            <p:cNvPr id="17" name="橢圓 1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046877" y="2049739"/>
            <a:ext cx="352512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0" name="群組 19"/>
          <p:cNvGrpSpPr/>
          <p:nvPr/>
        </p:nvGrpSpPr>
        <p:grpSpPr>
          <a:xfrm>
            <a:off x="560912" y="3183846"/>
            <a:ext cx="421170" cy="421170"/>
            <a:chOff x="1600200" y="2308860"/>
            <a:chExt cx="594360" cy="594360"/>
          </a:xfrm>
          <a:noFill/>
        </p:grpSpPr>
        <p:sp>
          <p:nvSpPr>
            <p:cNvPr id="22" name="橢圓 2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1046877" y="3025099"/>
            <a:ext cx="352512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560912" y="415920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4000459"/>
            <a:ext cx="352512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0" name="群組 29"/>
          <p:cNvGrpSpPr/>
          <p:nvPr/>
        </p:nvGrpSpPr>
        <p:grpSpPr>
          <a:xfrm>
            <a:off x="560912" y="5134566"/>
            <a:ext cx="421170" cy="421170"/>
            <a:chOff x="1600200" y="2308860"/>
            <a:chExt cx="594360" cy="594360"/>
          </a:xfrm>
          <a:noFill/>
        </p:grpSpPr>
        <p:sp>
          <p:nvSpPr>
            <p:cNvPr id="32" name="橢圓 3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矩形 30"/>
          <p:cNvSpPr/>
          <p:nvPr/>
        </p:nvSpPr>
        <p:spPr>
          <a:xfrm>
            <a:off x="1046877" y="4975819"/>
            <a:ext cx="352512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1263987503"/>
      </p:ext>
    </p:extLst>
  </p:cSld>
  <p:clrMapOvr>
    <a:masterClrMapping/>
  </p:clrMapOvr>
  <p:timing>
    <p:tnLst>
      <p:par>
        <p:cTn id="1" dur="indefinite" restart="never" nodeType="tmRoot"/>
      </p:par>
    </p:tn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611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1144462226"/>
      </p:ext>
    </p:extLst>
  </p:cSld>
  <p:clrMapOvr>
    <a:masterClrMapping/>
  </p:clrMapOvr>
  <p:timing>
    <p:tnLst>
      <p:par>
        <p:cTn id="1" dur="indefinite" restart="never" nodeType="tmRoot"/>
      </p:par>
    </p:tn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612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5"/>
          </p:nvPr>
        </p:nvPicPr>
        <p:blipFill rotWithShape="1">
          <a:blip r:embed="rId2" cstate="email">
            <a:extLst>
              <a:ext uri="{28A0092B-C50C-407E-A947-70E740481C1C}">
                <a14:useLocalDpi xmlns:a14="http://schemas.microsoft.com/office/drawing/2010/main"/>
              </a:ext>
            </a:extLst>
          </a:blip>
          <a:src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304</a:t>
            </a:r>
            <a:endParaRPr lang="zh-TW" altLang="en-US" sz="3600" dirty="0">
              <a:solidFill>
                <a:schemeClr val="bg1">
                  <a:lumMod val="50000"/>
                </a:schemeClr>
              </a:solidFill>
            </a:endParaRPr>
          </a:p>
        </p:txBody>
      </p:sp>
      <p:sp>
        <p:nvSpPr>
          <p:cNvPr id="7" name="矩形 6"/>
          <p:cNvSpPr/>
          <p:nvPr/>
        </p:nvSpPr>
        <p:spPr>
          <a:xfrm>
            <a:off x="1601846" y="241962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8" name="橢圓 7"/>
          <p:cNvSpPr/>
          <p:nvPr/>
        </p:nvSpPr>
        <p:spPr>
          <a:xfrm>
            <a:off x="767456" y="1924358"/>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0" name="直線接點 9"/>
          <p:cNvCxnSpPr/>
          <p:nvPr/>
        </p:nvCxnSpPr>
        <p:spPr>
          <a:xfrm>
            <a:off x="1190366" y="234155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1" name="文字方塊 88"/>
          <p:cNvSpPr txBox="1"/>
          <p:nvPr/>
        </p:nvSpPr>
        <p:spPr>
          <a:xfrm>
            <a:off x="1601846" y="187668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2" name="矩形 11"/>
          <p:cNvSpPr/>
          <p:nvPr/>
        </p:nvSpPr>
        <p:spPr>
          <a:xfrm>
            <a:off x="1601846" y="389409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767456" y="3398828"/>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1190366" y="381602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1601846" y="335115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6" name="矩形 15"/>
          <p:cNvSpPr/>
          <p:nvPr/>
        </p:nvSpPr>
        <p:spPr>
          <a:xfrm>
            <a:off x="1601846" y="536856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767456" y="4873298"/>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1190366" y="529049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1601846" y="482562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3647521321"/>
      </p:ext>
    </p:extLst>
  </p:cSld>
  <p:clrMapOvr>
    <a:masterClrMapping/>
  </p:clrMapOvr>
  <p:timing>
    <p:tnLst>
      <p:par>
        <p:cTn id="1" dur="indefinite" restart="never" nodeType="tmRoot"/>
      </p:par>
    </p:tn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613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Tree>
    <p:extLst>
      <p:ext uri="{BB962C8B-B14F-4D97-AF65-F5344CB8AC3E}">
        <p14:creationId xmlns:p14="http://schemas.microsoft.com/office/powerpoint/2010/main" val="3489494846"/>
      </p:ext>
    </p:extLst>
  </p:cSld>
  <p:clrMapOvr>
    <a:masterClrMapping/>
  </p:clrMapOvr>
  <p:timing>
    <p:tnLst>
      <p:par>
        <p:cTn id="1" dur="indefinite" restart="never" nodeType="tmRoot"/>
      </p:par>
    </p:tn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614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9" name="圖片版面配置區 8"/>
          <p:cNvPicPr>
            <a:picLocks noGrp="1" noChangeAspect="1"/>
          </p:cNvPicPr>
          <p:nvPr>
            <p:ph type="pic" sz="quarter" idx="15"/>
          </p:nvPr>
        </p:nvPicPr>
        <p:blipFill rotWithShape="1">
          <a:blip r:embed="rId4" cstate="email">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305</a:t>
            </a:r>
            <a:endParaRPr lang="zh-TW" altLang="en-US" sz="3600" dirty="0">
              <a:solidFill>
                <a:schemeClr val="bg1">
                  <a:lumMod val="50000"/>
                </a:schemeClr>
              </a:solidFill>
            </a:endParaRPr>
          </a:p>
        </p:txBody>
      </p:sp>
      <p:grpSp>
        <p:nvGrpSpPr>
          <p:cNvPr id="13" name="群組 12"/>
          <p:cNvGrpSpPr/>
          <p:nvPr/>
        </p:nvGrpSpPr>
        <p:grpSpPr>
          <a:xfrm>
            <a:off x="2916502" y="1894362"/>
            <a:ext cx="1821289" cy="1847265"/>
            <a:chOff x="6563886" y="1726115"/>
            <a:chExt cx="1821289" cy="1847265"/>
          </a:xfrm>
        </p:grpSpPr>
        <p:sp>
          <p:nvSpPr>
            <p:cNvPr id="15"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6"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7" name="直線接點 16"/>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群組 17"/>
          <p:cNvGrpSpPr/>
          <p:nvPr/>
        </p:nvGrpSpPr>
        <p:grpSpPr>
          <a:xfrm>
            <a:off x="528211" y="4070980"/>
            <a:ext cx="1821289" cy="1842383"/>
            <a:chOff x="2466757" y="4025798"/>
            <a:chExt cx="1821289" cy="1842383"/>
          </a:xfrm>
        </p:grpSpPr>
        <p:sp>
          <p:nvSpPr>
            <p:cNvPr id="19"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0"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1" name="直線接點 20"/>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群組 21"/>
          <p:cNvGrpSpPr/>
          <p:nvPr/>
        </p:nvGrpSpPr>
        <p:grpSpPr>
          <a:xfrm>
            <a:off x="524990" y="1894362"/>
            <a:ext cx="1821289" cy="1847265"/>
            <a:chOff x="2377732" y="1726115"/>
            <a:chExt cx="1821289" cy="1847265"/>
          </a:xfrm>
        </p:grpSpPr>
        <p:sp>
          <p:nvSpPr>
            <p:cNvPr id="23" name="文字方塊 22"/>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4" name="文字方塊 23"/>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5" name="直線接點 24"/>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群組 25"/>
          <p:cNvGrpSpPr/>
          <p:nvPr/>
        </p:nvGrpSpPr>
        <p:grpSpPr>
          <a:xfrm>
            <a:off x="2916502" y="4070980"/>
            <a:ext cx="1821288" cy="1842383"/>
            <a:chOff x="4742598" y="6028675"/>
            <a:chExt cx="1821288" cy="1842383"/>
          </a:xfrm>
        </p:grpSpPr>
        <p:sp>
          <p:nvSpPr>
            <p:cNvPr id="27"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8"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9" name="直線接點 28"/>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70775940"/>
      </p:ext>
    </p:extLst>
  </p:cSld>
  <p:clrMapOvr>
    <a:masterClrMapping/>
  </p:clrMapOvr>
  <p:timing>
    <p:tnLst>
      <p:par>
        <p:cTn id="1" dur="indefinite" restart="never" nodeType="tmRoot"/>
      </p:par>
    </p:tn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615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1118990985"/>
      </p:ext>
    </p:extLst>
  </p:cSld>
  <p:clrMapOvr>
    <a:masterClrMapping/>
  </p:clrMapOvr>
  <p:timing>
    <p:tnLst>
      <p:par>
        <p:cTn id="1" dur="indefinite" restart="never" nodeType="tmRoot"/>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616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306</a:t>
            </a:r>
            <a:endParaRPr lang="zh-TW" altLang="en-US" sz="3600" dirty="0">
              <a:solidFill>
                <a:schemeClr val="bg1">
                  <a:lumMod val="50000"/>
                </a:schemeClr>
              </a:solidFill>
            </a:endParaRPr>
          </a:p>
        </p:txBody>
      </p:sp>
      <p:sp>
        <p:nvSpPr>
          <p:cNvPr id="7" name="矩形 6"/>
          <p:cNvSpPr/>
          <p:nvPr/>
        </p:nvSpPr>
        <p:spPr>
          <a:xfrm>
            <a:off x="144979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8" name="群組 7"/>
          <p:cNvGrpSpPr/>
          <p:nvPr/>
        </p:nvGrpSpPr>
        <p:grpSpPr>
          <a:xfrm>
            <a:off x="866866" y="2181225"/>
            <a:ext cx="582930" cy="422910"/>
            <a:chOff x="2068830" y="3314700"/>
            <a:chExt cx="582930" cy="422910"/>
          </a:xfrm>
        </p:grpSpPr>
        <p:sp>
          <p:nvSpPr>
            <p:cNvPr id="10" name="矩形 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144979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866866" y="3229737"/>
            <a:ext cx="582930" cy="422910"/>
            <a:chOff x="2068830" y="3314700"/>
            <a:chExt cx="582930" cy="422910"/>
          </a:xfrm>
        </p:grpSpPr>
        <p:sp>
          <p:nvSpPr>
            <p:cNvPr id="14" name="矩形 1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44979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7" name="群組 16"/>
          <p:cNvGrpSpPr/>
          <p:nvPr/>
        </p:nvGrpSpPr>
        <p:grpSpPr>
          <a:xfrm>
            <a:off x="866866" y="4278249"/>
            <a:ext cx="582930" cy="422910"/>
            <a:chOff x="2068830" y="3314700"/>
            <a:chExt cx="582930" cy="422910"/>
          </a:xfrm>
        </p:grpSpPr>
        <p:sp>
          <p:nvSpPr>
            <p:cNvPr id="18" name="矩形 1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44979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866866" y="5326761"/>
            <a:ext cx="582930" cy="422910"/>
            <a:chOff x="2068830" y="3314700"/>
            <a:chExt cx="582930" cy="422910"/>
          </a:xfrm>
        </p:grpSpPr>
        <p:sp>
          <p:nvSpPr>
            <p:cNvPr id="22" name="矩形 2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033189649"/>
      </p:ext>
    </p:extLst>
  </p:cSld>
  <p:clrMapOvr>
    <a:masterClrMapping/>
  </p:clrMapOvr>
  <p:timing>
    <p:tnLst>
      <p:par>
        <p:cTn id="1" dur="indefinite" restart="never" nodeType="tmRoot"/>
      </p:par>
    </p:tn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617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Tree>
    <p:extLst>
      <p:ext uri="{BB962C8B-B14F-4D97-AF65-F5344CB8AC3E}">
        <p14:creationId xmlns:p14="http://schemas.microsoft.com/office/powerpoint/2010/main" val="2837348315"/>
      </p:ext>
    </p:extLst>
  </p:cSld>
  <p:clrMapOvr>
    <a:masterClrMapping/>
  </p:clrMapOvr>
  <p:timing>
    <p:tnLst>
      <p:par>
        <p:cTn id="1" dur="indefinite" restart="never" nodeType="tmRoot"/>
      </p:par>
    </p:tn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618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307</a:t>
            </a:r>
            <a:endParaRPr lang="zh-TW" altLang="en-US" sz="3600" dirty="0">
              <a:solidFill>
                <a:schemeClr val="bg1">
                  <a:lumMod val="50000"/>
                </a:schemeClr>
              </a:solidFill>
            </a:endParaRPr>
          </a:p>
        </p:txBody>
      </p:sp>
      <p:sp>
        <p:nvSpPr>
          <p:cNvPr id="13" name="矩形 12"/>
          <p:cNvSpPr/>
          <p:nvPr/>
        </p:nvSpPr>
        <p:spPr>
          <a:xfrm>
            <a:off x="1075940"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1075940"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6" name="矩形 15"/>
          <p:cNvSpPr/>
          <p:nvPr/>
        </p:nvSpPr>
        <p:spPr>
          <a:xfrm>
            <a:off x="1075940"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7" name="矩形 16"/>
          <p:cNvSpPr/>
          <p:nvPr/>
        </p:nvSpPr>
        <p:spPr>
          <a:xfrm>
            <a:off x="1075940"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589974" y="2136293"/>
            <a:ext cx="421170" cy="421170"/>
            <a:chOff x="5023476" y="1967700"/>
            <a:chExt cx="421170" cy="421170"/>
          </a:xfrm>
        </p:grpSpPr>
        <p:sp>
          <p:nvSpPr>
            <p:cNvPr id="19" name="橢圓 1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589974" y="3187853"/>
            <a:ext cx="421170" cy="421170"/>
            <a:chOff x="5023476" y="3019260"/>
            <a:chExt cx="421170" cy="421170"/>
          </a:xfrm>
        </p:grpSpPr>
        <p:sp>
          <p:nvSpPr>
            <p:cNvPr id="22" name="橢圓 21"/>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4" name="群組 23"/>
          <p:cNvGrpSpPr/>
          <p:nvPr/>
        </p:nvGrpSpPr>
        <p:grpSpPr>
          <a:xfrm>
            <a:off x="589974" y="4239413"/>
            <a:ext cx="421170" cy="421170"/>
            <a:chOff x="5023476" y="4070820"/>
            <a:chExt cx="421170" cy="421170"/>
          </a:xfrm>
        </p:grpSpPr>
        <p:sp>
          <p:nvSpPr>
            <p:cNvPr id="25" name="橢圓 24"/>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7" name="群組 26"/>
          <p:cNvGrpSpPr/>
          <p:nvPr/>
        </p:nvGrpSpPr>
        <p:grpSpPr>
          <a:xfrm>
            <a:off x="589974" y="5290973"/>
            <a:ext cx="421170" cy="421170"/>
            <a:chOff x="5023476" y="5122380"/>
            <a:chExt cx="421170" cy="421170"/>
          </a:xfrm>
        </p:grpSpPr>
        <p:sp>
          <p:nvSpPr>
            <p:cNvPr id="28" name="橢圓 27"/>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905746587"/>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61</a:t>
            </a:fld>
            <a:endParaRPr lang="zh-TW" altLang="en-US"/>
          </a:p>
        </p:txBody>
      </p:sp>
    </p:spTree>
    <p:extLst>
      <p:ext uri="{BB962C8B-B14F-4D97-AF65-F5344CB8AC3E}">
        <p14:creationId xmlns:p14="http://schemas.microsoft.com/office/powerpoint/2010/main" val="3078180663"/>
      </p:ext>
    </p:extLst>
  </p:cSld>
  <p:clrMapOvr>
    <a:masterClrMapping/>
  </p:clrMapOvr>
  <p:timing>
    <p:tnLst>
      <p:par>
        <p:cTn id="1" dur="indefinite" restart="never" nodeType="tmRoot"/>
      </p:par>
    </p:tn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619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圖片版面配置區 5"/>
          <p:cNvSpPr>
            <a:spLocks noGrp="1"/>
          </p:cNvSpPr>
          <p:nvPr>
            <p:ph type="pic" sz="quarter" idx="17"/>
          </p:nvPr>
        </p:nvSpPr>
        <p:spPr/>
      </p:sp>
      <p:sp>
        <p:nvSpPr>
          <p:cNvPr id="7" name="圖片版面配置區 6"/>
          <p:cNvSpPr>
            <a:spLocks noGrp="1"/>
          </p:cNvSpPr>
          <p:nvPr>
            <p:ph type="pic" sz="quarter" idx="18"/>
          </p:nvPr>
        </p:nvSpPr>
        <p:spPr/>
      </p:sp>
    </p:spTree>
    <p:extLst>
      <p:ext uri="{BB962C8B-B14F-4D97-AF65-F5344CB8AC3E}">
        <p14:creationId xmlns:p14="http://schemas.microsoft.com/office/powerpoint/2010/main" val="1997049415"/>
      </p:ext>
    </p:extLst>
  </p:cSld>
  <p:clrMapOvr>
    <a:masterClrMapping/>
  </p:clrMapOvr>
  <p:timing>
    <p:tnLst>
      <p:par>
        <p:cTn id="1" dur="indefinite" restart="never" nodeType="tmRoot"/>
      </p:par>
    </p:tn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620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8"/>
          </p:nvPr>
        </p:nvPicPr>
        <p:blipFill rotWithShape="1">
          <a:blip r:embed="rId2" cstate="email">
            <a:extLst>
              <a:ext uri="{28A0092B-C50C-407E-A947-70E740481C1C}">
                <a14:useLocalDpi xmlns:a14="http://schemas.microsoft.com/office/drawing/2010/main"/>
              </a:ext>
            </a:extLst>
          </a:blip>
          <a:src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308</a:t>
            </a:r>
            <a:endParaRPr lang="zh-TW" altLang="en-US" sz="3600" dirty="0">
              <a:solidFill>
                <a:schemeClr val="bg1">
                  <a:lumMod val="50000"/>
                </a:schemeClr>
              </a:solidFill>
            </a:endParaRPr>
          </a:p>
        </p:txBody>
      </p:sp>
      <p:grpSp>
        <p:nvGrpSpPr>
          <p:cNvPr id="7" name="群組 6"/>
          <p:cNvGrpSpPr/>
          <p:nvPr/>
        </p:nvGrpSpPr>
        <p:grpSpPr>
          <a:xfrm>
            <a:off x="560912" y="2049739"/>
            <a:ext cx="3352566" cy="738664"/>
            <a:chOff x="560912" y="1927819"/>
            <a:chExt cx="3352566" cy="738664"/>
          </a:xfrm>
        </p:grpSpPr>
        <p:grpSp>
          <p:nvGrpSpPr>
            <p:cNvPr id="8" name="群組 7"/>
            <p:cNvGrpSpPr/>
            <p:nvPr/>
          </p:nvGrpSpPr>
          <p:grpSpPr>
            <a:xfrm>
              <a:off x="560912" y="2086566"/>
              <a:ext cx="421170" cy="421170"/>
              <a:chOff x="1600200" y="2308860"/>
              <a:chExt cx="594360" cy="594360"/>
            </a:xfrm>
            <a:noFill/>
          </p:grpSpPr>
          <p:sp>
            <p:nvSpPr>
              <p:cNvPr id="11" name="橢圓 1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0" name="矩形 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3" name="群組 12"/>
          <p:cNvGrpSpPr/>
          <p:nvPr/>
        </p:nvGrpSpPr>
        <p:grpSpPr>
          <a:xfrm>
            <a:off x="560912" y="3025099"/>
            <a:ext cx="3352566" cy="738664"/>
            <a:chOff x="560912" y="1927819"/>
            <a:chExt cx="3352566" cy="738664"/>
          </a:xfrm>
        </p:grpSpPr>
        <p:grpSp>
          <p:nvGrpSpPr>
            <p:cNvPr id="14" name="群組 13"/>
            <p:cNvGrpSpPr/>
            <p:nvPr/>
          </p:nvGrpSpPr>
          <p:grpSpPr>
            <a:xfrm>
              <a:off x="560912" y="2086566"/>
              <a:ext cx="421170" cy="421170"/>
              <a:chOff x="1600200" y="2308860"/>
              <a:chExt cx="594360" cy="594360"/>
            </a:xfrm>
            <a:noFill/>
          </p:grpSpPr>
          <p:sp>
            <p:nvSpPr>
              <p:cNvPr id="16" name="橢圓 1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8" name="群組 17"/>
          <p:cNvGrpSpPr/>
          <p:nvPr/>
        </p:nvGrpSpPr>
        <p:grpSpPr>
          <a:xfrm>
            <a:off x="560912" y="4000459"/>
            <a:ext cx="3352566" cy="738664"/>
            <a:chOff x="560912" y="1927819"/>
            <a:chExt cx="3352566" cy="738664"/>
          </a:xfrm>
        </p:grpSpPr>
        <p:grpSp>
          <p:nvGrpSpPr>
            <p:cNvPr id="19" name="群組 18"/>
            <p:cNvGrpSpPr/>
            <p:nvPr/>
          </p:nvGrpSpPr>
          <p:grpSpPr>
            <a:xfrm>
              <a:off x="560912" y="2086566"/>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3" name="群組 22"/>
          <p:cNvGrpSpPr/>
          <p:nvPr/>
        </p:nvGrpSpPr>
        <p:grpSpPr>
          <a:xfrm>
            <a:off x="560912" y="4975819"/>
            <a:ext cx="3352566" cy="738664"/>
            <a:chOff x="560912" y="1927819"/>
            <a:chExt cx="3352566" cy="738664"/>
          </a:xfrm>
        </p:grpSpPr>
        <p:grpSp>
          <p:nvGrpSpPr>
            <p:cNvPr id="24" name="群組 23"/>
            <p:cNvGrpSpPr/>
            <p:nvPr/>
          </p:nvGrpSpPr>
          <p:grpSpPr>
            <a:xfrm>
              <a:off x="560912" y="2086566"/>
              <a:ext cx="421170" cy="421170"/>
              <a:chOff x="1600200" y="2308860"/>
              <a:chExt cx="594360" cy="594360"/>
            </a:xfrm>
            <a:noFill/>
          </p:grpSpPr>
          <p:sp>
            <p:nvSpPr>
              <p:cNvPr id="26" name="橢圓 2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1637245697"/>
      </p:ext>
    </p:extLst>
  </p:cSld>
  <p:clrMapOvr>
    <a:masterClrMapping/>
  </p:clrMapOvr>
  <p:timing>
    <p:tnLst>
      <p:par>
        <p:cTn id="1" dur="indefinite" restart="never" nodeType="tmRoot"/>
      </p:par>
    </p:tn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621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8"/>
          </p:nvPr>
        </p:nvSpPr>
        <p:spPr/>
      </p:sp>
    </p:spTree>
    <p:extLst>
      <p:ext uri="{BB962C8B-B14F-4D97-AF65-F5344CB8AC3E}">
        <p14:creationId xmlns:p14="http://schemas.microsoft.com/office/powerpoint/2010/main" val="3092744823"/>
      </p:ext>
    </p:extLst>
  </p:cSld>
  <p:clrMapOvr>
    <a:masterClrMapping/>
  </p:clrMapOvr>
  <p:timing>
    <p:tnLst>
      <p:par>
        <p:cTn id="1" dur="indefinite" restart="never" nodeType="tmRoot"/>
      </p:par>
    </p:tn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622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6"/>
          </p:nvPr>
        </p:nvPicPr>
        <p:blipFill rotWithShape="1">
          <a:blip r:embed="rId3"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0"/>
          </p:nvPr>
        </p:nvPicPr>
        <p:blipFill>
          <a:blip r:embed="rId6"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1"/>
          </p:nvPr>
        </p:nvPicPr>
        <p:blipFill>
          <a:blip r:embed="rId7"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2"/>
          </p:nvPr>
        </p:nvPicPr>
        <p:blipFill>
          <a:blip r:embed="rId8"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23"/>
          </p:nvPr>
        </p:nvPicPr>
        <p:blipFill>
          <a:blip r:embed="rId9" cstate="email">
            <a:extLst>
              <a:ext uri="{28A0092B-C50C-407E-A947-70E740481C1C}">
                <a14:useLocalDpi xmlns:a14="http://schemas.microsoft.com/office/drawing/2010/main"/>
              </a:ext>
            </a:extLst>
          </a:blip>
          <a:srcRect/>
          <a:stretch>
            <a:fillRect/>
          </a:stretch>
        </p:blipFill>
        <p:spPr/>
      </p:pic>
      <p:sp>
        <p:nvSpPr>
          <p:cNvPr id="12" name="矩形 11"/>
          <p:cNvSpPr/>
          <p:nvPr/>
        </p:nvSpPr>
        <p:spPr>
          <a:xfrm>
            <a:off x="875420"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1" name="文字方塊 20"/>
          <p:cNvSpPr txBox="1"/>
          <p:nvPr/>
        </p:nvSpPr>
        <p:spPr>
          <a:xfrm>
            <a:off x="263149"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309</a:t>
            </a:r>
            <a:endParaRPr lang="zh-TW" altLang="en-US" sz="3600" dirty="0">
              <a:solidFill>
                <a:schemeClr val="bg1">
                  <a:lumMod val="50000"/>
                </a:schemeClr>
              </a:solidFill>
            </a:endParaRPr>
          </a:p>
        </p:txBody>
      </p:sp>
      <p:sp>
        <p:nvSpPr>
          <p:cNvPr id="22" name="矩形 21"/>
          <p:cNvSpPr/>
          <p:nvPr/>
        </p:nvSpPr>
        <p:spPr>
          <a:xfrm>
            <a:off x="648358" y="1876238"/>
            <a:ext cx="900115" cy="900115"/>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01</a:t>
            </a:r>
          </a:p>
        </p:txBody>
      </p:sp>
      <p:sp>
        <p:nvSpPr>
          <p:cNvPr id="23" name="文字方塊 2"/>
          <p:cNvSpPr txBox="1"/>
          <p:nvPr/>
        </p:nvSpPr>
        <p:spPr>
          <a:xfrm>
            <a:off x="1632010" y="2003130"/>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24" name="矩形 23"/>
          <p:cNvSpPr/>
          <p:nvPr/>
        </p:nvSpPr>
        <p:spPr>
          <a:xfrm>
            <a:off x="648358" y="2995175"/>
            <a:ext cx="900115" cy="900115"/>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02</a:t>
            </a:r>
          </a:p>
        </p:txBody>
      </p:sp>
      <p:sp>
        <p:nvSpPr>
          <p:cNvPr id="25" name="文字方塊 7"/>
          <p:cNvSpPr txBox="1"/>
          <p:nvPr/>
        </p:nvSpPr>
        <p:spPr>
          <a:xfrm>
            <a:off x="1632010" y="3122067"/>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26" name="矩形 25"/>
          <p:cNvSpPr/>
          <p:nvPr/>
        </p:nvSpPr>
        <p:spPr>
          <a:xfrm>
            <a:off x="648358" y="4114112"/>
            <a:ext cx="900115" cy="900115"/>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03</a:t>
            </a:r>
          </a:p>
        </p:txBody>
      </p:sp>
      <p:sp>
        <p:nvSpPr>
          <p:cNvPr id="27" name="文字方塊 9"/>
          <p:cNvSpPr txBox="1"/>
          <p:nvPr/>
        </p:nvSpPr>
        <p:spPr>
          <a:xfrm>
            <a:off x="1632010" y="4241004"/>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28" name="矩形 27"/>
          <p:cNvSpPr/>
          <p:nvPr/>
        </p:nvSpPr>
        <p:spPr>
          <a:xfrm>
            <a:off x="648358" y="5233049"/>
            <a:ext cx="900115" cy="900115"/>
          </a:xfrm>
          <a:prstGeom prst="rect">
            <a:avLst/>
          </a:prstGeom>
          <a:solidFill>
            <a:schemeClr val="accent4"/>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solidFill>
                <a:latin typeface="微軟正黑體" panose="020B0604030504040204" pitchFamily="34" charset="-120"/>
                <a:ea typeface="微軟正黑體" panose="020B0604030504040204" pitchFamily="34" charset="-120"/>
              </a:rPr>
              <a:t>04</a:t>
            </a:r>
          </a:p>
        </p:txBody>
      </p:sp>
      <p:sp>
        <p:nvSpPr>
          <p:cNvPr id="29" name="文字方塊 11"/>
          <p:cNvSpPr txBox="1"/>
          <p:nvPr/>
        </p:nvSpPr>
        <p:spPr>
          <a:xfrm>
            <a:off x="1632010" y="5359941"/>
            <a:ext cx="3132356" cy="64633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cxnSp>
        <p:nvCxnSpPr>
          <p:cNvPr id="30" name="直線接點 29"/>
          <p:cNvCxnSpPr/>
          <p:nvPr/>
        </p:nvCxnSpPr>
        <p:spPr>
          <a:xfrm>
            <a:off x="648358" y="1763775"/>
            <a:ext cx="393990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 name="直線接點 30"/>
          <p:cNvCxnSpPr/>
          <p:nvPr/>
        </p:nvCxnSpPr>
        <p:spPr>
          <a:xfrm>
            <a:off x="648358" y="2878200"/>
            <a:ext cx="393990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 name="直線接點 31"/>
          <p:cNvCxnSpPr/>
          <p:nvPr/>
        </p:nvCxnSpPr>
        <p:spPr>
          <a:xfrm>
            <a:off x="648358" y="3992625"/>
            <a:ext cx="393990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3" name="直線接點 32"/>
          <p:cNvCxnSpPr/>
          <p:nvPr/>
        </p:nvCxnSpPr>
        <p:spPr>
          <a:xfrm>
            <a:off x="648358" y="5107050"/>
            <a:ext cx="393990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 name="直線接點 33"/>
          <p:cNvCxnSpPr/>
          <p:nvPr/>
        </p:nvCxnSpPr>
        <p:spPr>
          <a:xfrm>
            <a:off x="648358" y="6221475"/>
            <a:ext cx="393990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0991410"/>
      </p:ext>
    </p:extLst>
  </p:cSld>
  <p:clrMapOvr>
    <a:masterClrMapping/>
  </p:clrMapOvr>
  <p:timing>
    <p:tnLst>
      <p:par>
        <p:cTn id="1" dur="indefinite" restart="never" nodeType="tmRoot"/>
      </p:par>
    </p:tnLst>
  </p:timing>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623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圖片版面配置區 5"/>
          <p:cNvSpPr>
            <a:spLocks noGrp="1"/>
          </p:cNvSpPr>
          <p:nvPr>
            <p:ph type="pic" sz="quarter" idx="18"/>
          </p:nvPr>
        </p:nvSpPr>
        <p:spPr/>
      </p:sp>
      <p:sp>
        <p:nvSpPr>
          <p:cNvPr id="7" name="圖片版面配置區 6"/>
          <p:cNvSpPr>
            <a:spLocks noGrp="1"/>
          </p:cNvSpPr>
          <p:nvPr>
            <p:ph type="pic" sz="quarter" idx="19"/>
          </p:nvPr>
        </p:nvSpPr>
        <p:spPr/>
      </p:sp>
      <p:sp>
        <p:nvSpPr>
          <p:cNvPr id="8" name="圖片版面配置區 7"/>
          <p:cNvSpPr>
            <a:spLocks noGrp="1"/>
          </p:cNvSpPr>
          <p:nvPr>
            <p:ph type="pic" sz="quarter" idx="20"/>
          </p:nvPr>
        </p:nvSpPr>
        <p:spPr/>
      </p:sp>
      <p:sp>
        <p:nvSpPr>
          <p:cNvPr id="9" name="圖片版面配置區 8"/>
          <p:cNvSpPr>
            <a:spLocks noGrp="1"/>
          </p:cNvSpPr>
          <p:nvPr>
            <p:ph type="pic" sz="quarter" idx="21"/>
          </p:nvPr>
        </p:nvSpPr>
        <p:spPr/>
      </p:sp>
      <p:sp>
        <p:nvSpPr>
          <p:cNvPr id="10" name="圖片版面配置區 9"/>
          <p:cNvSpPr>
            <a:spLocks noGrp="1"/>
          </p:cNvSpPr>
          <p:nvPr>
            <p:ph type="pic" sz="quarter" idx="22"/>
          </p:nvPr>
        </p:nvSpPr>
        <p:spPr/>
      </p:sp>
      <p:sp>
        <p:nvSpPr>
          <p:cNvPr id="11" name="圖片版面配置區 10"/>
          <p:cNvSpPr>
            <a:spLocks noGrp="1"/>
          </p:cNvSpPr>
          <p:nvPr>
            <p:ph type="pic" sz="quarter" idx="23"/>
          </p:nvPr>
        </p:nvSpPr>
        <p:spPr/>
      </p:sp>
    </p:spTree>
    <p:extLst>
      <p:ext uri="{BB962C8B-B14F-4D97-AF65-F5344CB8AC3E}">
        <p14:creationId xmlns:p14="http://schemas.microsoft.com/office/powerpoint/2010/main" val="706208082"/>
      </p:ext>
    </p:extLst>
  </p:cSld>
  <p:clrMapOvr>
    <a:masterClrMapping/>
  </p:clrMapOvr>
  <p:timing>
    <p:tnLst>
      <p:par>
        <p:cTn id="1" dur="indefinite" restart="never" nodeType="tmRoot"/>
      </p:par>
    </p:tn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圖片版面配置區 16"/>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sp>
        <p:nvSpPr>
          <p:cNvPr id="11" name="矩形 10"/>
          <p:cNvSpPr/>
          <p:nvPr/>
        </p:nvSpPr>
        <p:spPr>
          <a:xfrm>
            <a:off x="1" y="4408070"/>
            <a:ext cx="2392278" cy="244993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 name="投影片編號版面配置區 1"/>
          <p:cNvSpPr>
            <a:spLocks noGrp="1"/>
          </p:cNvSpPr>
          <p:nvPr>
            <p:ph type="sldNum" sz="quarter" idx="10"/>
          </p:nvPr>
        </p:nvSpPr>
        <p:spPr/>
        <p:txBody>
          <a:bodyPr/>
          <a:lstStyle/>
          <a:p>
            <a:fld id="{E27FD744-A41C-4EAD-96D0-2F84A994B62C}" type="slidenum">
              <a:rPr lang="zh-TW" altLang="en-US" smtClean="0"/>
              <a:t>624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23"/>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889372"/>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243041"/>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310</a:t>
            </a:r>
            <a:endParaRPr lang="zh-TW" altLang="en-US" sz="3600" dirty="0">
              <a:solidFill>
                <a:schemeClr val="bg1">
                  <a:lumMod val="50000"/>
                </a:schemeClr>
              </a:solidFill>
            </a:endParaRPr>
          </a:p>
        </p:txBody>
      </p:sp>
      <p:sp>
        <p:nvSpPr>
          <p:cNvPr id="9" name="矩形 8"/>
          <p:cNvSpPr/>
          <p:nvPr/>
        </p:nvSpPr>
        <p:spPr>
          <a:xfrm>
            <a:off x="1" y="1331775"/>
            <a:ext cx="2392278" cy="307629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0" name="矩形 9"/>
          <p:cNvSpPr/>
          <p:nvPr/>
        </p:nvSpPr>
        <p:spPr>
          <a:xfrm>
            <a:off x="2392278" y="1331775"/>
            <a:ext cx="2195989" cy="30762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2" name="矩形 11"/>
          <p:cNvSpPr/>
          <p:nvPr/>
        </p:nvSpPr>
        <p:spPr>
          <a:xfrm>
            <a:off x="2392278" y="4408070"/>
            <a:ext cx="2195989" cy="244993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Text Box 10"/>
          <p:cNvSpPr txBox="1">
            <a:spLocks noChangeArrowheads="1"/>
          </p:cNvSpPr>
          <p:nvPr/>
        </p:nvSpPr>
        <p:spPr bwMode="auto">
          <a:xfrm>
            <a:off x="196289" y="1934671"/>
            <a:ext cx="219598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4800" b="1" i="0" u="none" strike="noStrike" cap="none" normalizeH="0" baseline="0" dirty="0" smtClean="0">
                <a:ln>
                  <a:noFill/>
                </a:ln>
                <a:solidFill>
                  <a:schemeClr val="bg1"/>
                </a:solidFill>
                <a:effectLst/>
                <a:latin typeface="Arial" pitchFamily="34" charset="0"/>
                <a:ea typeface="微軟正黑體" pitchFamily="34" charset="-120"/>
                <a:cs typeface="新細明體" pitchFamily="18" charset="-120"/>
              </a:rPr>
              <a:t>$30.1</a:t>
            </a:r>
            <a:r>
              <a:rPr kumimoji="1" lang="en-US" altLang="zh-TW" sz="2400" b="0" i="0" u="none" strike="noStrike" cap="none" normalizeH="0" baseline="0" dirty="0" smtClean="0">
                <a:ln>
                  <a:noFill/>
                </a:ln>
                <a:solidFill>
                  <a:schemeClr val="bg1"/>
                </a:solidFill>
                <a:effectLst/>
                <a:latin typeface="Arial" pitchFamily="34" charset="0"/>
                <a:ea typeface="微軟正黑體" pitchFamily="34" charset="-120"/>
                <a:cs typeface="新細明體" pitchFamily="18" charset="-120"/>
              </a:rPr>
              <a:t>bn</a:t>
            </a:r>
            <a:endParaRPr kumimoji="1" lang="zh-TW" altLang="zh-TW" sz="1600" b="0" i="0" u="none" strike="noStrike" cap="none" normalizeH="0" baseline="0" dirty="0" smtClean="0">
              <a:ln>
                <a:noFill/>
              </a:ln>
              <a:solidFill>
                <a:schemeClr val="bg1"/>
              </a:solidFill>
              <a:effectLst/>
              <a:latin typeface="Arial" pitchFamily="34" charset="0"/>
              <a:ea typeface="新細明體" pitchFamily="18" charset="-120"/>
              <a:cs typeface="新細明體" pitchFamily="18" charset="-120"/>
            </a:endParaRPr>
          </a:p>
        </p:txBody>
      </p:sp>
      <p:sp>
        <p:nvSpPr>
          <p:cNvPr id="14" name="Text Box 17"/>
          <p:cNvSpPr txBox="1">
            <a:spLocks noChangeArrowheads="1"/>
          </p:cNvSpPr>
          <p:nvPr/>
        </p:nvSpPr>
        <p:spPr bwMode="auto">
          <a:xfrm>
            <a:off x="2392278" y="4765240"/>
            <a:ext cx="2195989"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5400"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0" rIns="0" bIns="0"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TW" sz="5400" b="1" i="0" u="none" strike="noStrike" cap="none" normalizeH="0" baseline="0" dirty="0" smtClean="0">
                <a:ln>
                  <a:noFill/>
                </a:ln>
                <a:solidFill>
                  <a:schemeClr val="bg1"/>
                </a:solidFill>
                <a:effectLst/>
                <a:latin typeface="Arial" pitchFamily="34" charset="0"/>
                <a:ea typeface="微軟正黑體" pitchFamily="34" charset="-120"/>
                <a:cs typeface="新細明體" pitchFamily="18" charset="-120"/>
              </a:rPr>
              <a:t>+8.1</a:t>
            </a:r>
            <a:r>
              <a:rPr kumimoji="1" lang="en-US" altLang="zh-TW" sz="2400" b="0" i="0" u="none" strike="noStrike" cap="none" normalizeH="0" baseline="0" dirty="0" smtClean="0">
                <a:ln>
                  <a:noFill/>
                </a:ln>
                <a:solidFill>
                  <a:schemeClr val="bg1"/>
                </a:solidFill>
                <a:effectLst/>
                <a:latin typeface="Arial" pitchFamily="34" charset="0"/>
                <a:ea typeface="微軟正黑體" pitchFamily="34" charset="-120"/>
                <a:cs typeface="新細明體" pitchFamily="18" charset="-120"/>
              </a:rPr>
              <a:t>%</a:t>
            </a:r>
            <a:endParaRPr kumimoji="1" lang="zh-TW" altLang="zh-TW" sz="1600" b="0" i="0" u="none" strike="noStrike" cap="none" normalizeH="0" baseline="0" dirty="0" smtClean="0">
              <a:ln>
                <a:noFill/>
              </a:ln>
              <a:solidFill>
                <a:schemeClr val="bg1"/>
              </a:solidFill>
              <a:effectLst/>
              <a:latin typeface="Arial" pitchFamily="34" charset="0"/>
              <a:ea typeface="新細明體" pitchFamily="18" charset="-120"/>
              <a:cs typeface="新細明體" pitchFamily="18" charset="-120"/>
            </a:endParaRPr>
          </a:p>
        </p:txBody>
      </p:sp>
      <p:sp>
        <p:nvSpPr>
          <p:cNvPr id="18" name="矩形 17"/>
          <p:cNvSpPr/>
          <p:nvPr/>
        </p:nvSpPr>
        <p:spPr>
          <a:xfrm>
            <a:off x="196289" y="2682631"/>
            <a:ext cx="219598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a:solidFill>
                  <a:schemeClr val="bg1"/>
                </a:solidFill>
              </a:rPr>
              <a:t>The quick brown fox jumps over the lazy dog. </a:t>
            </a:r>
            <a:endParaRPr lang="zh-TW" altLang="en-US" sz="1600" dirty="0">
              <a:solidFill>
                <a:schemeClr val="bg1"/>
              </a:solidFill>
            </a:endParaRPr>
          </a:p>
        </p:txBody>
      </p:sp>
      <p:sp>
        <p:nvSpPr>
          <p:cNvPr id="19" name="矩形 18"/>
          <p:cNvSpPr/>
          <p:nvPr/>
        </p:nvSpPr>
        <p:spPr>
          <a:xfrm>
            <a:off x="2392278" y="5513200"/>
            <a:ext cx="219598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a:solidFill>
                  <a:schemeClr val="bg1"/>
                </a:solidFill>
              </a:rPr>
              <a:t>The quick brown fox jumps over the lazy dog. </a:t>
            </a:r>
            <a:endParaRPr lang="zh-TW" altLang="en-US" sz="1600" dirty="0">
              <a:solidFill>
                <a:schemeClr val="bg1"/>
              </a:solidFill>
            </a:endParaRPr>
          </a:p>
        </p:txBody>
      </p:sp>
      <p:grpSp>
        <p:nvGrpSpPr>
          <p:cNvPr id="20" name="群組 19"/>
          <p:cNvGrpSpPr/>
          <p:nvPr/>
        </p:nvGrpSpPr>
        <p:grpSpPr>
          <a:xfrm>
            <a:off x="370439" y="4901851"/>
            <a:ext cx="615896" cy="508360"/>
            <a:chOff x="3057245" y="3339004"/>
            <a:chExt cx="479078" cy="395430"/>
          </a:xfrm>
          <a:solidFill>
            <a:schemeClr val="bg1"/>
          </a:solidFill>
        </p:grpSpPr>
        <p:sp>
          <p:nvSpPr>
            <p:cNvPr id="26" name="手繪多邊形 25"/>
            <p:cNvSpPr>
              <a:spLocks/>
            </p:cNvSpPr>
            <p:nvPr/>
          </p:nvSpPr>
          <p:spPr bwMode="auto">
            <a:xfrm>
              <a:off x="3057245" y="3339004"/>
              <a:ext cx="479078" cy="3954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手繪多邊形 26"/>
            <p:cNvSpPr>
              <a:spLocks/>
            </p:cNvSpPr>
            <p:nvPr/>
          </p:nvSpPr>
          <p:spPr bwMode="auto">
            <a:xfrm>
              <a:off x="3213420" y="3495167"/>
              <a:ext cx="164620" cy="165358"/>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手繪多邊形 20"/>
          <p:cNvSpPr>
            <a:spLocks/>
          </p:cNvSpPr>
          <p:nvPr/>
        </p:nvSpPr>
        <p:spPr bwMode="auto">
          <a:xfrm rot="10800000" flipV="1">
            <a:off x="2672139" y="1958387"/>
            <a:ext cx="392128" cy="724244"/>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矩形 21"/>
          <p:cNvSpPr/>
          <p:nvPr/>
        </p:nvSpPr>
        <p:spPr>
          <a:xfrm>
            <a:off x="196288" y="5513200"/>
            <a:ext cx="219598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a:solidFill>
                  <a:schemeClr val="bg1"/>
                </a:solidFill>
              </a:rPr>
              <a:t>The quick brown fox jumps over the lazy dog. </a:t>
            </a:r>
            <a:endParaRPr lang="zh-TW" altLang="en-US" sz="1600" dirty="0">
              <a:solidFill>
                <a:schemeClr val="bg1"/>
              </a:solidFill>
            </a:endParaRPr>
          </a:p>
        </p:txBody>
      </p:sp>
      <p:sp>
        <p:nvSpPr>
          <p:cNvPr id="23" name="矩形 22"/>
          <p:cNvSpPr/>
          <p:nvPr/>
        </p:nvSpPr>
        <p:spPr>
          <a:xfrm>
            <a:off x="2392277" y="2682631"/>
            <a:ext cx="2195989"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a:solidFill>
                  <a:schemeClr val="bg1"/>
                </a:solidFill>
              </a:rPr>
              <a:t>The quick brown fox jumps over the lazy dog. </a:t>
            </a:r>
            <a:endParaRPr lang="zh-TW" altLang="en-US" sz="1600" dirty="0">
              <a:solidFill>
                <a:schemeClr val="bg1"/>
              </a:solidFill>
            </a:endParaRPr>
          </a:p>
        </p:txBody>
      </p:sp>
      <p:sp>
        <p:nvSpPr>
          <p:cNvPr id="24" name="文字方塊 41"/>
          <p:cNvSpPr txBox="1"/>
          <p:nvPr/>
        </p:nvSpPr>
        <p:spPr>
          <a:xfrm>
            <a:off x="2865795" y="2109938"/>
            <a:ext cx="1722472"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solidFill>
                  <a:schemeClr val="bg1"/>
                </a:solidFill>
              </a:rPr>
              <a:t>Business</a:t>
            </a:r>
            <a:endParaRPr lang="zh-TW" altLang="en-US" sz="2400" dirty="0">
              <a:solidFill>
                <a:schemeClr val="bg1"/>
              </a:solidFill>
            </a:endParaRPr>
          </a:p>
        </p:txBody>
      </p:sp>
      <p:sp>
        <p:nvSpPr>
          <p:cNvPr id="25" name="文字方塊 42"/>
          <p:cNvSpPr txBox="1"/>
          <p:nvPr/>
        </p:nvSpPr>
        <p:spPr>
          <a:xfrm>
            <a:off x="915795" y="4938210"/>
            <a:ext cx="1547024"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solidFill>
                  <a:schemeClr val="bg1"/>
                </a:solidFill>
              </a:rPr>
              <a:t>Success</a:t>
            </a:r>
            <a:endParaRPr lang="zh-TW" altLang="en-US" sz="2400" dirty="0">
              <a:solidFill>
                <a:schemeClr val="bg1"/>
              </a:solidFill>
            </a:endParaRPr>
          </a:p>
        </p:txBody>
      </p:sp>
    </p:spTree>
    <p:extLst>
      <p:ext uri="{BB962C8B-B14F-4D97-AF65-F5344CB8AC3E}">
        <p14:creationId xmlns:p14="http://schemas.microsoft.com/office/powerpoint/2010/main" val="2663890611"/>
      </p:ext>
    </p:extLst>
  </p:cSld>
  <p:clrMapOvr>
    <a:masterClrMapping/>
  </p:clrMapOvr>
  <p:timing>
    <p:tnLst>
      <p:par>
        <p:cTn id="1" dur="indefinite" restart="never" nodeType="tmRoot"/>
      </p:par>
    </p:tn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625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圖片版面配置區 5"/>
          <p:cNvSpPr>
            <a:spLocks noGrp="1"/>
          </p:cNvSpPr>
          <p:nvPr>
            <p:ph type="pic" sz="quarter" idx="23"/>
          </p:nvPr>
        </p:nvSpPr>
        <p:spPr/>
      </p:sp>
    </p:spTree>
    <p:extLst>
      <p:ext uri="{BB962C8B-B14F-4D97-AF65-F5344CB8AC3E}">
        <p14:creationId xmlns:p14="http://schemas.microsoft.com/office/powerpoint/2010/main" val="3010120521"/>
      </p:ext>
    </p:extLst>
  </p:cSld>
  <p:clrMapOvr>
    <a:masterClrMapping/>
  </p:clrMapOvr>
  <p:timing>
    <p:tnLst>
      <p:par>
        <p:cTn id="1" dur="indefinite" restart="never" nodeType="tmRoot"/>
      </p:par>
    </p:tn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626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8"/>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9"/>
          </p:nvPr>
        </p:nvPicPr>
        <p:blipFill>
          <a:blip r:embed="rId3"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20"/>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6"/>
          </p:nvPr>
        </p:nvPicPr>
        <p:blipFill rotWithShape="1">
          <a:blip r:embed="rId5" cstate="email">
            <a:extLst>
              <a:ext uri="{28A0092B-C50C-407E-A947-70E740481C1C}">
                <a14:useLocalDpi xmlns:a14="http://schemas.microsoft.com/office/drawing/2010/main"/>
              </a:ext>
            </a:extLst>
          </a:blip>
          <a:srcRect/>
          <a:stretch/>
        </p:blipFill>
        <p:spPr/>
      </p:pic>
      <p:pic>
        <p:nvPicPr>
          <p:cNvPr id="19" name="圖片版面配置區 18"/>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311</a:t>
            </a:r>
            <a:endParaRPr lang="zh-TW" altLang="en-US" sz="3600" dirty="0">
              <a:solidFill>
                <a:schemeClr val="bg1">
                  <a:lumMod val="50000"/>
                </a:schemeClr>
              </a:solidFill>
            </a:endParaRPr>
          </a:p>
        </p:txBody>
      </p:sp>
      <p:sp>
        <p:nvSpPr>
          <p:cNvPr id="11" name="文字方塊 12"/>
          <p:cNvSpPr txBox="1"/>
          <p:nvPr/>
        </p:nvSpPr>
        <p:spPr>
          <a:xfrm>
            <a:off x="5386800" y="202938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2" name="矩形 11"/>
          <p:cNvSpPr/>
          <p:nvPr/>
        </p:nvSpPr>
        <p:spPr>
          <a:xfrm>
            <a:off x="5386800" y="2431845"/>
            <a:ext cx="330000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4"/>
          <p:cNvSpPr txBox="1"/>
          <p:nvPr/>
        </p:nvSpPr>
        <p:spPr>
          <a:xfrm>
            <a:off x="5386800" y="292680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5" name="矩形 14"/>
          <p:cNvSpPr/>
          <p:nvPr/>
        </p:nvSpPr>
        <p:spPr>
          <a:xfrm>
            <a:off x="5386800" y="3329268"/>
            <a:ext cx="330000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7" name="文字方塊 16"/>
          <p:cNvSpPr txBox="1"/>
          <p:nvPr/>
        </p:nvSpPr>
        <p:spPr>
          <a:xfrm>
            <a:off x="5391684" y="387019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21" name="矩形 20"/>
          <p:cNvSpPr/>
          <p:nvPr/>
        </p:nvSpPr>
        <p:spPr>
          <a:xfrm>
            <a:off x="5391684" y="4272662"/>
            <a:ext cx="330000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2" name="文字方塊 18"/>
          <p:cNvSpPr txBox="1"/>
          <p:nvPr/>
        </p:nvSpPr>
        <p:spPr>
          <a:xfrm>
            <a:off x="5391684" y="4767621"/>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3" name="矩形 22"/>
          <p:cNvSpPr/>
          <p:nvPr/>
        </p:nvSpPr>
        <p:spPr>
          <a:xfrm>
            <a:off x="5391684" y="5170085"/>
            <a:ext cx="330000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4847119" y="3158601"/>
            <a:ext cx="523644" cy="523644"/>
            <a:chOff x="5731184" y="3068960"/>
            <a:chExt cx="816070" cy="816070"/>
          </a:xfrm>
        </p:grpSpPr>
        <p:sp>
          <p:nvSpPr>
            <p:cNvPr id="25" name="橢圓 24"/>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5646" y="3308966"/>
              <a:ext cx="407146" cy="336058"/>
              <a:chOff x="13079250" y="23448756"/>
              <a:chExt cx="2967819" cy="2449630"/>
            </a:xfrm>
            <a:solidFill>
              <a:schemeClr val="bg1"/>
            </a:solidFill>
          </p:grpSpPr>
          <p:sp>
            <p:nvSpPr>
              <p:cNvPr id="27" name="手繪多邊形 26"/>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手繪多邊形 27"/>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9" name="群組 28"/>
          <p:cNvGrpSpPr/>
          <p:nvPr/>
        </p:nvGrpSpPr>
        <p:grpSpPr>
          <a:xfrm>
            <a:off x="4847119" y="2261178"/>
            <a:ext cx="523644" cy="523644"/>
            <a:chOff x="5731184" y="1981037"/>
            <a:chExt cx="816070" cy="816070"/>
          </a:xfrm>
        </p:grpSpPr>
        <p:sp>
          <p:nvSpPr>
            <p:cNvPr id="30" name="橢圓 29"/>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手繪多邊形 30"/>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2" name="群組 31"/>
          <p:cNvGrpSpPr/>
          <p:nvPr/>
        </p:nvGrpSpPr>
        <p:grpSpPr>
          <a:xfrm>
            <a:off x="4852003" y="4101995"/>
            <a:ext cx="523644" cy="523644"/>
            <a:chOff x="5731184" y="4156883"/>
            <a:chExt cx="816070" cy="816070"/>
          </a:xfrm>
        </p:grpSpPr>
        <p:sp>
          <p:nvSpPr>
            <p:cNvPr id="33" name="橢圓 32"/>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4" name="群組 33"/>
            <p:cNvGrpSpPr/>
            <p:nvPr/>
          </p:nvGrpSpPr>
          <p:grpSpPr>
            <a:xfrm>
              <a:off x="5939596" y="4366125"/>
              <a:ext cx="399246" cy="397586"/>
              <a:chOff x="35309818" y="13261794"/>
              <a:chExt cx="2516828" cy="2506357"/>
            </a:xfrm>
            <a:solidFill>
              <a:schemeClr val="bg1"/>
            </a:solidFill>
          </p:grpSpPr>
          <p:sp>
            <p:nvSpPr>
              <p:cNvPr id="35" name="手繪多邊形 3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2" name="群組 41"/>
          <p:cNvGrpSpPr/>
          <p:nvPr/>
        </p:nvGrpSpPr>
        <p:grpSpPr>
          <a:xfrm>
            <a:off x="4852003" y="4999418"/>
            <a:ext cx="523644" cy="523644"/>
            <a:chOff x="5731184" y="5244806"/>
            <a:chExt cx="816070" cy="816070"/>
          </a:xfrm>
        </p:grpSpPr>
        <p:sp>
          <p:nvSpPr>
            <p:cNvPr id="43" name="橢圓 42"/>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4" name="手繪多邊形 43"/>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259029107"/>
      </p:ext>
    </p:extLst>
  </p:cSld>
  <p:clrMapOvr>
    <a:masterClrMapping/>
  </p:clrMapOvr>
  <p:timing>
    <p:tnLst>
      <p:par>
        <p:cTn id="1" dur="indefinite" restart="never" nodeType="tmRoot"/>
      </p:par>
    </p:tn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627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6"/>
          </p:nvPr>
        </p:nvSpPr>
        <p:spPr/>
      </p:sp>
      <p:sp>
        <p:nvSpPr>
          <p:cNvPr id="5" name="圖片版面配置區 4"/>
          <p:cNvSpPr>
            <a:spLocks noGrp="1"/>
          </p:cNvSpPr>
          <p:nvPr>
            <p:ph type="pic" sz="quarter" idx="17"/>
          </p:nvPr>
        </p:nvSpPr>
        <p:spPr/>
      </p:sp>
      <p:sp>
        <p:nvSpPr>
          <p:cNvPr id="6" name="圖片版面配置區 5"/>
          <p:cNvSpPr>
            <a:spLocks noGrp="1"/>
          </p:cNvSpPr>
          <p:nvPr>
            <p:ph type="pic" sz="quarter" idx="18"/>
          </p:nvPr>
        </p:nvSpPr>
        <p:spPr/>
      </p:sp>
      <p:sp>
        <p:nvSpPr>
          <p:cNvPr id="7" name="圖片版面配置區 6"/>
          <p:cNvSpPr>
            <a:spLocks noGrp="1"/>
          </p:cNvSpPr>
          <p:nvPr>
            <p:ph type="pic" sz="quarter" idx="19"/>
          </p:nvPr>
        </p:nvSpPr>
        <p:spPr/>
      </p:sp>
      <p:sp>
        <p:nvSpPr>
          <p:cNvPr id="8" name="圖片版面配置區 7"/>
          <p:cNvSpPr>
            <a:spLocks noGrp="1"/>
          </p:cNvSpPr>
          <p:nvPr>
            <p:ph type="pic" sz="quarter" idx="20"/>
          </p:nvPr>
        </p:nvSpPr>
        <p:spPr/>
      </p:sp>
    </p:spTree>
    <p:extLst>
      <p:ext uri="{BB962C8B-B14F-4D97-AF65-F5344CB8AC3E}">
        <p14:creationId xmlns:p14="http://schemas.microsoft.com/office/powerpoint/2010/main" val="81659573"/>
      </p:ext>
    </p:extLst>
  </p:cSld>
  <p:clrMapOvr>
    <a:masterClrMapping/>
  </p:clrMapOvr>
  <p:timing>
    <p:tnLst>
      <p:par>
        <p:cTn id="1" dur="indefinite" restart="never" nodeType="tmRoot"/>
      </p:par>
    </p:tn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628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6"/>
          </p:nvPr>
        </p:nvPicPr>
        <p:blipFill rotWithShape="1">
          <a:blip r:embed="rId2"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9"/>
          </p:nvPr>
        </p:nvPicPr>
        <p:blipFill rotWithShape="1">
          <a:blip r:embed="rId4"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20"/>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312</a:t>
            </a:r>
            <a:endParaRPr lang="zh-TW" altLang="en-US" sz="3600" dirty="0">
              <a:solidFill>
                <a:schemeClr val="bg1">
                  <a:lumMod val="50000"/>
                </a:schemeClr>
              </a:solidFill>
            </a:endParaRPr>
          </a:p>
        </p:txBody>
      </p:sp>
      <p:sp>
        <p:nvSpPr>
          <p:cNvPr id="10" name="矩形 9"/>
          <p:cNvSpPr/>
          <p:nvPr/>
        </p:nvSpPr>
        <p:spPr>
          <a:xfrm>
            <a:off x="553411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1" name="群組 10"/>
          <p:cNvGrpSpPr/>
          <p:nvPr/>
        </p:nvGrpSpPr>
        <p:grpSpPr>
          <a:xfrm>
            <a:off x="4951186" y="2181225"/>
            <a:ext cx="582930" cy="422910"/>
            <a:chOff x="2068830" y="3314700"/>
            <a:chExt cx="582930" cy="422910"/>
          </a:xfrm>
        </p:grpSpPr>
        <p:sp>
          <p:nvSpPr>
            <p:cNvPr id="12" name="矩形 1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553411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9" name="群組 18"/>
          <p:cNvGrpSpPr/>
          <p:nvPr/>
        </p:nvGrpSpPr>
        <p:grpSpPr>
          <a:xfrm>
            <a:off x="4951186" y="3229737"/>
            <a:ext cx="582930" cy="422910"/>
            <a:chOff x="2068830" y="3314700"/>
            <a:chExt cx="582930" cy="422910"/>
          </a:xfrm>
        </p:grpSpPr>
        <p:sp>
          <p:nvSpPr>
            <p:cNvPr id="20" name="矩形 1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553411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3" name="群組 22"/>
          <p:cNvGrpSpPr/>
          <p:nvPr/>
        </p:nvGrpSpPr>
        <p:grpSpPr>
          <a:xfrm>
            <a:off x="4951186" y="4278249"/>
            <a:ext cx="582930" cy="422910"/>
            <a:chOff x="2068830" y="3314700"/>
            <a:chExt cx="582930" cy="422910"/>
          </a:xfrm>
        </p:grpSpPr>
        <p:sp>
          <p:nvSpPr>
            <p:cNvPr id="24" name="矩形 2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553411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7" name="群組 26"/>
          <p:cNvGrpSpPr/>
          <p:nvPr/>
        </p:nvGrpSpPr>
        <p:grpSpPr>
          <a:xfrm>
            <a:off x="4951186" y="5326761"/>
            <a:ext cx="582930" cy="422910"/>
            <a:chOff x="2068830" y="3314700"/>
            <a:chExt cx="582930" cy="422910"/>
          </a:xfrm>
        </p:grpSpPr>
        <p:sp>
          <p:nvSpPr>
            <p:cNvPr id="28" name="矩形 2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81490474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0"/>
          </p:nvPr>
        </p:nvPicPr>
        <p:blipFill rotWithShape="1">
          <a:blip r:embed="rId2"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4"/>
          </p:nvPr>
        </p:nvSpPr>
        <p:spPr/>
        <p:txBody>
          <a:bodyPr/>
          <a:lstStyle/>
          <a:p>
            <a:fld id="{E27FD744-A41C-4EAD-96D0-2F84A994B62C}" type="slidenum">
              <a:rPr lang="zh-TW" altLang="en-US" smtClean="0"/>
              <a:t>62</a:t>
            </a:fld>
            <a:endParaRPr lang="zh-TW" altLang="en-US"/>
          </a:p>
        </p:txBody>
      </p:sp>
      <p:sp>
        <p:nvSpPr>
          <p:cNvPr id="7" name="文字方塊 6"/>
          <p:cNvSpPr txBox="1"/>
          <p:nvPr/>
        </p:nvSpPr>
        <p:spPr>
          <a:xfrm>
            <a:off x="4843276" y="372891"/>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029</a:t>
            </a:r>
            <a:endParaRPr lang="zh-TW" altLang="en-US" sz="3600" dirty="0">
              <a:solidFill>
                <a:schemeClr val="bg1"/>
              </a:solidFill>
            </a:endParaRPr>
          </a:p>
        </p:txBody>
      </p:sp>
      <p:grpSp>
        <p:nvGrpSpPr>
          <p:cNvPr id="10" name="群組 9"/>
          <p:cNvGrpSpPr/>
          <p:nvPr/>
        </p:nvGrpSpPr>
        <p:grpSpPr>
          <a:xfrm>
            <a:off x="560912" y="2573995"/>
            <a:ext cx="3352566" cy="738664"/>
            <a:chOff x="560912" y="1927819"/>
            <a:chExt cx="3352566" cy="738664"/>
          </a:xfrm>
        </p:grpSpPr>
        <p:grpSp>
          <p:nvGrpSpPr>
            <p:cNvPr id="11" name="群組 10"/>
            <p:cNvGrpSpPr/>
            <p:nvPr/>
          </p:nvGrpSpPr>
          <p:grpSpPr>
            <a:xfrm>
              <a:off x="560912" y="2086566"/>
              <a:ext cx="421170" cy="421170"/>
              <a:chOff x="1600200" y="2308860"/>
              <a:chExt cx="594360" cy="594360"/>
            </a:xfrm>
            <a:noFill/>
          </p:grpSpPr>
          <p:sp>
            <p:nvSpPr>
              <p:cNvPr id="16" name="橢圓 1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8" name="群組 17"/>
          <p:cNvGrpSpPr/>
          <p:nvPr/>
        </p:nvGrpSpPr>
        <p:grpSpPr>
          <a:xfrm>
            <a:off x="560912" y="3549355"/>
            <a:ext cx="3352566" cy="738664"/>
            <a:chOff x="560912" y="1927819"/>
            <a:chExt cx="3352566" cy="738664"/>
          </a:xfrm>
        </p:grpSpPr>
        <p:grpSp>
          <p:nvGrpSpPr>
            <p:cNvPr id="19" name="群組 18"/>
            <p:cNvGrpSpPr/>
            <p:nvPr/>
          </p:nvGrpSpPr>
          <p:grpSpPr>
            <a:xfrm>
              <a:off x="560912" y="2086566"/>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3" name="群組 22"/>
          <p:cNvGrpSpPr/>
          <p:nvPr/>
        </p:nvGrpSpPr>
        <p:grpSpPr>
          <a:xfrm>
            <a:off x="5021917" y="4761411"/>
            <a:ext cx="3352566" cy="738664"/>
            <a:chOff x="560912" y="1927819"/>
            <a:chExt cx="3352566" cy="738664"/>
          </a:xfrm>
        </p:grpSpPr>
        <p:grpSp>
          <p:nvGrpSpPr>
            <p:cNvPr id="24" name="群組 23"/>
            <p:cNvGrpSpPr/>
            <p:nvPr/>
          </p:nvGrpSpPr>
          <p:grpSpPr>
            <a:xfrm>
              <a:off x="560912" y="2086566"/>
              <a:ext cx="421170" cy="421170"/>
              <a:chOff x="1600200" y="2308860"/>
              <a:chExt cx="594360" cy="594360"/>
            </a:xfrm>
            <a:noFill/>
          </p:grpSpPr>
          <p:sp>
            <p:nvSpPr>
              <p:cNvPr id="26" name="橢圓 2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8" name="群組 27"/>
          <p:cNvGrpSpPr/>
          <p:nvPr/>
        </p:nvGrpSpPr>
        <p:grpSpPr>
          <a:xfrm>
            <a:off x="5021917" y="5736771"/>
            <a:ext cx="3352566" cy="738664"/>
            <a:chOff x="560912" y="1927819"/>
            <a:chExt cx="3352566" cy="738664"/>
          </a:xfrm>
        </p:grpSpPr>
        <p:grpSp>
          <p:nvGrpSpPr>
            <p:cNvPr id="29" name="群組 28"/>
            <p:cNvGrpSpPr/>
            <p:nvPr/>
          </p:nvGrpSpPr>
          <p:grpSpPr>
            <a:xfrm>
              <a:off x="560912" y="2086566"/>
              <a:ext cx="421170" cy="421170"/>
              <a:chOff x="1600200" y="2308860"/>
              <a:chExt cx="594360" cy="594360"/>
            </a:xfrm>
            <a:noFill/>
          </p:grpSpPr>
          <p:sp>
            <p:nvSpPr>
              <p:cNvPr id="31" name="橢圓 3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0" name="矩形 2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196885836"/>
      </p:ext>
    </p:extLst>
  </p:cSld>
  <p:clrMapOvr>
    <a:masterClrMapping/>
  </p:clrMapOvr>
  <p:timing>
    <p:tnLst>
      <p:par>
        <p:cTn id="1" dur="indefinite" restart="never" nodeType="tmRoot"/>
      </p:par>
    </p:tn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629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6"/>
          </p:nvPr>
        </p:nvSpPr>
        <p:spPr/>
      </p:sp>
      <p:sp>
        <p:nvSpPr>
          <p:cNvPr id="5" name="圖片版面配置區 4"/>
          <p:cNvSpPr>
            <a:spLocks noGrp="1"/>
          </p:cNvSpPr>
          <p:nvPr>
            <p:ph type="pic" sz="quarter" idx="17"/>
          </p:nvPr>
        </p:nvSpPr>
        <p:spPr/>
      </p:sp>
      <p:sp>
        <p:nvSpPr>
          <p:cNvPr id="6" name="圖片版面配置區 5"/>
          <p:cNvSpPr>
            <a:spLocks noGrp="1"/>
          </p:cNvSpPr>
          <p:nvPr>
            <p:ph type="pic" sz="quarter" idx="19"/>
          </p:nvPr>
        </p:nvSpPr>
        <p:spPr/>
      </p:sp>
      <p:sp>
        <p:nvSpPr>
          <p:cNvPr id="7" name="圖片版面配置區 6"/>
          <p:cNvSpPr>
            <a:spLocks noGrp="1"/>
          </p:cNvSpPr>
          <p:nvPr>
            <p:ph type="pic" sz="quarter" idx="20"/>
          </p:nvPr>
        </p:nvSpPr>
        <p:spPr/>
      </p:sp>
    </p:spTree>
    <p:extLst>
      <p:ext uri="{BB962C8B-B14F-4D97-AF65-F5344CB8AC3E}">
        <p14:creationId xmlns:p14="http://schemas.microsoft.com/office/powerpoint/2010/main" val="1105892372"/>
      </p:ext>
    </p:extLst>
  </p:cSld>
  <p:clrMapOvr>
    <a:masterClrMapping/>
  </p:clrMapOvr>
  <p:timing>
    <p:tnLst>
      <p:par>
        <p:cTn id="1" dur="indefinite" restart="never" nodeType="tmRoot"/>
      </p:par>
    </p:tn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630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8"/>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1"/>
          </p:nvPr>
        </p:nvPicPr>
        <p:blipFill>
          <a:blip r:embed="rId3"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20"/>
          </p:nvPr>
        </p:nvPicPr>
        <p:blipFill>
          <a:blip r:embed="rId4"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7"/>
          </p:nvPr>
        </p:nvPicPr>
        <p:blipFill rotWithShape="1">
          <a:blip r:embed="rId6" cstate="email">
            <a:extLst>
              <a:ext uri="{28A0092B-C50C-407E-A947-70E740481C1C}">
                <a14:useLocalDpi xmlns:a14="http://schemas.microsoft.com/office/drawing/2010/main"/>
              </a:ext>
            </a:extLst>
          </a:blip>
          <a:srcRect/>
          <a:stretch/>
        </p:blipFill>
        <p:spPr/>
      </p:pic>
      <p:sp>
        <p:nvSpPr>
          <p:cNvPr id="9" name="矩形 8"/>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313</a:t>
            </a:r>
            <a:endParaRPr lang="zh-TW" altLang="en-US" sz="3600" dirty="0">
              <a:solidFill>
                <a:schemeClr val="bg1">
                  <a:lumMod val="50000"/>
                </a:schemeClr>
              </a:solidFill>
            </a:endParaRPr>
          </a:p>
        </p:txBody>
      </p:sp>
      <p:sp>
        <p:nvSpPr>
          <p:cNvPr id="11" name="矩形 10"/>
          <p:cNvSpPr/>
          <p:nvPr/>
        </p:nvSpPr>
        <p:spPr>
          <a:xfrm>
            <a:off x="5966582" y="2471536"/>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2" name="橢圓 11"/>
          <p:cNvSpPr/>
          <p:nvPr/>
        </p:nvSpPr>
        <p:spPr>
          <a:xfrm>
            <a:off x="5132192" y="1976272"/>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3" name="直線接點 12"/>
          <p:cNvCxnSpPr/>
          <p:nvPr/>
        </p:nvCxnSpPr>
        <p:spPr>
          <a:xfrm>
            <a:off x="5555102" y="2393467"/>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5966582" y="192859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6" name="矩形 15"/>
          <p:cNvSpPr/>
          <p:nvPr/>
        </p:nvSpPr>
        <p:spPr>
          <a:xfrm>
            <a:off x="5966582" y="3946006"/>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8" name="橢圓 17"/>
          <p:cNvSpPr/>
          <p:nvPr/>
        </p:nvSpPr>
        <p:spPr>
          <a:xfrm>
            <a:off x="5132192" y="3450742"/>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9" name="直線接點 18"/>
          <p:cNvCxnSpPr/>
          <p:nvPr/>
        </p:nvCxnSpPr>
        <p:spPr>
          <a:xfrm>
            <a:off x="5555102" y="3867937"/>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0" name="文字方塊 88"/>
          <p:cNvSpPr txBox="1"/>
          <p:nvPr/>
        </p:nvSpPr>
        <p:spPr>
          <a:xfrm>
            <a:off x="5966582" y="340306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1" name="矩形 20"/>
          <p:cNvSpPr/>
          <p:nvPr/>
        </p:nvSpPr>
        <p:spPr>
          <a:xfrm>
            <a:off x="5966582" y="5420476"/>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5" name="橢圓 24"/>
          <p:cNvSpPr/>
          <p:nvPr/>
        </p:nvSpPr>
        <p:spPr>
          <a:xfrm>
            <a:off x="5132192" y="4925212"/>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6" name="直線接點 25"/>
          <p:cNvCxnSpPr/>
          <p:nvPr/>
        </p:nvCxnSpPr>
        <p:spPr>
          <a:xfrm>
            <a:off x="5555102" y="5342407"/>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7" name="文字方塊 88"/>
          <p:cNvSpPr txBox="1"/>
          <p:nvPr/>
        </p:nvSpPr>
        <p:spPr>
          <a:xfrm>
            <a:off x="5966582" y="4877535"/>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324835662"/>
      </p:ext>
    </p:extLst>
  </p:cSld>
  <p:clrMapOvr>
    <a:masterClrMapping/>
  </p:clrMapOvr>
  <p:timing>
    <p:tnLst>
      <p:par>
        <p:cTn id="1" dur="indefinite" restart="never" nodeType="tmRoot"/>
      </p:par>
    </p:tn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631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7"/>
          </p:nvPr>
        </p:nvSpPr>
        <p:spPr/>
      </p:sp>
      <p:sp>
        <p:nvSpPr>
          <p:cNvPr id="5" name="圖片版面配置區 4"/>
          <p:cNvSpPr>
            <a:spLocks noGrp="1"/>
          </p:cNvSpPr>
          <p:nvPr>
            <p:ph type="pic" sz="quarter" idx="18"/>
          </p:nvPr>
        </p:nvSpPr>
        <p:spPr/>
      </p:sp>
      <p:sp>
        <p:nvSpPr>
          <p:cNvPr id="6" name="圖片版面配置區 5"/>
          <p:cNvSpPr>
            <a:spLocks noGrp="1"/>
          </p:cNvSpPr>
          <p:nvPr>
            <p:ph type="pic" sz="quarter" idx="19"/>
          </p:nvPr>
        </p:nvSpPr>
        <p:spPr/>
      </p:sp>
      <p:sp>
        <p:nvSpPr>
          <p:cNvPr id="7" name="圖片版面配置區 6"/>
          <p:cNvSpPr>
            <a:spLocks noGrp="1"/>
          </p:cNvSpPr>
          <p:nvPr>
            <p:ph type="pic" sz="quarter" idx="20"/>
          </p:nvPr>
        </p:nvSpPr>
        <p:spPr/>
      </p:sp>
      <p:sp>
        <p:nvSpPr>
          <p:cNvPr id="8" name="圖片版面配置區 7"/>
          <p:cNvSpPr>
            <a:spLocks noGrp="1"/>
          </p:cNvSpPr>
          <p:nvPr>
            <p:ph type="pic" sz="quarter" idx="21"/>
          </p:nvPr>
        </p:nvSpPr>
        <p:spPr/>
      </p:sp>
    </p:spTree>
    <p:extLst>
      <p:ext uri="{BB962C8B-B14F-4D97-AF65-F5344CB8AC3E}">
        <p14:creationId xmlns:p14="http://schemas.microsoft.com/office/powerpoint/2010/main" val="1807495590"/>
      </p:ext>
    </p:extLst>
  </p:cSld>
  <p:clrMapOvr>
    <a:masterClrMapping/>
  </p:clrMapOvr>
  <p:timing>
    <p:tnLst>
      <p:par>
        <p:cTn id="1" dur="indefinite" restart="never" nodeType="tmRoot"/>
      </p:par>
    </p:tnLst>
  </p:timing>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632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7"/>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1"/>
          </p:nvPr>
        </p:nvPicPr>
        <p:blipFill rotWithShape="1">
          <a:blip r:embed="rId3" cstate="email">
            <a:extLst>
              <a:ext uri="{28A0092B-C50C-407E-A947-70E740481C1C}">
                <a14:useLocalDpi xmlns:a14="http://schemas.microsoft.com/office/drawing/2010/main"/>
              </a:ext>
            </a:extLst>
          </a:blip>
          <a:srcRect/>
          <a:stretch/>
        </p:blipFill>
        <p:spPr/>
      </p:pic>
      <p:sp>
        <p:nvSpPr>
          <p:cNvPr id="6" name="矩形 5"/>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314</a:t>
            </a:r>
            <a:endParaRPr lang="zh-TW" altLang="en-US" sz="3600" dirty="0">
              <a:solidFill>
                <a:schemeClr val="bg1">
                  <a:lumMod val="50000"/>
                </a:schemeClr>
              </a:solidFill>
            </a:endParaRPr>
          </a:p>
        </p:txBody>
      </p:sp>
      <p:sp>
        <p:nvSpPr>
          <p:cNvPr id="8" name="矩形 7"/>
          <p:cNvSpPr/>
          <p:nvPr/>
        </p:nvSpPr>
        <p:spPr>
          <a:xfrm>
            <a:off x="5586246"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5586246"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586246"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586246"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5100280" y="3220797"/>
            <a:ext cx="421170" cy="421170"/>
            <a:chOff x="5023476" y="3019260"/>
            <a:chExt cx="421170" cy="421170"/>
          </a:xfrm>
        </p:grpSpPr>
        <p:sp>
          <p:nvSpPr>
            <p:cNvPr id="15" name="橢圓 14"/>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加號 1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7" name="群組 16"/>
          <p:cNvGrpSpPr/>
          <p:nvPr/>
        </p:nvGrpSpPr>
        <p:grpSpPr>
          <a:xfrm>
            <a:off x="5100280" y="2169237"/>
            <a:ext cx="421170" cy="421170"/>
            <a:chOff x="5023476" y="3019260"/>
            <a:chExt cx="421170" cy="421170"/>
          </a:xfrm>
        </p:grpSpPr>
        <p:sp>
          <p:nvSpPr>
            <p:cNvPr id="18" name="橢圓 1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加號 1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0" name="群組 19"/>
          <p:cNvGrpSpPr/>
          <p:nvPr/>
        </p:nvGrpSpPr>
        <p:grpSpPr>
          <a:xfrm>
            <a:off x="5100280" y="4272357"/>
            <a:ext cx="421170" cy="421170"/>
            <a:chOff x="5023476" y="3019260"/>
            <a:chExt cx="421170" cy="421170"/>
          </a:xfrm>
        </p:grpSpPr>
        <p:sp>
          <p:nvSpPr>
            <p:cNvPr id="21" name="橢圓 20"/>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3" name="群組 22"/>
          <p:cNvGrpSpPr/>
          <p:nvPr/>
        </p:nvGrpSpPr>
        <p:grpSpPr>
          <a:xfrm>
            <a:off x="5100280" y="5323917"/>
            <a:ext cx="421170" cy="421170"/>
            <a:chOff x="5023476" y="3019260"/>
            <a:chExt cx="421170" cy="421170"/>
          </a:xfrm>
        </p:grpSpPr>
        <p:sp>
          <p:nvSpPr>
            <p:cNvPr id="24" name="橢圓 23"/>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加號 2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506130551"/>
      </p:ext>
    </p:extLst>
  </p:cSld>
  <p:clrMapOvr>
    <a:masterClrMapping/>
  </p:clrMapOvr>
  <p:timing>
    <p:tnLst>
      <p:par>
        <p:cTn id="1" dur="indefinite" restart="never" nodeType="tmRoot"/>
      </p:par>
    </p:tn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633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7"/>
          </p:nvPr>
        </p:nvSpPr>
        <p:spPr/>
      </p:sp>
      <p:sp>
        <p:nvSpPr>
          <p:cNvPr id="5" name="圖片版面配置區 4"/>
          <p:cNvSpPr>
            <a:spLocks noGrp="1"/>
          </p:cNvSpPr>
          <p:nvPr>
            <p:ph type="pic" sz="quarter" idx="21"/>
          </p:nvPr>
        </p:nvSpPr>
        <p:spPr/>
      </p:sp>
    </p:spTree>
    <p:extLst>
      <p:ext uri="{BB962C8B-B14F-4D97-AF65-F5344CB8AC3E}">
        <p14:creationId xmlns:p14="http://schemas.microsoft.com/office/powerpoint/2010/main" val="3027885041"/>
      </p:ext>
    </p:extLst>
  </p:cSld>
  <p:clrMapOvr>
    <a:masterClrMapping/>
  </p:clrMapOvr>
  <p:timing>
    <p:tnLst>
      <p:par>
        <p:cTn id="1" dur="indefinite" restart="never" nodeType="tmRoot"/>
      </p:par>
    </p:tnLst>
  </p:timing>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634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315</a:t>
            </a:r>
            <a:endParaRPr lang="zh-TW" altLang="en-US" sz="3600" dirty="0">
              <a:solidFill>
                <a:schemeClr val="bg1">
                  <a:lumMod val="50000"/>
                </a:schemeClr>
              </a:solidFill>
            </a:endParaRPr>
          </a:p>
        </p:txBody>
      </p:sp>
      <p:sp>
        <p:nvSpPr>
          <p:cNvPr id="4" name="矩形 3"/>
          <p:cNvSpPr/>
          <p:nvPr/>
        </p:nvSpPr>
        <p:spPr>
          <a:xfrm>
            <a:off x="3606714" y="3235021"/>
            <a:ext cx="1654000" cy="16651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a:solidFill>
                  <a:schemeClr val="bg1"/>
                </a:solidFill>
              </a:rPr>
              <a:t>The quick brown fox jumps over the lazy </a:t>
            </a:r>
            <a:r>
              <a:rPr lang="en-US" altLang="zh-TW" dirty="0" smtClean="0">
                <a:solidFill>
                  <a:schemeClr val="bg1"/>
                </a:solidFill>
              </a:rPr>
              <a:t>dog.</a:t>
            </a:r>
            <a:endParaRPr lang="zh-TW" altLang="en-US" dirty="0"/>
          </a:p>
        </p:txBody>
      </p:sp>
    </p:spTree>
    <p:extLst>
      <p:ext uri="{BB962C8B-B14F-4D97-AF65-F5344CB8AC3E}">
        <p14:creationId xmlns:p14="http://schemas.microsoft.com/office/powerpoint/2010/main" val="3853788952"/>
      </p:ext>
    </p:extLst>
  </p:cSld>
  <p:clrMapOvr>
    <a:masterClrMapping/>
  </p:clrMapOvr>
  <p:timing>
    <p:tnLst>
      <p:par>
        <p:cTn id="1" dur="indefinite" restart="never" nodeType="tmRoot"/>
      </p:par>
    </p:tnLst>
  </p:timing>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635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1906183616"/>
      </p:ext>
    </p:extLst>
  </p:cSld>
  <p:clrMapOvr>
    <a:masterClrMapping/>
  </p:clrMapOvr>
  <p:timing>
    <p:tnLst>
      <p:par>
        <p:cTn id="1" dur="indefinite" restart="never" nodeType="tmRoot"/>
      </p:par>
    </p:tn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圖片版面配置區 15"/>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636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316</a:t>
            </a:r>
            <a:endParaRPr lang="zh-TW" altLang="en-US" sz="3600" dirty="0">
              <a:solidFill>
                <a:schemeClr val="bg1">
                  <a:lumMod val="50000"/>
                </a:schemeClr>
              </a:solidFill>
            </a:endParaRPr>
          </a:p>
        </p:txBody>
      </p:sp>
      <p:sp>
        <p:nvSpPr>
          <p:cNvPr id="11" name="文字方塊 12"/>
          <p:cNvSpPr txBox="1"/>
          <p:nvPr/>
        </p:nvSpPr>
        <p:spPr>
          <a:xfrm>
            <a:off x="869248" y="304290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2" name="矩形 11"/>
          <p:cNvSpPr/>
          <p:nvPr/>
        </p:nvSpPr>
        <p:spPr>
          <a:xfrm>
            <a:off x="869248" y="3445372"/>
            <a:ext cx="2088445"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4"/>
          <p:cNvSpPr txBox="1"/>
          <p:nvPr/>
        </p:nvSpPr>
        <p:spPr>
          <a:xfrm>
            <a:off x="869248" y="394033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9" name="矩形 18"/>
          <p:cNvSpPr/>
          <p:nvPr/>
        </p:nvSpPr>
        <p:spPr>
          <a:xfrm>
            <a:off x="869248" y="4342795"/>
            <a:ext cx="2088445"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329567" y="4172128"/>
            <a:ext cx="523644" cy="523644"/>
            <a:chOff x="5731184" y="3068960"/>
            <a:chExt cx="816070" cy="816070"/>
          </a:xfrm>
        </p:grpSpPr>
        <p:sp>
          <p:nvSpPr>
            <p:cNvPr id="25" name="橢圓 24"/>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5646" y="3308966"/>
              <a:ext cx="407146" cy="336058"/>
              <a:chOff x="13079250" y="23448756"/>
              <a:chExt cx="2967819" cy="2449630"/>
            </a:xfrm>
            <a:solidFill>
              <a:schemeClr val="bg1"/>
            </a:solidFill>
          </p:grpSpPr>
          <p:sp>
            <p:nvSpPr>
              <p:cNvPr id="27" name="手繪多邊形 26"/>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手繪多邊形 27"/>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9" name="群組 28"/>
          <p:cNvGrpSpPr/>
          <p:nvPr/>
        </p:nvGrpSpPr>
        <p:grpSpPr>
          <a:xfrm>
            <a:off x="329567" y="3274705"/>
            <a:ext cx="523644" cy="523644"/>
            <a:chOff x="5731184" y="1981037"/>
            <a:chExt cx="816070" cy="816070"/>
          </a:xfrm>
        </p:grpSpPr>
        <p:sp>
          <p:nvSpPr>
            <p:cNvPr id="30" name="橢圓 29"/>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手繪多邊形 30"/>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5" name="文字方塊 16"/>
          <p:cNvSpPr txBox="1"/>
          <p:nvPr/>
        </p:nvSpPr>
        <p:spPr>
          <a:xfrm>
            <a:off x="6816480" y="304290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46" name="矩形 45"/>
          <p:cNvSpPr/>
          <p:nvPr/>
        </p:nvSpPr>
        <p:spPr>
          <a:xfrm>
            <a:off x="6816480" y="3445372"/>
            <a:ext cx="2088445"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7" name="文字方塊 18"/>
          <p:cNvSpPr txBox="1"/>
          <p:nvPr/>
        </p:nvSpPr>
        <p:spPr>
          <a:xfrm>
            <a:off x="6816480" y="3940331"/>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48" name="矩形 47"/>
          <p:cNvSpPr/>
          <p:nvPr/>
        </p:nvSpPr>
        <p:spPr>
          <a:xfrm>
            <a:off x="6816480" y="4342795"/>
            <a:ext cx="2088445"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9" name="群組 48"/>
          <p:cNvGrpSpPr/>
          <p:nvPr/>
        </p:nvGrpSpPr>
        <p:grpSpPr>
          <a:xfrm>
            <a:off x="6276799" y="3274705"/>
            <a:ext cx="523644" cy="523644"/>
            <a:chOff x="5731184" y="4156883"/>
            <a:chExt cx="816070" cy="816070"/>
          </a:xfrm>
        </p:grpSpPr>
        <p:sp>
          <p:nvSpPr>
            <p:cNvPr id="50" name="橢圓 49"/>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51" name="群組 50"/>
            <p:cNvGrpSpPr/>
            <p:nvPr/>
          </p:nvGrpSpPr>
          <p:grpSpPr>
            <a:xfrm>
              <a:off x="5939596" y="4366125"/>
              <a:ext cx="399246" cy="397586"/>
              <a:chOff x="35309818" y="13261794"/>
              <a:chExt cx="2516828" cy="2506357"/>
            </a:xfrm>
            <a:solidFill>
              <a:schemeClr val="bg1"/>
            </a:solidFill>
          </p:grpSpPr>
          <p:sp>
            <p:nvSpPr>
              <p:cNvPr id="52" name="手繪多邊形 51"/>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3"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4"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5"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6"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7"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8"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59" name="群組 58"/>
          <p:cNvGrpSpPr/>
          <p:nvPr/>
        </p:nvGrpSpPr>
        <p:grpSpPr>
          <a:xfrm>
            <a:off x="6276799" y="4172128"/>
            <a:ext cx="523644" cy="523644"/>
            <a:chOff x="5731184" y="5244806"/>
            <a:chExt cx="816070" cy="816070"/>
          </a:xfrm>
        </p:grpSpPr>
        <p:sp>
          <p:nvSpPr>
            <p:cNvPr id="60" name="橢圓 59"/>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61" name="手繪多邊形 60"/>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769189572"/>
      </p:ext>
    </p:extLst>
  </p:cSld>
  <p:clrMapOvr>
    <a:masterClrMapping/>
  </p:clrMapOvr>
  <p:timing>
    <p:tnLst>
      <p:par>
        <p:cTn id="1" dur="indefinite" restart="never" nodeType="tmRoot"/>
      </p:par>
    </p:tnLst>
  </p:timing>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637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2099806032"/>
      </p:ext>
    </p:extLst>
  </p:cSld>
  <p:clrMapOvr>
    <a:masterClrMapping/>
  </p:clrMapOvr>
  <p:timing>
    <p:tnLst>
      <p:par>
        <p:cTn id="1" dur="indefinite" restart="never" nodeType="tmRoot"/>
      </p:par>
    </p:tnLst>
  </p:timing>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638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5"/>
          </p:nvPr>
        </p:nvPicPr>
        <p:blipFill rotWithShape="1">
          <a:blip r:embed="rId4"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317</a:t>
            </a:r>
            <a:endParaRPr lang="zh-TW" altLang="en-US" sz="3600" dirty="0">
              <a:solidFill>
                <a:schemeClr val="bg1">
                  <a:lumMod val="50000"/>
                </a:schemeClr>
              </a:solidFill>
            </a:endParaRPr>
          </a:p>
        </p:txBody>
      </p:sp>
    </p:spTree>
    <p:extLst>
      <p:ext uri="{BB962C8B-B14F-4D97-AF65-F5344CB8AC3E}">
        <p14:creationId xmlns:p14="http://schemas.microsoft.com/office/powerpoint/2010/main" val="437846359"/>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圖片版面配置區 9"/>
          <p:cNvSpPr>
            <a:spLocks noGrp="1"/>
          </p:cNvSpPr>
          <p:nvPr>
            <p:ph type="pic" sz="quarter" idx="10"/>
          </p:nvPr>
        </p:nvSpPr>
        <p:spPr/>
      </p:sp>
      <p:sp>
        <p:nvSpPr>
          <p:cNvPr id="11" name="圖片版面配置區 10"/>
          <p:cNvSpPr>
            <a:spLocks noGrp="1"/>
          </p:cNvSpPr>
          <p:nvPr>
            <p:ph type="pic" sz="quarter" idx="11"/>
          </p:nvPr>
        </p:nvSpPr>
        <p:spPr/>
      </p:sp>
      <p:sp>
        <p:nvSpPr>
          <p:cNvPr id="12" name="圖片版面配置區 11"/>
          <p:cNvSpPr>
            <a:spLocks noGrp="1"/>
          </p:cNvSpPr>
          <p:nvPr>
            <p:ph type="pic" sz="quarter" idx="12"/>
          </p:nvPr>
        </p:nvSpPr>
        <p:spPr/>
      </p:sp>
      <p:sp>
        <p:nvSpPr>
          <p:cNvPr id="8" name="頁尾版面配置區 7"/>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4"/>
          </p:nvPr>
        </p:nvSpPr>
        <p:spPr/>
        <p:txBody>
          <a:bodyPr/>
          <a:lstStyle/>
          <a:p>
            <a:fld id="{E27FD744-A41C-4EAD-96D0-2F84A994B62C}" type="slidenum">
              <a:rPr lang="zh-TW" altLang="en-US" smtClean="0"/>
              <a:t>63</a:t>
            </a:fld>
            <a:endParaRPr lang="zh-TW" altLang="en-US"/>
          </a:p>
        </p:txBody>
      </p:sp>
    </p:spTree>
    <p:extLst>
      <p:ext uri="{BB962C8B-B14F-4D97-AF65-F5344CB8AC3E}">
        <p14:creationId xmlns:p14="http://schemas.microsoft.com/office/powerpoint/2010/main" val="570919026"/>
      </p:ext>
    </p:extLst>
  </p:cSld>
  <p:clrMapOvr>
    <a:masterClrMapping/>
  </p:clrMapOvr>
  <p:timing>
    <p:tnLst>
      <p:par>
        <p:cTn id="1" dur="indefinite" restart="never" nodeType="tmRoot"/>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639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16"/>
          </p:nvPr>
        </p:nvSpPr>
        <p:spPr/>
      </p:sp>
    </p:spTree>
    <p:extLst>
      <p:ext uri="{BB962C8B-B14F-4D97-AF65-F5344CB8AC3E}">
        <p14:creationId xmlns:p14="http://schemas.microsoft.com/office/powerpoint/2010/main" val="1017051188"/>
      </p:ext>
    </p:extLst>
  </p:cSld>
  <p:clrMapOvr>
    <a:masterClrMapping/>
  </p:clrMapOvr>
  <p:timing>
    <p:tnLst>
      <p:par>
        <p:cTn id="1" dur="indefinite" restart="never" nodeType="tmRoot"/>
      </p:par>
    </p:tnLst>
  </p:timing>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640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9"/>
          </p:nvPr>
        </p:nvPicPr>
        <p:blipFill>
          <a:blip r:embed="rId6"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20"/>
          </p:nvPr>
        </p:nvPicPr>
        <p:blipFill>
          <a:blip r:embed="rId7"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21"/>
          </p:nvPr>
        </p:nvPicPr>
        <p:blipFill>
          <a:blip r:embed="rId8"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22"/>
          </p:nvPr>
        </p:nvPicPr>
        <p:blipFill>
          <a:blip r:embed="rId9" cstate="email">
            <a:extLst>
              <a:ext uri="{28A0092B-C50C-407E-A947-70E740481C1C}">
                <a14:useLocalDpi xmlns:a14="http://schemas.microsoft.com/office/drawing/2010/main"/>
              </a:ext>
            </a:extLst>
          </a:blip>
          <a:srcRect/>
          <a:stretch>
            <a:fillRect/>
          </a:stretch>
        </p:blipFill>
        <p:spPr/>
      </p:pic>
      <p:sp>
        <p:nvSpPr>
          <p:cNvPr id="12" name="矩形 11"/>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318</a:t>
            </a:r>
            <a:endParaRPr lang="zh-TW" altLang="en-US" sz="3600" dirty="0">
              <a:solidFill>
                <a:schemeClr val="bg1">
                  <a:lumMod val="50000"/>
                </a:schemeClr>
              </a:solidFill>
            </a:endParaRPr>
          </a:p>
        </p:txBody>
      </p:sp>
      <p:sp>
        <p:nvSpPr>
          <p:cNvPr id="39" name="文字方塊 12"/>
          <p:cNvSpPr txBox="1"/>
          <p:nvPr/>
        </p:nvSpPr>
        <p:spPr>
          <a:xfrm>
            <a:off x="756754" y="197280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40" name="矩形 39"/>
          <p:cNvSpPr/>
          <p:nvPr/>
        </p:nvSpPr>
        <p:spPr>
          <a:xfrm>
            <a:off x="756754" y="2375271"/>
            <a:ext cx="2200935"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1" name="文字方塊 14"/>
          <p:cNvSpPr txBox="1"/>
          <p:nvPr/>
        </p:nvSpPr>
        <p:spPr>
          <a:xfrm>
            <a:off x="756754" y="287023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42" name="矩形 41"/>
          <p:cNvSpPr/>
          <p:nvPr/>
        </p:nvSpPr>
        <p:spPr>
          <a:xfrm>
            <a:off x="756754" y="3272694"/>
            <a:ext cx="2200935"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3" name="文字方塊 16"/>
          <p:cNvSpPr txBox="1"/>
          <p:nvPr/>
        </p:nvSpPr>
        <p:spPr>
          <a:xfrm>
            <a:off x="761638" y="381362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44" name="矩形 43"/>
          <p:cNvSpPr/>
          <p:nvPr/>
        </p:nvSpPr>
        <p:spPr>
          <a:xfrm>
            <a:off x="761638" y="4216088"/>
            <a:ext cx="2200935"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5" name="文字方塊 18"/>
          <p:cNvSpPr txBox="1"/>
          <p:nvPr/>
        </p:nvSpPr>
        <p:spPr>
          <a:xfrm>
            <a:off x="761638" y="4711047"/>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46" name="矩形 45"/>
          <p:cNvSpPr/>
          <p:nvPr/>
        </p:nvSpPr>
        <p:spPr>
          <a:xfrm>
            <a:off x="761638" y="5113511"/>
            <a:ext cx="2200935"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7" name="群組 46"/>
          <p:cNvGrpSpPr/>
          <p:nvPr/>
        </p:nvGrpSpPr>
        <p:grpSpPr>
          <a:xfrm>
            <a:off x="217073" y="3102027"/>
            <a:ext cx="523644" cy="523644"/>
            <a:chOff x="5731184" y="3068960"/>
            <a:chExt cx="816070" cy="816070"/>
          </a:xfrm>
        </p:grpSpPr>
        <p:sp>
          <p:nvSpPr>
            <p:cNvPr id="48" name="橢圓 47"/>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49" name="群組 48"/>
            <p:cNvGrpSpPr/>
            <p:nvPr/>
          </p:nvGrpSpPr>
          <p:grpSpPr>
            <a:xfrm>
              <a:off x="5935646" y="3308966"/>
              <a:ext cx="407146" cy="336058"/>
              <a:chOff x="13079250" y="23448756"/>
              <a:chExt cx="2967819" cy="2449630"/>
            </a:xfrm>
            <a:solidFill>
              <a:schemeClr val="bg1"/>
            </a:solidFill>
          </p:grpSpPr>
          <p:sp>
            <p:nvSpPr>
              <p:cNvPr id="50" name="手繪多邊形 49"/>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1" name="手繪多邊形 50"/>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52" name="群組 51"/>
          <p:cNvGrpSpPr/>
          <p:nvPr/>
        </p:nvGrpSpPr>
        <p:grpSpPr>
          <a:xfrm>
            <a:off x="217073" y="2204604"/>
            <a:ext cx="523644" cy="523644"/>
            <a:chOff x="5731184" y="1981037"/>
            <a:chExt cx="816070" cy="816070"/>
          </a:xfrm>
        </p:grpSpPr>
        <p:sp>
          <p:nvSpPr>
            <p:cNvPr id="53" name="橢圓 52"/>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4" name="手繪多邊形 53"/>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55" name="群組 54"/>
          <p:cNvGrpSpPr/>
          <p:nvPr/>
        </p:nvGrpSpPr>
        <p:grpSpPr>
          <a:xfrm>
            <a:off x="221957" y="4045421"/>
            <a:ext cx="523644" cy="523644"/>
            <a:chOff x="5731184" y="4156883"/>
            <a:chExt cx="816070" cy="816070"/>
          </a:xfrm>
        </p:grpSpPr>
        <p:sp>
          <p:nvSpPr>
            <p:cNvPr id="56" name="橢圓 55"/>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57" name="群組 56"/>
            <p:cNvGrpSpPr/>
            <p:nvPr/>
          </p:nvGrpSpPr>
          <p:grpSpPr>
            <a:xfrm>
              <a:off x="5939596" y="4366125"/>
              <a:ext cx="399246" cy="397586"/>
              <a:chOff x="35309818" y="13261794"/>
              <a:chExt cx="2516828" cy="2506357"/>
            </a:xfrm>
            <a:solidFill>
              <a:schemeClr val="bg1"/>
            </a:solidFill>
          </p:grpSpPr>
          <p:sp>
            <p:nvSpPr>
              <p:cNvPr id="58" name="手繪多邊形 57"/>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9"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0"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1"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2"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3"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4"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65" name="群組 64"/>
          <p:cNvGrpSpPr/>
          <p:nvPr/>
        </p:nvGrpSpPr>
        <p:grpSpPr>
          <a:xfrm>
            <a:off x="221957" y="4942844"/>
            <a:ext cx="523644" cy="523644"/>
            <a:chOff x="5731184" y="5244806"/>
            <a:chExt cx="816070" cy="816070"/>
          </a:xfrm>
        </p:grpSpPr>
        <p:sp>
          <p:nvSpPr>
            <p:cNvPr id="66" name="橢圓 65"/>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67" name="手繪多邊形 66"/>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273531070"/>
      </p:ext>
    </p:extLst>
  </p:cSld>
  <p:clrMapOvr>
    <a:masterClrMapping/>
  </p:clrMapOvr>
  <p:timing>
    <p:tnLst>
      <p:par>
        <p:cTn id="1" dur="indefinite" restart="never" nodeType="tmRoot"/>
      </p:par>
    </p:tnLst>
  </p:timing>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641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16"/>
          </p:nvPr>
        </p:nvSpPr>
        <p:spPr/>
      </p:sp>
      <p:sp>
        <p:nvSpPr>
          <p:cNvPr id="8" name="圖片版面配置區 7"/>
          <p:cNvSpPr>
            <a:spLocks noGrp="1"/>
          </p:cNvSpPr>
          <p:nvPr>
            <p:ph type="pic" sz="quarter" idx="19"/>
          </p:nvPr>
        </p:nvSpPr>
        <p:spPr/>
      </p:sp>
      <p:sp>
        <p:nvSpPr>
          <p:cNvPr id="9" name="圖片版面配置區 8"/>
          <p:cNvSpPr>
            <a:spLocks noGrp="1"/>
          </p:cNvSpPr>
          <p:nvPr>
            <p:ph type="pic" sz="quarter" idx="20"/>
          </p:nvPr>
        </p:nvSpPr>
        <p:spPr/>
      </p:sp>
      <p:sp>
        <p:nvSpPr>
          <p:cNvPr id="10" name="圖片版面配置區 9"/>
          <p:cNvSpPr>
            <a:spLocks noGrp="1"/>
          </p:cNvSpPr>
          <p:nvPr>
            <p:ph type="pic" sz="quarter" idx="21"/>
          </p:nvPr>
        </p:nvSpPr>
        <p:spPr/>
      </p:sp>
      <p:sp>
        <p:nvSpPr>
          <p:cNvPr id="11" name="圖片版面配置區 10"/>
          <p:cNvSpPr>
            <a:spLocks noGrp="1"/>
          </p:cNvSpPr>
          <p:nvPr>
            <p:ph type="pic" sz="quarter" idx="22"/>
          </p:nvPr>
        </p:nvSpPr>
        <p:spPr/>
      </p:sp>
    </p:spTree>
    <p:extLst>
      <p:ext uri="{BB962C8B-B14F-4D97-AF65-F5344CB8AC3E}">
        <p14:creationId xmlns:p14="http://schemas.microsoft.com/office/powerpoint/2010/main" val="1374257228"/>
      </p:ext>
    </p:extLst>
  </p:cSld>
  <p:clrMapOvr>
    <a:masterClrMapping/>
  </p:clrMapOvr>
  <p:timing>
    <p:tnLst>
      <p:par>
        <p:cTn id="1" dur="indefinite" restart="never" nodeType="tmRoot"/>
      </p:par>
    </p:tnLst>
  </p:timing>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642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7" name="圖片版面配置區 16"/>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19" name="圖片版面配置區 18"/>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319</a:t>
            </a:r>
            <a:endParaRPr lang="zh-TW" altLang="en-US" sz="3600" dirty="0">
              <a:solidFill>
                <a:schemeClr val="bg1">
                  <a:lumMod val="50000"/>
                </a:schemeClr>
              </a:solidFill>
            </a:endParaRPr>
          </a:p>
        </p:txBody>
      </p:sp>
      <p:sp>
        <p:nvSpPr>
          <p:cNvPr id="11" name="矩形 10"/>
          <p:cNvSpPr/>
          <p:nvPr/>
        </p:nvSpPr>
        <p:spPr>
          <a:xfrm>
            <a:off x="1981152" y="492535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2" name="群組 11"/>
          <p:cNvGrpSpPr/>
          <p:nvPr/>
        </p:nvGrpSpPr>
        <p:grpSpPr>
          <a:xfrm>
            <a:off x="1504076" y="4954491"/>
            <a:ext cx="403390" cy="403390"/>
            <a:chOff x="5023476" y="1967700"/>
            <a:chExt cx="421170" cy="421170"/>
          </a:xfrm>
        </p:grpSpPr>
        <p:sp>
          <p:nvSpPr>
            <p:cNvPr id="13" name="橢圓 1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1981152" y="564925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6" name="群組 15"/>
          <p:cNvGrpSpPr/>
          <p:nvPr/>
        </p:nvGrpSpPr>
        <p:grpSpPr>
          <a:xfrm>
            <a:off x="1504076" y="5678391"/>
            <a:ext cx="403390" cy="403390"/>
            <a:chOff x="5023476" y="1967700"/>
            <a:chExt cx="421170" cy="421170"/>
          </a:xfrm>
        </p:grpSpPr>
        <p:sp>
          <p:nvSpPr>
            <p:cNvPr id="21" name="橢圓 20"/>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834578920"/>
      </p:ext>
    </p:extLst>
  </p:cSld>
  <p:clrMapOvr>
    <a:masterClrMapping/>
  </p:clrMapOvr>
  <p:timing>
    <p:tnLst>
      <p:par>
        <p:cTn id="1" dur="indefinite" restart="never" nodeType="tmRoot"/>
      </p:par>
    </p:tnLst>
  </p:timing>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643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1361416718"/>
      </p:ext>
    </p:extLst>
  </p:cSld>
  <p:clrMapOvr>
    <a:masterClrMapping/>
  </p:clrMapOvr>
  <p:timing>
    <p:tnLst>
      <p:par>
        <p:cTn id="1" dur="indefinite" restart="never" nodeType="tmRoot"/>
      </p:par>
    </p:tnLst>
  </p:timing>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644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7" name="圖片版面配置區 16"/>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320</a:t>
            </a:r>
            <a:endParaRPr lang="zh-TW" altLang="en-US" sz="3600" dirty="0">
              <a:solidFill>
                <a:schemeClr val="bg1">
                  <a:lumMod val="50000"/>
                </a:schemeClr>
              </a:solidFill>
            </a:endParaRPr>
          </a:p>
        </p:txBody>
      </p:sp>
    </p:spTree>
    <p:extLst>
      <p:ext uri="{BB962C8B-B14F-4D97-AF65-F5344CB8AC3E}">
        <p14:creationId xmlns:p14="http://schemas.microsoft.com/office/powerpoint/2010/main" val="2865541100"/>
      </p:ext>
    </p:extLst>
  </p:cSld>
  <p:clrMapOvr>
    <a:masterClrMapping/>
  </p:clrMapOvr>
  <p:timing>
    <p:tnLst>
      <p:par>
        <p:cTn id="1" dur="indefinite" restart="never" nodeType="tmRoot"/>
      </p:par>
    </p:tnLst>
  </p:timing>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645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Tree>
    <p:extLst>
      <p:ext uri="{BB962C8B-B14F-4D97-AF65-F5344CB8AC3E}">
        <p14:creationId xmlns:p14="http://schemas.microsoft.com/office/powerpoint/2010/main" val="1765348261"/>
      </p:ext>
    </p:extLst>
  </p:cSld>
  <p:clrMapOvr>
    <a:masterClrMapping/>
  </p:clrMapOvr>
  <p:timing>
    <p:tnLst>
      <p:par>
        <p:cTn id="1" dur="indefinite" restart="never" nodeType="tmRoot"/>
      </p:par>
    </p:tnLst>
  </p:timing>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646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6"/>
          </p:nvPr>
        </p:nvPicPr>
        <p:blipFill rotWithShape="1">
          <a:blip r:embed="rId3"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321</a:t>
            </a:r>
            <a:endParaRPr lang="zh-TW" altLang="en-US" sz="3600" dirty="0">
              <a:solidFill>
                <a:schemeClr val="bg1">
                  <a:lumMod val="50000"/>
                </a:schemeClr>
              </a:solidFill>
            </a:endParaRPr>
          </a:p>
        </p:txBody>
      </p:sp>
    </p:spTree>
    <p:extLst>
      <p:ext uri="{BB962C8B-B14F-4D97-AF65-F5344CB8AC3E}">
        <p14:creationId xmlns:p14="http://schemas.microsoft.com/office/powerpoint/2010/main" val="2462403155"/>
      </p:ext>
    </p:extLst>
  </p:cSld>
  <p:clrMapOvr>
    <a:masterClrMapping/>
  </p:clrMapOvr>
  <p:timing>
    <p:tnLst>
      <p:par>
        <p:cTn id="1" dur="indefinite" restart="never" nodeType="tmRoot"/>
      </p:par>
    </p:tnLst>
  </p:timing>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647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圖片版面配置區 5"/>
          <p:cNvSpPr>
            <a:spLocks noGrp="1"/>
          </p:cNvSpPr>
          <p:nvPr>
            <p:ph type="pic" sz="quarter" idx="17"/>
          </p:nvPr>
        </p:nvSpPr>
        <p:spPr/>
      </p:sp>
    </p:spTree>
    <p:extLst>
      <p:ext uri="{BB962C8B-B14F-4D97-AF65-F5344CB8AC3E}">
        <p14:creationId xmlns:p14="http://schemas.microsoft.com/office/powerpoint/2010/main" val="1000385948"/>
      </p:ext>
    </p:extLst>
  </p:cSld>
  <p:clrMapOvr>
    <a:masterClrMapping/>
  </p:clrMapOvr>
  <p:timing>
    <p:tnLst>
      <p:par>
        <p:cTn id="1" dur="indefinite" restart="never" nodeType="tmRoot"/>
      </p:par>
    </p:tnLst>
  </p:timing>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648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6"/>
          </p:nvPr>
        </p:nvPicPr>
        <p:blipFill rotWithShape="1">
          <a:blip r:embed="rId2"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0"/>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322</a:t>
            </a:r>
            <a:endParaRPr lang="zh-TW" altLang="en-US" sz="3600" dirty="0">
              <a:solidFill>
                <a:schemeClr val="bg1">
                  <a:lumMod val="50000"/>
                </a:schemeClr>
              </a:solidFill>
            </a:endParaRPr>
          </a:p>
        </p:txBody>
      </p:sp>
    </p:spTree>
    <p:extLst>
      <p:ext uri="{BB962C8B-B14F-4D97-AF65-F5344CB8AC3E}">
        <p14:creationId xmlns:p14="http://schemas.microsoft.com/office/powerpoint/2010/main" val="3517133602"/>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圖片版面配置區 6"/>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6" name="圖片版面配置區 5"/>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64</a:t>
            </a:fld>
            <a:endParaRPr lang="zh-TW" altLang="en-US"/>
          </a:p>
        </p:txBody>
      </p:sp>
      <p:sp>
        <p:nvSpPr>
          <p:cNvPr id="15" name="矩形 14"/>
          <p:cNvSpPr/>
          <p:nvPr/>
        </p:nvSpPr>
        <p:spPr>
          <a:xfrm>
            <a:off x="3155324" y="3649409"/>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3003078"/>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030</a:t>
            </a:r>
            <a:endParaRPr lang="zh-TW" altLang="en-US" sz="3600" dirty="0">
              <a:solidFill>
                <a:schemeClr val="bg1">
                  <a:lumMod val="50000"/>
                </a:schemeClr>
              </a:solidFill>
            </a:endParaRPr>
          </a:p>
        </p:txBody>
      </p:sp>
      <p:sp>
        <p:nvSpPr>
          <p:cNvPr id="22" name="矩形 21"/>
          <p:cNvSpPr/>
          <p:nvPr/>
        </p:nvSpPr>
        <p:spPr>
          <a:xfrm>
            <a:off x="1574168"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3" name="群組 22"/>
          <p:cNvGrpSpPr/>
          <p:nvPr/>
        </p:nvGrpSpPr>
        <p:grpSpPr>
          <a:xfrm>
            <a:off x="991238" y="4278249"/>
            <a:ext cx="582930" cy="422910"/>
            <a:chOff x="2068830" y="3314700"/>
            <a:chExt cx="582930" cy="422910"/>
          </a:xfrm>
        </p:grpSpPr>
        <p:sp>
          <p:nvSpPr>
            <p:cNvPr id="24" name="矩形 2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574168"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7" name="群組 26"/>
          <p:cNvGrpSpPr/>
          <p:nvPr/>
        </p:nvGrpSpPr>
        <p:grpSpPr>
          <a:xfrm>
            <a:off x="991238" y="5326761"/>
            <a:ext cx="582930" cy="422910"/>
            <a:chOff x="2068830" y="3314700"/>
            <a:chExt cx="582930" cy="422910"/>
          </a:xfrm>
        </p:grpSpPr>
        <p:sp>
          <p:nvSpPr>
            <p:cNvPr id="28" name="矩形 2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0" name="矩形 29"/>
          <p:cNvSpPr/>
          <p:nvPr/>
        </p:nvSpPr>
        <p:spPr>
          <a:xfrm>
            <a:off x="5609720"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1" name="群組 30"/>
          <p:cNvGrpSpPr/>
          <p:nvPr/>
        </p:nvGrpSpPr>
        <p:grpSpPr>
          <a:xfrm>
            <a:off x="5026790" y="4278249"/>
            <a:ext cx="582930" cy="422910"/>
            <a:chOff x="2068830" y="3314700"/>
            <a:chExt cx="582930" cy="422910"/>
          </a:xfrm>
        </p:grpSpPr>
        <p:sp>
          <p:nvSpPr>
            <p:cNvPr id="32" name="矩形 3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4" name="矩形 33"/>
          <p:cNvSpPr/>
          <p:nvPr/>
        </p:nvSpPr>
        <p:spPr>
          <a:xfrm>
            <a:off x="5609720"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5" name="群組 34"/>
          <p:cNvGrpSpPr/>
          <p:nvPr/>
        </p:nvGrpSpPr>
        <p:grpSpPr>
          <a:xfrm>
            <a:off x="5026790" y="5326761"/>
            <a:ext cx="582930" cy="422910"/>
            <a:chOff x="2068830" y="3314700"/>
            <a:chExt cx="582930" cy="422910"/>
          </a:xfrm>
        </p:grpSpPr>
        <p:sp>
          <p:nvSpPr>
            <p:cNvPr id="36" name="矩形 35"/>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697017831"/>
      </p:ext>
    </p:extLst>
  </p:cSld>
  <p:clrMapOvr>
    <a:masterClrMapping/>
  </p:clrMapOvr>
  <p:timing>
    <p:tnLst>
      <p:par>
        <p:cTn id="1" dur="indefinite" restart="never" nodeType="tmRoot"/>
      </p:par>
    </p:tn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649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6"/>
          </p:nvPr>
        </p:nvSpPr>
        <p:spPr/>
      </p:sp>
      <p:sp>
        <p:nvSpPr>
          <p:cNvPr id="5" name="圖片版面配置區 4"/>
          <p:cNvSpPr>
            <a:spLocks noGrp="1"/>
          </p:cNvSpPr>
          <p:nvPr>
            <p:ph type="pic" sz="quarter" idx="17"/>
          </p:nvPr>
        </p:nvSpPr>
        <p:spPr/>
      </p:sp>
      <p:sp>
        <p:nvSpPr>
          <p:cNvPr id="6" name="圖片版面配置區 5"/>
          <p:cNvSpPr>
            <a:spLocks noGrp="1"/>
          </p:cNvSpPr>
          <p:nvPr>
            <p:ph type="pic" sz="quarter" idx="18"/>
          </p:nvPr>
        </p:nvSpPr>
        <p:spPr/>
      </p:sp>
      <p:sp>
        <p:nvSpPr>
          <p:cNvPr id="7" name="圖片版面配置區 6"/>
          <p:cNvSpPr>
            <a:spLocks noGrp="1"/>
          </p:cNvSpPr>
          <p:nvPr>
            <p:ph type="pic" sz="quarter" idx="19"/>
          </p:nvPr>
        </p:nvSpPr>
        <p:spPr/>
      </p:sp>
      <p:sp>
        <p:nvSpPr>
          <p:cNvPr id="8" name="圖片版面配置區 7"/>
          <p:cNvSpPr>
            <a:spLocks noGrp="1"/>
          </p:cNvSpPr>
          <p:nvPr>
            <p:ph type="pic" sz="quarter" idx="20"/>
          </p:nvPr>
        </p:nvSpPr>
        <p:spPr/>
      </p:sp>
    </p:spTree>
    <p:extLst>
      <p:ext uri="{BB962C8B-B14F-4D97-AF65-F5344CB8AC3E}">
        <p14:creationId xmlns:p14="http://schemas.microsoft.com/office/powerpoint/2010/main" val="3467563225"/>
      </p:ext>
    </p:extLst>
  </p:cSld>
  <p:clrMapOvr>
    <a:masterClrMapping/>
  </p:clrMapOvr>
  <p:timing>
    <p:tnLst>
      <p:par>
        <p:cTn id="1" dur="indefinite" restart="never" nodeType="tmRoot"/>
      </p:par>
    </p:tnLst>
  </p:timing>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650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8" name="圖片版面配置區 1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8"/>
          </p:nvPr>
        </p:nvPicPr>
        <p:blipFill>
          <a:blip r:embed="rId6"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9"/>
          </p:nvPr>
        </p:nvPicPr>
        <p:blipFill>
          <a:blip r:embed="rId7"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20"/>
          </p:nvPr>
        </p:nvPicPr>
        <p:blipFill>
          <a:blip r:embed="rId8"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21"/>
          </p:nvPr>
        </p:nvPicPr>
        <p:blipFill>
          <a:blip r:embed="rId9"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22"/>
          </p:nvPr>
        </p:nvPicPr>
        <p:blipFill>
          <a:blip r:embed="rId10" cstate="email">
            <a:extLst>
              <a:ext uri="{28A0092B-C50C-407E-A947-70E740481C1C}">
                <a14:useLocalDpi xmlns:a14="http://schemas.microsoft.com/office/drawing/2010/main"/>
              </a:ext>
            </a:extLst>
          </a:blip>
          <a:srcRect/>
          <a:stretch>
            <a:fillRect/>
          </a:stretch>
        </p:blipFill>
        <p:spPr/>
      </p:pic>
      <p:sp>
        <p:nvSpPr>
          <p:cNvPr id="13" name="文字方塊 12"/>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323</a:t>
            </a:r>
            <a:endParaRPr lang="zh-TW" altLang="en-US" sz="3600" dirty="0">
              <a:solidFill>
                <a:schemeClr val="bg1"/>
              </a:solidFill>
            </a:endParaRPr>
          </a:p>
        </p:txBody>
      </p:sp>
    </p:spTree>
    <p:extLst>
      <p:ext uri="{BB962C8B-B14F-4D97-AF65-F5344CB8AC3E}">
        <p14:creationId xmlns:p14="http://schemas.microsoft.com/office/powerpoint/2010/main" val="1484776161"/>
      </p:ext>
    </p:extLst>
  </p:cSld>
  <p:clrMapOvr>
    <a:masterClrMapping/>
  </p:clrMapOvr>
  <p:timing>
    <p:tnLst>
      <p:par>
        <p:cTn id="1" dur="indefinite" restart="never" nodeType="tmRoot"/>
      </p:par>
    </p:tnLst>
  </p:timing>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651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
        <p:nvSpPr>
          <p:cNvPr id="8" name="圖片版面配置區 7"/>
          <p:cNvSpPr>
            <a:spLocks noGrp="1"/>
          </p:cNvSpPr>
          <p:nvPr>
            <p:ph type="pic" sz="quarter" idx="18"/>
          </p:nvPr>
        </p:nvSpPr>
        <p:spPr/>
      </p:sp>
      <p:sp>
        <p:nvSpPr>
          <p:cNvPr id="9" name="圖片版面配置區 8"/>
          <p:cNvSpPr>
            <a:spLocks noGrp="1"/>
          </p:cNvSpPr>
          <p:nvPr>
            <p:ph type="pic" sz="quarter" idx="19"/>
          </p:nvPr>
        </p:nvSpPr>
        <p:spPr/>
      </p:sp>
      <p:sp>
        <p:nvSpPr>
          <p:cNvPr id="10" name="圖片版面配置區 9"/>
          <p:cNvSpPr>
            <a:spLocks noGrp="1"/>
          </p:cNvSpPr>
          <p:nvPr>
            <p:ph type="pic" sz="quarter" idx="20"/>
          </p:nvPr>
        </p:nvSpPr>
        <p:spPr/>
      </p:sp>
      <p:sp>
        <p:nvSpPr>
          <p:cNvPr id="11" name="圖片版面配置區 10"/>
          <p:cNvSpPr>
            <a:spLocks noGrp="1"/>
          </p:cNvSpPr>
          <p:nvPr>
            <p:ph type="pic" sz="quarter" idx="21"/>
          </p:nvPr>
        </p:nvSpPr>
        <p:spPr/>
      </p:sp>
      <p:sp>
        <p:nvSpPr>
          <p:cNvPr id="12" name="圖片版面配置區 11"/>
          <p:cNvSpPr>
            <a:spLocks noGrp="1"/>
          </p:cNvSpPr>
          <p:nvPr>
            <p:ph type="pic" sz="quarter" idx="22"/>
          </p:nvPr>
        </p:nvSpPr>
        <p:spPr/>
      </p:sp>
    </p:spTree>
    <p:extLst>
      <p:ext uri="{BB962C8B-B14F-4D97-AF65-F5344CB8AC3E}">
        <p14:creationId xmlns:p14="http://schemas.microsoft.com/office/powerpoint/2010/main" val="3373907254"/>
      </p:ext>
    </p:extLst>
  </p:cSld>
  <p:clrMapOvr>
    <a:masterClrMapping/>
  </p:clrMapOvr>
  <p:timing>
    <p:tnLst>
      <p:par>
        <p:cTn id="1" dur="indefinite" restart="never" nodeType="tmRoot"/>
      </p:par>
    </p:tnLst>
  </p:timing>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652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8" name="圖片版面配置區 17"/>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9" name="圖片版面配置區 18"/>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pic>
        <p:nvPicPr>
          <p:cNvPr id="21" name="圖片版面配置區 20"/>
          <p:cNvPicPr>
            <a:picLocks noGrp="1" noChangeAspect="1"/>
          </p:cNvPicPr>
          <p:nvPr>
            <p:ph type="pic" sz="quarter" idx="15"/>
          </p:nvPr>
        </p:nvPicPr>
        <p:blipFill rotWithShape="1">
          <a:blip r:embed="rId5" cstate="email">
            <a:extLst>
              <a:ext uri="{28A0092B-C50C-407E-A947-70E740481C1C}">
                <a14:useLocalDpi xmlns:a14="http://schemas.microsoft.com/office/drawing/2010/main"/>
              </a:ext>
            </a:extLst>
          </a:blip>
          <a:srcRect/>
          <a:stretch/>
        </p:blipFill>
        <p:spPr/>
      </p:pic>
      <p:pic>
        <p:nvPicPr>
          <p:cNvPr id="22" name="圖片版面配置區 21"/>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5136523"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4524252"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324</a:t>
            </a:r>
            <a:endParaRPr lang="zh-TW" altLang="en-US" sz="3600" dirty="0">
              <a:solidFill>
                <a:schemeClr val="bg1">
                  <a:lumMod val="50000"/>
                </a:schemeClr>
              </a:solidFill>
            </a:endParaRPr>
          </a:p>
        </p:txBody>
      </p:sp>
      <p:sp>
        <p:nvSpPr>
          <p:cNvPr id="11" name="文字方塊 12"/>
          <p:cNvSpPr txBox="1"/>
          <p:nvPr/>
        </p:nvSpPr>
        <p:spPr>
          <a:xfrm>
            <a:off x="1037211" y="209576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2" name="矩形 11"/>
          <p:cNvSpPr/>
          <p:nvPr/>
        </p:nvSpPr>
        <p:spPr>
          <a:xfrm>
            <a:off x="1037211" y="249823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4"/>
          <p:cNvSpPr txBox="1"/>
          <p:nvPr/>
        </p:nvSpPr>
        <p:spPr>
          <a:xfrm>
            <a:off x="1037211" y="299319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4" name="矩形 13"/>
          <p:cNvSpPr/>
          <p:nvPr/>
        </p:nvSpPr>
        <p:spPr>
          <a:xfrm>
            <a:off x="1037211" y="339565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文字方塊 16"/>
          <p:cNvSpPr txBox="1"/>
          <p:nvPr/>
        </p:nvSpPr>
        <p:spPr>
          <a:xfrm>
            <a:off x="1042095" y="393658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6" name="矩形 15"/>
          <p:cNvSpPr/>
          <p:nvPr/>
        </p:nvSpPr>
        <p:spPr>
          <a:xfrm>
            <a:off x="1042095" y="433904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7" name="文字方塊 18"/>
          <p:cNvSpPr txBox="1"/>
          <p:nvPr/>
        </p:nvSpPr>
        <p:spPr>
          <a:xfrm>
            <a:off x="1042095" y="4834007"/>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3" name="矩形 22"/>
          <p:cNvSpPr/>
          <p:nvPr/>
        </p:nvSpPr>
        <p:spPr>
          <a:xfrm>
            <a:off x="1042095" y="523647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497530" y="3224987"/>
            <a:ext cx="523644" cy="523644"/>
            <a:chOff x="5731184" y="3068960"/>
            <a:chExt cx="816070" cy="816070"/>
          </a:xfrm>
        </p:grpSpPr>
        <p:sp>
          <p:nvSpPr>
            <p:cNvPr id="25" name="橢圓 24"/>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5646" y="3308966"/>
              <a:ext cx="407146" cy="336058"/>
              <a:chOff x="13079250" y="23448756"/>
              <a:chExt cx="2967819" cy="2449630"/>
            </a:xfrm>
            <a:solidFill>
              <a:schemeClr val="bg1"/>
            </a:solidFill>
          </p:grpSpPr>
          <p:sp>
            <p:nvSpPr>
              <p:cNvPr id="27" name="手繪多邊形 26"/>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手繪多邊形 27"/>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9" name="群組 28"/>
          <p:cNvGrpSpPr/>
          <p:nvPr/>
        </p:nvGrpSpPr>
        <p:grpSpPr>
          <a:xfrm>
            <a:off x="497530" y="2327564"/>
            <a:ext cx="523644" cy="523644"/>
            <a:chOff x="5731184" y="1981037"/>
            <a:chExt cx="816070" cy="816070"/>
          </a:xfrm>
        </p:grpSpPr>
        <p:sp>
          <p:nvSpPr>
            <p:cNvPr id="30" name="橢圓 29"/>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手繪多邊形 30"/>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2" name="群組 31"/>
          <p:cNvGrpSpPr/>
          <p:nvPr/>
        </p:nvGrpSpPr>
        <p:grpSpPr>
          <a:xfrm>
            <a:off x="502414" y="4168381"/>
            <a:ext cx="523644" cy="523644"/>
            <a:chOff x="5731184" y="4156883"/>
            <a:chExt cx="816070" cy="816070"/>
          </a:xfrm>
        </p:grpSpPr>
        <p:sp>
          <p:nvSpPr>
            <p:cNvPr id="33" name="橢圓 32"/>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4" name="群組 33"/>
            <p:cNvGrpSpPr/>
            <p:nvPr/>
          </p:nvGrpSpPr>
          <p:grpSpPr>
            <a:xfrm>
              <a:off x="5939596" y="4366125"/>
              <a:ext cx="399246" cy="397586"/>
              <a:chOff x="35309818" y="13261794"/>
              <a:chExt cx="2516828" cy="2506357"/>
            </a:xfrm>
            <a:solidFill>
              <a:schemeClr val="bg1"/>
            </a:solidFill>
          </p:grpSpPr>
          <p:sp>
            <p:nvSpPr>
              <p:cNvPr id="35" name="手繪多邊形 3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2" name="群組 41"/>
          <p:cNvGrpSpPr/>
          <p:nvPr/>
        </p:nvGrpSpPr>
        <p:grpSpPr>
          <a:xfrm>
            <a:off x="502414" y="5065804"/>
            <a:ext cx="523644" cy="523644"/>
            <a:chOff x="5731184" y="5244806"/>
            <a:chExt cx="816070" cy="816070"/>
          </a:xfrm>
        </p:grpSpPr>
        <p:sp>
          <p:nvSpPr>
            <p:cNvPr id="43" name="橢圓 42"/>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4" name="手繪多邊形 43"/>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379313028"/>
      </p:ext>
    </p:extLst>
  </p:cSld>
  <p:clrMapOvr>
    <a:masterClrMapping/>
  </p:clrMapOvr>
  <p:timing>
    <p:tnLst>
      <p:par>
        <p:cTn id="1" dur="indefinite" restart="never" nodeType="tmRoot"/>
      </p:par>
    </p:tnLst>
  </p:timing>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653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4227429739"/>
      </p:ext>
    </p:extLst>
  </p:cSld>
  <p:clrMapOvr>
    <a:masterClrMapping/>
  </p:clrMapOvr>
  <p:timing>
    <p:tnLst>
      <p:par>
        <p:cTn id="1" dur="indefinite" restart="never" nodeType="tmRoot"/>
      </p:par>
    </p:tnLst>
  </p:timing>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654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325</a:t>
            </a:r>
            <a:endParaRPr lang="zh-TW" altLang="en-US" sz="3600" dirty="0">
              <a:solidFill>
                <a:schemeClr val="bg1">
                  <a:lumMod val="50000"/>
                </a:schemeClr>
              </a:solidFill>
            </a:endParaRPr>
          </a:p>
        </p:txBody>
      </p:sp>
    </p:spTree>
    <p:extLst>
      <p:ext uri="{BB962C8B-B14F-4D97-AF65-F5344CB8AC3E}">
        <p14:creationId xmlns:p14="http://schemas.microsoft.com/office/powerpoint/2010/main" val="565960251"/>
      </p:ext>
    </p:extLst>
  </p:cSld>
  <p:clrMapOvr>
    <a:masterClrMapping/>
  </p:clrMapOvr>
  <p:timing>
    <p:tnLst>
      <p:par>
        <p:cTn id="1" dur="indefinite" restart="never" nodeType="tmRoot"/>
      </p:par>
    </p:tnLst>
  </p:timing>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655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3262378073"/>
      </p:ext>
    </p:extLst>
  </p:cSld>
  <p:clrMapOvr>
    <a:masterClrMapping/>
  </p:clrMapOvr>
  <p:timing>
    <p:tnLst>
      <p:par>
        <p:cTn id="1" dur="indefinite" restart="never" nodeType="tmRoot"/>
      </p:par>
    </p:tnLst>
  </p:timing>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656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9" name="圖片版面配置區 18"/>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20" name="圖片版面配置區 1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326</a:t>
            </a:r>
            <a:endParaRPr lang="zh-TW" altLang="en-US" sz="3600" dirty="0">
              <a:solidFill>
                <a:schemeClr val="bg1">
                  <a:lumMod val="50000"/>
                </a:schemeClr>
              </a:solidFill>
            </a:endParaRPr>
          </a:p>
        </p:txBody>
      </p:sp>
    </p:spTree>
    <p:extLst>
      <p:ext uri="{BB962C8B-B14F-4D97-AF65-F5344CB8AC3E}">
        <p14:creationId xmlns:p14="http://schemas.microsoft.com/office/powerpoint/2010/main" val="912956862"/>
      </p:ext>
    </p:extLst>
  </p:cSld>
  <p:clrMapOvr>
    <a:masterClrMapping/>
  </p:clrMapOvr>
  <p:timing>
    <p:tnLst>
      <p:par>
        <p:cTn id="1" dur="indefinite" restart="never" nodeType="tmRoot"/>
      </p:par>
    </p:tnLst>
  </p:timing>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657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Tree>
    <p:extLst>
      <p:ext uri="{BB962C8B-B14F-4D97-AF65-F5344CB8AC3E}">
        <p14:creationId xmlns:p14="http://schemas.microsoft.com/office/powerpoint/2010/main" val="2893110628"/>
      </p:ext>
    </p:extLst>
  </p:cSld>
  <p:clrMapOvr>
    <a:masterClrMapping/>
  </p:clrMapOvr>
  <p:timing>
    <p:tnLst>
      <p:par>
        <p:cTn id="1" dur="indefinite" restart="never" nodeType="tmRoot"/>
      </p:par>
    </p:tnLst>
  </p:timing>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658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7" name="圖片版面配置區 16"/>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327</a:t>
            </a:r>
            <a:endParaRPr lang="zh-TW" altLang="en-US" sz="3600" dirty="0">
              <a:solidFill>
                <a:schemeClr val="bg1">
                  <a:lumMod val="50000"/>
                </a:schemeClr>
              </a:solidFill>
            </a:endParaRPr>
          </a:p>
        </p:txBody>
      </p:sp>
      <p:grpSp>
        <p:nvGrpSpPr>
          <p:cNvPr id="11" name="群組 10"/>
          <p:cNvGrpSpPr/>
          <p:nvPr/>
        </p:nvGrpSpPr>
        <p:grpSpPr>
          <a:xfrm>
            <a:off x="5071952" y="2049739"/>
            <a:ext cx="3352566" cy="738664"/>
            <a:chOff x="560912" y="1927819"/>
            <a:chExt cx="3352566" cy="738664"/>
          </a:xfrm>
        </p:grpSpPr>
        <p:grpSp>
          <p:nvGrpSpPr>
            <p:cNvPr id="12" name="群組 11"/>
            <p:cNvGrpSpPr/>
            <p:nvPr/>
          </p:nvGrpSpPr>
          <p:grpSpPr>
            <a:xfrm>
              <a:off x="560912" y="2086566"/>
              <a:ext cx="421170" cy="421170"/>
              <a:chOff x="1600200" y="2308860"/>
              <a:chExt cx="594360" cy="594360"/>
            </a:xfrm>
            <a:noFill/>
          </p:grpSpPr>
          <p:sp>
            <p:nvSpPr>
              <p:cNvPr id="14" name="橢圓 1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3" name="矩形 1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1" name="群組 20"/>
          <p:cNvGrpSpPr/>
          <p:nvPr/>
        </p:nvGrpSpPr>
        <p:grpSpPr>
          <a:xfrm>
            <a:off x="5071952" y="3025099"/>
            <a:ext cx="3352566" cy="738664"/>
            <a:chOff x="560912" y="1927819"/>
            <a:chExt cx="3352566" cy="738664"/>
          </a:xfrm>
        </p:grpSpPr>
        <p:grpSp>
          <p:nvGrpSpPr>
            <p:cNvPr id="22" name="群組 21"/>
            <p:cNvGrpSpPr/>
            <p:nvPr/>
          </p:nvGrpSpPr>
          <p:grpSpPr>
            <a:xfrm>
              <a:off x="560912" y="2086566"/>
              <a:ext cx="421170" cy="421170"/>
              <a:chOff x="1600200" y="2308860"/>
              <a:chExt cx="594360" cy="594360"/>
            </a:xfrm>
            <a:noFill/>
          </p:grpSpPr>
          <p:sp>
            <p:nvSpPr>
              <p:cNvPr id="24" name="橢圓 2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6" name="群組 25"/>
          <p:cNvGrpSpPr/>
          <p:nvPr/>
        </p:nvGrpSpPr>
        <p:grpSpPr>
          <a:xfrm>
            <a:off x="5071952" y="4000459"/>
            <a:ext cx="3352566" cy="738664"/>
            <a:chOff x="560912" y="1927819"/>
            <a:chExt cx="3352566" cy="738664"/>
          </a:xfrm>
        </p:grpSpPr>
        <p:grpSp>
          <p:nvGrpSpPr>
            <p:cNvPr id="27" name="群組 26"/>
            <p:cNvGrpSpPr/>
            <p:nvPr/>
          </p:nvGrpSpPr>
          <p:grpSpPr>
            <a:xfrm>
              <a:off x="560912" y="2086566"/>
              <a:ext cx="421170" cy="421170"/>
              <a:chOff x="1600200" y="2308860"/>
              <a:chExt cx="594360" cy="594360"/>
            </a:xfrm>
            <a:noFill/>
          </p:grpSpPr>
          <p:sp>
            <p:nvSpPr>
              <p:cNvPr id="29" name="橢圓 2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1" name="群組 30"/>
          <p:cNvGrpSpPr/>
          <p:nvPr/>
        </p:nvGrpSpPr>
        <p:grpSpPr>
          <a:xfrm>
            <a:off x="5071952" y="4975819"/>
            <a:ext cx="3352566" cy="738664"/>
            <a:chOff x="560912" y="1927819"/>
            <a:chExt cx="3352566" cy="738664"/>
          </a:xfrm>
        </p:grpSpPr>
        <p:grpSp>
          <p:nvGrpSpPr>
            <p:cNvPr id="32" name="群組 31"/>
            <p:cNvGrpSpPr/>
            <p:nvPr/>
          </p:nvGrpSpPr>
          <p:grpSpPr>
            <a:xfrm>
              <a:off x="560912" y="2086566"/>
              <a:ext cx="421170" cy="421170"/>
              <a:chOff x="1600200" y="2308860"/>
              <a:chExt cx="594360" cy="594360"/>
            </a:xfrm>
            <a:noFill/>
          </p:grpSpPr>
          <p:sp>
            <p:nvSpPr>
              <p:cNvPr id="34" name="橢圓 3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3" name="矩形 3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1740259767"/>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65</a:t>
            </a:fld>
            <a:endParaRPr lang="zh-TW" altLang="en-US"/>
          </a:p>
        </p:txBody>
      </p:sp>
    </p:spTree>
    <p:extLst>
      <p:ext uri="{BB962C8B-B14F-4D97-AF65-F5344CB8AC3E}">
        <p14:creationId xmlns:p14="http://schemas.microsoft.com/office/powerpoint/2010/main" val="3744929829"/>
      </p:ext>
    </p:extLst>
  </p:cSld>
  <p:clrMapOvr>
    <a:masterClrMapping/>
  </p:clrMapOvr>
  <p:timing>
    <p:tnLst>
      <p:par>
        <p:cTn id="1" dur="indefinite" restart="never" nodeType="tmRoot"/>
      </p:par>
    </p:tn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659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2757767827"/>
      </p:ext>
    </p:extLst>
  </p:cSld>
  <p:clrMapOvr>
    <a:masterClrMapping/>
  </p:clrMapOvr>
  <p:timing>
    <p:tnLst>
      <p:par>
        <p:cTn id="1" dur="indefinite" restart="never" nodeType="tmRoot"/>
      </p:par>
    </p:tn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660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328</a:t>
            </a:r>
            <a:endParaRPr lang="zh-TW" altLang="en-US" sz="3600" dirty="0">
              <a:solidFill>
                <a:schemeClr val="bg1">
                  <a:lumMod val="50000"/>
                </a:schemeClr>
              </a:solidFill>
            </a:endParaRPr>
          </a:p>
        </p:txBody>
      </p:sp>
      <p:sp>
        <p:nvSpPr>
          <p:cNvPr id="7" name="矩形 6"/>
          <p:cNvSpPr/>
          <p:nvPr/>
        </p:nvSpPr>
        <p:spPr>
          <a:xfrm>
            <a:off x="5172452"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8" name="矩形 7"/>
          <p:cNvSpPr/>
          <p:nvPr/>
        </p:nvSpPr>
        <p:spPr>
          <a:xfrm>
            <a:off x="5172452"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5172452"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172452"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4686486" y="2136293"/>
            <a:ext cx="421170" cy="421170"/>
            <a:chOff x="5023476" y="1967700"/>
            <a:chExt cx="421170" cy="421170"/>
          </a:xfrm>
        </p:grpSpPr>
        <p:sp>
          <p:nvSpPr>
            <p:cNvPr id="13" name="橢圓 1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5" name="群組 14"/>
          <p:cNvGrpSpPr/>
          <p:nvPr/>
        </p:nvGrpSpPr>
        <p:grpSpPr>
          <a:xfrm>
            <a:off x="4686486" y="3187853"/>
            <a:ext cx="421170" cy="421170"/>
            <a:chOff x="5023476" y="3019260"/>
            <a:chExt cx="421170" cy="421170"/>
          </a:xfrm>
        </p:grpSpPr>
        <p:sp>
          <p:nvSpPr>
            <p:cNvPr id="16" name="橢圓 15"/>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4686486" y="4239413"/>
            <a:ext cx="421170" cy="421170"/>
            <a:chOff x="5023476" y="4070820"/>
            <a:chExt cx="421170" cy="421170"/>
          </a:xfrm>
        </p:grpSpPr>
        <p:sp>
          <p:nvSpPr>
            <p:cNvPr id="19" name="橢圓 18"/>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4686486" y="5290973"/>
            <a:ext cx="421170" cy="421170"/>
            <a:chOff x="5023476" y="5122380"/>
            <a:chExt cx="421170" cy="421170"/>
          </a:xfrm>
        </p:grpSpPr>
        <p:sp>
          <p:nvSpPr>
            <p:cNvPr id="22" name="橢圓 21"/>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191205456"/>
      </p:ext>
    </p:extLst>
  </p:cSld>
  <p:clrMapOvr>
    <a:masterClrMapping/>
  </p:clrMapOvr>
  <p:timing>
    <p:tnLst>
      <p:par>
        <p:cTn id="1" dur="indefinite" restart="never" nodeType="tmRoot"/>
      </p:par>
    </p:tnLst>
  </p:timing>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661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6"/>
          </p:nvPr>
        </p:nvSpPr>
        <p:spPr/>
      </p:sp>
    </p:spTree>
    <p:extLst>
      <p:ext uri="{BB962C8B-B14F-4D97-AF65-F5344CB8AC3E}">
        <p14:creationId xmlns:p14="http://schemas.microsoft.com/office/powerpoint/2010/main" val="305146896"/>
      </p:ext>
    </p:extLst>
  </p:cSld>
  <p:clrMapOvr>
    <a:masterClrMapping/>
  </p:clrMapOvr>
  <p:timing>
    <p:tnLst>
      <p:par>
        <p:cTn id="1" dur="indefinite" restart="never" nodeType="tmRoot"/>
      </p:par>
    </p:tn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662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6"/>
          </p:nvPr>
        </p:nvPicPr>
        <p:blipFill rotWithShape="1">
          <a:blip r:embed="rId5" cstate="email">
            <a:extLst>
              <a:ext uri="{28A0092B-C50C-407E-A947-70E740481C1C}">
                <a14:useLocalDpi xmlns:a14="http://schemas.microsoft.com/office/drawing/2010/main"/>
              </a:ext>
            </a:extLst>
          </a:blip>
          <a:srcRect/>
          <a:stretch/>
        </p:blipFill>
        <p:spPr/>
      </p:pic>
      <p:pic>
        <p:nvPicPr>
          <p:cNvPr id="17" name="圖片版面配置區 16"/>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文字方塊 13"/>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329</a:t>
            </a:r>
            <a:endParaRPr lang="zh-TW" altLang="en-US" sz="3600" dirty="0">
              <a:solidFill>
                <a:schemeClr val="bg1">
                  <a:lumMod val="50000"/>
                </a:schemeClr>
              </a:solidFill>
            </a:endParaRPr>
          </a:p>
        </p:txBody>
      </p:sp>
    </p:spTree>
    <p:extLst>
      <p:ext uri="{BB962C8B-B14F-4D97-AF65-F5344CB8AC3E}">
        <p14:creationId xmlns:p14="http://schemas.microsoft.com/office/powerpoint/2010/main" val="482470333"/>
      </p:ext>
    </p:extLst>
  </p:cSld>
  <p:clrMapOvr>
    <a:masterClrMapping/>
  </p:clrMapOvr>
  <p:timing>
    <p:tnLst>
      <p:par>
        <p:cTn id="1" dur="indefinite" restart="never" nodeType="tmRoot"/>
      </p:par>
    </p:tnLst>
  </p:timing>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663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3033410102"/>
      </p:ext>
    </p:extLst>
  </p:cSld>
  <p:clrMapOvr>
    <a:masterClrMapping/>
  </p:clrMapOvr>
  <p:timing>
    <p:tnLst>
      <p:par>
        <p:cTn id="1" dur="indefinite" restart="never" nodeType="tmRoot"/>
      </p:par>
    </p:tnLst>
  </p:timing>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664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9" name="圖片版面配置區 1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330</a:t>
            </a:r>
            <a:endParaRPr lang="zh-TW" altLang="en-US" sz="3600" dirty="0">
              <a:solidFill>
                <a:schemeClr val="bg1">
                  <a:lumMod val="50000"/>
                </a:schemeClr>
              </a:solidFill>
            </a:endParaRPr>
          </a:p>
        </p:txBody>
      </p:sp>
    </p:spTree>
    <p:extLst>
      <p:ext uri="{BB962C8B-B14F-4D97-AF65-F5344CB8AC3E}">
        <p14:creationId xmlns:p14="http://schemas.microsoft.com/office/powerpoint/2010/main" val="3529025357"/>
      </p:ext>
    </p:extLst>
  </p:cSld>
  <p:clrMapOvr>
    <a:masterClrMapping/>
  </p:clrMapOvr>
  <p:timing>
    <p:tnLst>
      <p:par>
        <p:cTn id="1" dur="indefinite" restart="never" nodeType="tmRoot"/>
      </p:par>
    </p:tnLst>
  </p:timing>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665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Tree>
    <p:extLst>
      <p:ext uri="{BB962C8B-B14F-4D97-AF65-F5344CB8AC3E}">
        <p14:creationId xmlns:p14="http://schemas.microsoft.com/office/powerpoint/2010/main" val="342797534"/>
      </p:ext>
    </p:extLst>
  </p:cSld>
  <p:clrMapOvr>
    <a:masterClrMapping/>
  </p:clrMapOvr>
  <p:timing>
    <p:tnLst>
      <p:par>
        <p:cTn id="1" dur="indefinite" restart="never" nodeType="tmRoot"/>
      </p:par>
    </p:tnLst>
  </p:timing>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666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25" name="圖片版面配置區 24"/>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8" name="圖片版面配置區 27"/>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9" name="圖片版面配置區 28"/>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31" name="圖片版面配置區 30"/>
          <p:cNvPicPr>
            <a:picLocks noGrp="1" noChangeAspect="1"/>
          </p:cNvPicPr>
          <p:nvPr>
            <p:ph type="pic" sz="quarter" idx="19"/>
          </p:nvPr>
        </p:nvPicPr>
        <p:blipFill>
          <a:blip r:embed="rId8" cstate="email">
            <a:extLst>
              <a:ext uri="{28A0092B-C50C-407E-A947-70E740481C1C}">
                <a14:useLocalDpi xmlns:a14="http://schemas.microsoft.com/office/drawing/2010/main"/>
              </a:ext>
            </a:extLst>
          </a:blip>
          <a:srcRect/>
          <a:stretch>
            <a:fillRect/>
          </a:stretch>
        </p:blipFill>
        <p:spPr/>
      </p:pic>
      <p:pic>
        <p:nvPicPr>
          <p:cNvPr id="32" name="圖片版面配置區 31"/>
          <p:cNvPicPr>
            <a:picLocks noGrp="1" noChangeAspect="1"/>
          </p:cNvPicPr>
          <p:nvPr>
            <p:ph type="pic" sz="quarter" idx="20"/>
          </p:nvPr>
        </p:nvPicPr>
        <p:blipFill>
          <a:blip r:embed="rId9" cstate="email">
            <a:extLst>
              <a:ext uri="{28A0092B-C50C-407E-A947-70E740481C1C}">
                <a14:useLocalDpi xmlns:a14="http://schemas.microsoft.com/office/drawing/2010/main"/>
              </a:ext>
            </a:extLst>
          </a:blip>
          <a:srcRect/>
          <a:stretch>
            <a:fillRect/>
          </a:stretch>
        </p:blipFill>
        <p:spPr/>
      </p:pic>
      <p:pic>
        <p:nvPicPr>
          <p:cNvPr id="33" name="圖片版面配置區 32"/>
          <p:cNvPicPr>
            <a:picLocks noGrp="1" noChangeAspect="1"/>
          </p:cNvPicPr>
          <p:nvPr>
            <p:ph type="pic" sz="quarter" idx="21"/>
          </p:nvPr>
        </p:nvPicPr>
        <p:blipFill>
          <a:blip r:embed="rId10" cstate="email">
            <a:extLst>
              <a:ext uri="{28A0092B-C50C-407E-A947-70E740481C1C}">
                <a14:useLocalDpi xmlns:a14="http://schemas.microsoft.com/office/drawing/2010/main"/>
              </a:ext>
            </a:extLst>
          </a:blip>
          <a:srcRect/>
          <a:stretch>
            <a:fillRect/>
          </a:stretch>
        </p:blipFill>
        <p:spPr/>
      </p:pic>
      <p:pic>
        <p:nvPicPr>
          <p:cNvPr id="34" name="圖片版面配置區 33"/>
          <p:cNvPicPr>
            <a:picLocks noGrp="1" noChangeAspect="1"/>
          </p:cNvPicPr>
          <p:nvPr>
            <p:ph type="pic" sz="quarter" idx="22"/>
          </p:nvPr>
        </p:nvPicPr>
        <p:blipFill>
          <a:blip r:embed="rId11" cstate="email">
            <a:extLst>
              <a:ext uri="{28A0092B-C50C-407E-A947-70E740481C1C}">
                <a14:useLocalDpi xmlns:a14="http://schemas.microsoft.com/office/drawing/2010/main"/>
              </a:ext>
            </a:extLst>
          </a:blip>
          <a:srcRect/>
          <a:stretch>
            <a:fillRect/>
          </a:stretch>
        </p:blipFill>
        <p:spPr/>
      </p:pic>
      <p:pic>
        <p:nvPicPr>
          <p:cNvPr id="35" name="圖片版面配置區 34"/>
          <p:cNvPicPr>
            <a:picLocks noGrp="1" noChangeAspect="1"/>
          </p:cNvPicPr>
          <p:nvPr>
            <p:ph type="pic" sz="quarter" idx="23"/>
          </p:nvPr>
        </p:nvPicPr>
        <p:blipFill>
          <a:blip r:embed="rId12" cstate="email">
            <a:extLst>
              <a:ext uri="{28A0092B-C50C-407E-A947-70E740481C1C}">
                <a14:useLocalDpi xmlns:a14="http://schemas.microsoft.com/office/drawing/2010/main"/>
              </a:ext>
            </a:extLst>
          </a:blip>
          <a:srcRect/>
          <a:stretch>
            <a:fillRect/>
          </a:stretch>
        </p:blipFill>
        <p:spPr/>
      </p:pic>
      <p:pic>
        <p:nvPicPr>
          <p:cNvPr id="37" name="圖片版面配置區 36"/>
          <p:cNvPicPr>
            <a:picLocks noGrp="1" noChangeAspect="1"/>
          </p:cNvPicPr>
          <p:nvPr>
            <p:ph type="pic" sz="quarter" idx="25"/>
          </p:nvPr>
        </p:nvPicPr>
        <p:blipFill>
          <a:blip r:embed="rId13" cstate="email">
            <a:extLst>
              <a:ext uri="{28A0092B-C50C-407E-A947-70E740481C1C}">
                <a14:useLocalDpi xmlns:a14="http://schemas.microsoft.com/office/drawing/2010/main"/>
              </a:ext>
            </a:extLst>
          </a:blip>
          <a:srcRect/>
          <a:stretch>
            <a:fillRect/>
          </a:stretch>
        </p:blipFill>
        <p:spPr/>
      </p:pic>
      <p:pic>
        <p:nvPicPr>
          <p:cNvPr id="41" name="圖片版面配置區 40"/>
          <p:cNvPicPr>
            <a:picLocks noGrp="1" noChangeAspect="1"/>
          </p:cNvPicPr>
          <p:nvPr>
            <p:ph type="pic" sz="quarter" idx="24"/>
          </p:nvPr>
        </p:nvPicPr>
        <p:blipFill>
          <a:blip r:embed="rId14" cstate="email">
            <a:extLst>
              <a:ext uri="{28A0092B-C50C-407E-A947-70E740481C1C}">
                <a14:useLocalDpi xmlns:a14="http://schemas.microsoft.com/office/drawing/2010/main"/>
              </a:ext>
            </a:extLst>
          </a:blip>
          <a:srcRect/>
          <a:stretch>
            <a:fillRect/>
          </a:stretch>
        </p:blipFill>
        <p:spPr/>
      </p:pic>
      <p:pic>
        <p:nvPicPr>
          <p:cNvPr id="43" name="圖片版面配置區 42"/>
          <p:cNvPicPr>
            <a:picLocks noGrp="1" noChangeAspect="1"/>
          </p:cNvPicPr>
          <p:nvPr>
            <p:ph type="pic" sz="quarter" idx="18"/>
          </p:nvPr>
        </p:nvPicPr>
        <p:blipFill>
          <a:blip r:embed="rId15" cstate="email">
            <a:extLst>
              <a:ext uri="{28A0092B-C50C-407E-A947-70E740481C1C}">
                <a14:useLocalDpi xmlns:a14="http://schemas.microsoft.com/office/drawing/2010/main"/>
              </a:ext>
            </a:extLst>
          </a:blip>
          <a:srcRect/>
          <a:stretch>
            <a:fillRect/>
          </a:stretch>
        </p:blipFill>
        <p:spPr/>
      </p:pic>
      <p:sp>
        <p:nvSpPr>
          <p:cNvPr id="18" name="矩形 1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9" name="文字方塊 1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331</a:t>
            </a:r>
            <a:endParaRPr lang="zh-TW" altLang="en-US" sz="3600" dirty="0">
              <a:solidFill>
                <a:schemeClr val="bg1">
                  <a:lumMod val="50000"/>
                </a:schemeClr>
              </a:solidFill>
            </a:endParaRPr>
          </a:p>
        </p:txBody>
      </p:sp>
    </p:spTree>
    <p:extLst>
      <p:ext uri="{BB962C8B-B14F-4D97-AF65-F5344CB8AC3E}">
        <p14:creationId xmlns:p14="http://schemas.microsoft.com/office/powerpoint/2010/main" val="2198576703"/>
      </p:ext>
    </p:extLst>
  </p:cSld>
  <p:clrMapOvr>
    <a:masterClrMapping/>
  </p:clrMapOvr>
  <p:timing>
    <p:tnLst>
      <p:par>
        <p:cTn id="1" dur="indefinite" restart="never" nodeType="tmRoot"/>
      </p:par>
    </p:tnLst>
  </p:timing>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667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
        <p:nvSpPr>
          <p:cNvPr id="12" name="圖片版面配置區 11"/>
          <p:cNvSpPr>
            <a:spLocks noGrp="1"/>
          </p:cNvSpPr>
          <p:nvPr>
            <p:ph type="pic" sz="quarter" idx="20"/>
          </p:nvPr>
        </p:nvSpPr>
        <p:spPr/>
      </p:sp>
      <p:sp>
        <p:nvSpPr>
          <p:cNvPr id="13" name="圖片版面配置區 12"/>
          <p:cNvSpPr>
            <a:spLocks noGrp="1"/>
          </p:cNvSpPr>
          <p:nvPr>
            <p:ph type="pic" sz="quarter" idx="21"/>
          </p:nvPr>
        </p:nvSpPr>
        <p:spPr/>
      </p:sp>
      <p:sp>
        <p:nvSpPr>
          <p:cNvPr id="14" name="圖片版面配置區 13"/>
          <p:cNvSpPr>
            <a:spLocks noGrp="1"/>
          </p:cNvSpPr>
          <p:nvPr>
            <p:ph type="pic" sz="quarter" idx="22"/>
          </p:nvPr>
        </p:nvSpPr>
        <p:spPr/>
      </p:sp>
      <p:sp>
        <p:nvSpPr>
          <p:cNvPr id="15" name="圖片版面配置區 14"/>
          <p:cNvSpPr>
            <a:spLocks noGrp="1"/>
          </p:cNvSpPr>
          <p:nvPr>
            <p:ph type="pic" sz="quarter" idx="23"/>
          </p:nvPr>
        </p:nvSpPr>
        <p:spPr/>
      </p:sp>
      <p:sp>
        <p:nvSpPr>
          <p:cNvPr id="16" name="圖片版面配置區 15"/>
          <p:cNvSpPr>
            <a:spLocks noGrp="1"/>
          </p:cNvSpPr>
          <p:nvPr>
            <p:ph type="pic" sz="quarter" idx="24"/>
          </p:nvPr>
        </p:nvSpPr>
        <p:spPr/>
      </p:sp>
      <p:sp>
        <p:nvSpPr>
          <p:cNvPr id="17" name="圖片版面配置區 16"/>
          <p:cNvSpPr>
            <a:spLocks noGrp="1"/>
          </p:cNvSpPr>
          <p:nvPr>
            <p:ph type="pic" sz="quarter" idx="25"/>
          </p:nvPr>
        </p:nvSpPr>
        <p:spPr/>
      </p:sp>
    </p:spTree>
    <p:extLst>
      <p:ext uri="{BB962C8B-B14F-4D97-AF65-F5344CB8AC3E}">
        <p14:creationId xmlns:p14="http://schemas.microsoft.com/office/powerpoint/2010/main" val="3114623806"/>
      </p:ext>
    </p:extLst>
  </p:cSld>
  <p:clrMapOvr>
    <a:masterClrMapping/>
  </p:clrMapOvr>
  <p:timing>
    <p:tnLst>
      <p:par>
        <p:cTn id="1" dur="indefinite" restart="never" nodeType="tmRoot"/>
      </p:par>
    </p:tnLst>
  </p:timing>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668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25" name="圖片版面配置區 24"/>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8" name="圖片版面配置區 27"/>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9" name="圖片版面配置區 28"/>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30" name="圖片版面配置區 29"/>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31" name="圖片版面配置區 30"/>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332</a:t>
            </a:r>
            <a:endParaRPr lang="zh-TW" altLang="en-US" sz="3600" dirty="0">
              <a:solidFill>
                <a:schemeClr val="bg1">
                  <a:lumMod val="50000"/>
                </a:schemeClr>
              </a:solidFill>
            </a:endParaRPr>
          </a:p>
        </p:txBody>
      </p:sp>
      <p:sp>
        <p:nvSpPr>
          <p:cNvPr id="13" name="橢圓 12"/>
          <p:cNvSpPr/>
          <p:nvPr/>
        </p:nvSpPr>
        <p:spPr>
          <a:xfrm>
            <a:off x="143469" y="1930433"/>
            <a:ext cx="936104" cy="936104"/>
          </a:xfrm>
          <a:prstGeom prst="ellipse">
            <a:avLst/>
          </a:prstGeom>
          <a:noFill/>
          <a:ln w="57150">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lumMod val="50000"/>
                  </a:schemeClr>
                </a:solidFill>
                <a:latin typeface="微軟正黑體" panose="020B0604030504040204" pitchFamily="34" charset="-120"/>
                <a:ea typeface="微軟正黑體" panose="020B0604030504040204" pitchFamily="34" charset="-120"/>
              </a:rPr>
              <a:t>1</a:t>
            </a:r>
          </a:p>
        </p:txBody>
      </p:sp>
      <p:sp>
        <p:nvSpPr>
          <p:cNvPr id="14" name="文字方塊 5"/>
          <p:cNvSpPr txBox="1"/>
          <p:nvPr/>
        </p:nvSpPr>
        <p:spPr>
          <a:xfrm>
            <a:off x="1125907" y="1936820"/>
            <a:ext cx="1933865" cy="92333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5" name="橢圓 14"/>
          <p:cNvSpPr/>
          <p:nvPr/>
        </p:nvSpPr>
        <p:spPr>
          <a:xfrm>
            <a:off x="3113848" y="1930433"/>
            <a:ext cx="936104" cy="936104"/>
          </a:xfrm>
          <a:prstGeom prst="ellipse">
            <a:avLst/>
          </a:prstGeom>
          <a:noFill/>
          <a:ln w="571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lumMod val="50000"/>
                  </a:schemeClr>
                </a:solidFill>
                <a:latin typeface="微軟正黑體" panose="020B0604030504040204" pitchFamily="34" charset="-120"/>
                <a:ea typeface="微軟正黑體" panose="020B0604030504040204" pitchFamily="34" charset="-120"/>
              </a:rPr>
              <a:t>2</a:t>
            </a:r>
          </a:p>
        </p:txBody>
      </p:sp>
      <p:sp>
        <p:nvSpPr>
          <p:cNvPr id="16" name="文字方塊 7"/>
          <p:cNvSpPr txBox="1"/>
          <p:nvPr/>
        </p:nvSpPr>
        <p:spPr>
          <a:xfrm>
            <a:off x="4096286" y="1936820"/>
            <a:ext cx="1933865" cy="92333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
        <p:nvSpPr>
          <p:cNvPr id="17" name="橢圓 16"/>
          <p:cNvSpPr/>
          <p:nvPr/>
        </p:nvSpPr>
        <p:spPr>
          <a:xfrm>
            <a:off x="6084228" y="1930433"/>
            <a:ext cx="936104" cy="936104"/>
          </a:xfrm>
          <a:prstGeom prst="ellipse">
            <a:avLst/>
          </a:prstGeom>
          <a:noFill/>
          <a:ln w="57150">
            <a:solidFill>
              <a:schemeClr val="accent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3600" b="1" dirty="0" smtClean="0">
                <a:solidFill>
                  <a:schemeClr val="bg1">
                    <a:lumMod val="50000"/>
                  </a:schemeClr>
                </a:solidFill>
                <a:latin typeface="微軟正黑體" panose="020B0604030504040204" pitchFamily="34" charset="-120"/>
                <a:ea typeface="微軟正黑體" panose="020B0604030504040204" pitchFamily="34" charset="-120"/>
              </a:rPr>
              <a:t>3</a:t>
            </a:r>
          </a:p>
        </p:txBody>
      </p:sp>
      <p:sp>
        <p:nvSpPr>
          <p:cNvPr id="18" name="文字方塊 9"/>
          <p:cNvSpPr txBox="1"/>
          <p:nvPr/>
        </p:nvSpPr>
        <p:spPr>
          <a:xfrm>
            <a:off x="7066666" y="1936820"/>
            <a:ext cx="1933865" cy="92333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a:t>
            </a:r>
          </a:p>
        </p:txBody>
      </p:sp>
    </p:spTree>
    <p:extLst>
      <p:ext uri="{BB962C8B-B14F-4D97-AF65-F5344CB8AC3E}">
        <p14:creationId xmlns:p14="http://schemas.microsoft.com/office/powerpoint/2010/main" val="51639449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17"/>
          </p:nvPr>
        </p:nvSpPr>
        <p:spPr/>
        <p:txBody>
          <a:bodyPr/>
          <a:lstStyle/>
          <a:p>
            <a:fld id="{E27FD744-A41C-4EAD-96D0-2F84A994B62C}" type="slidenum">
              <a:rPr lang="zh-TW" altLang="en-US" smtClean="0"/>
              <a:t>66</a:t>
            </a:fld>
            <a:endParaRPr lang="zh-TW" altLang="en-US"/>
          </a:p>
        </p:txBody>
      </p:sp>
      <p:pic>
        <p:nvPicPr>
          <p:cNvPr id="17" name="圖片版面配置區 16"/>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sp>
        <p:nvSpPr>
          <p:cNvPr id="18" name="矩形 1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031</a:t>
            </a:r>
            <a:endParaRPr lang="zh-TW" altLang="en-US" sz="3600" dirty="0">
              <a:solidFill>
                <a:schemeClr val="bg1">
                  <a:lumMod val="50000"/>
                </a:schemeClr>
              </a:solidFill>
            </a:endParaRPr>
          </a:p>
        </p:txBody>
      </p:sp>
      <p:sp>
        <p:nvSpPr>
          <p:cNvPr id="11" name="文字方塊 51"/>
          <p:cNvSpPr txBox="1"/>
          <p:nvPr/>
        </p:nvSpPr>
        <p:spPr>
          <a:xfrm>
            <a:off x="679528" y="1500384"/>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633987651"/>
      </p:ext>
    </p:extLst>
  </p:cSld>
  <p:clrMapOvr>
    <a:masterClrMapping/>
  </p:clrMapOvr>
  <p:timing>
    <p:tnLst>
      <p:par>
        <p:cTn id="1" dur="indefinite" restart="never" nodeType="tmRoot"/>
      </p:par>
    </p:tn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669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Tree>
    <p:extLst>
      <p:ext uri="{BB962C8B-B14F-4D97-AF65-F5344CB8AC3E}">
        <p14:creationId xmlns:p14="http://schemas.microsoft.com/office/powerpoint/2010/main" val="2889938360"/>
      </p:ext>
    </p:extLst>
  </p:cSld>
  <p:clrMapOvr>
    <a:masterClrMapping/>
  </p:clrMapOvr>
  <p:timing>
    <p:tnLst>
      <p:par>
        <p:cTn id="1" dur="indefinite" restart="never" nodeType="tmRoot"/>
      </p:par>
    </p:tnLst>
  </p:timing>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670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7" name="圖片版面配置區 16"/>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7"/>
          </p:nvPr>
        </p:nvPicPr>
        <p:blipFill rotWithShape="1">
          <a:blip r:embed="rId7" cstate="email">
            <a:extLst>
              <a:ext uri="{28A0092B-C50C-407E-A947-70E740481C1C}">
                <a14:useLocalDpi xmlns:a14="http://schemas.microsoft.com/office/drawing/2010/main"/>
              </a:ext>
            </a:extLst>
          </a:blip>
          <a:src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333</a:t>
            </a:r>
            <a:endParaRPr lang="zh-TW" altLang="en-US" sz="3600" dirty="0">
              <a:solidFill>
                <a:schemeClr val="bg1">
                  <a:lumMod val="50000"/>
                </a:schemeClr>
              </a:solidFill>
            </a:endParaRPr>
          </a:p>
        </p:txBody>
      </p:sp>
      <p:sp>
        <p:nvSpPr>
          <p:cNvPr id="12" name="文字方塊 12"/>
          <p:cNvSpPr txBox="1"/>
          <p:nvPr/>
        </p:nvSpPr>
        <p:spPr>
          <a:xfrm>
            <a:off x="1245953" y="190903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3" name="矩形 12"/>
          <p:cNvSpPr/>
          <p:nvPr/>
        </p:nvSpPr>
        <p:spPr>
          <a:xfrm>
            <a:off x="1245953" y="231149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4"/>
          <p:cNvSpPr txBox="1"/>
          <p:nvPr/>
        </p:nvSpPr>
        <p:spPr>
          <a:xfrm>
            <a:off x="1245953" y="280645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5" name="矩形 14"/>
          <p:cNvSpPr/>
          <p:nvPr/>
        </p:nvSpPr>
        <p:spPr>
          <a:xfrm>
            <a:off x="1245953" y="320891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6"/>
          <p:cNvSpPr txBox="1"/>
          <p:nvPr/>
        </p:nvSpPr>
        <p:spPr>
          <a:xfrm>
            <a:off x="1229916" y="371962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23" name="矩形 22"/>
          <p:cNvSpPr/>
          <p:nvPr/>
        </p:nvSpPr>
        <p:spPr>
          <a:xfrm>
            <a:off x="1229916" y="412208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4" name="文字方塊 18"/>
          <p:cNvSpPr txBox="1"/>
          <p:nvPr/>
        </p:nvSpPr>
        <p:spPr>
          <a:xfrm>
            <a:off x="1229916" y="4617044"/>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5" name="矩形 24"/>
          <p:cNvSpPr/>
          <p:nvPr/>
        </p:nvSpPr>
        <p:spPr>
          <a:xfrm>
            <a:off x="1229916" y="501950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6" name="群組 25"/>
          <p:cNvGrpSpPr/>
          <p:nvPr/>
        </p:nvGrpSpPr>
        <p:grpSpPr>
          <a:xfrm>
            <a:off x="706272" y="3038251"/>
            <a:ext cx="523644" cy="523644"/>
            <a:chOff x="5731184" y="3068960"/>
            <a:chExt cx="816070" cy="816070"/>
          </a:xfrm>
        </p:grpSpPr>
        <p:sp>
          <p:nvSpPr>
            <p:cNvPr id="43" name="橢圓 4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44" name="群組 43"/>
            <p:cNvGrpSpPr/>
            <p:nvPr/>
          </p:nvGrpSpPr>
          <p:grpSpPr>
            <a:xfrm>
              <a:off x="5935646" y="3308966"/>
              <a:ext cx="407146" cy="336058"/>
              <a:chOff x="13079250" y="23448756"/>
              <a:chExt cx="2967819" cy="2449630"/>
            </a:xfrm>
            <a:solidFill>
              <a:schemeClr val="bg1"/>
            </a:solidFill>
          </p:grpSpPr>
          <p:sp>
            <p:nvSpPr>
              <p:cNvPr id="45" name="手繪多邊形 4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6" name="手繪多邊形 4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706272" y="2140828"/>
            <a:ext cx="523644" cy="523644"/>
            <a:chOff x="5731184" y="1981037"/>
            <a:chExt cx="816070" cy="816070"/>
          </a:xfrm>
        </p:grpSpPr>
        <p:sp>
          <p:nvSpPr>
            <p:cNvPr id="41" name="橢圓 40"/>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a:off x="690235" y="3951418"/>
            <a:ext cx="523644" cy="523644"/>
            <a:chOff x="5731184" y="4156883"/>
            <a:chExt cx="816070" cy="816070"/>
          </a:xfrm>
        </p:grpSpPr>
        <p:sp>
          <p:nvSpPr>
            <p:cNvPr id="32" name="橢圓 31"/>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3" name="群組 32"/>
            <p:cNvGrpSpPr/>
            <p:nvPr/>
          </p:nvGrpSpPr>
          <p:grpSpPr>
            <a:xfrm>
              <a:off x="5939596" y="4366125"/>
              <a:ext cx="399246" cy="397586"/>
              <a:chOff x="35309818" y="13261794"/>
              <a:chExt cx="2516828" cy="2506357"/>
            </a:xfrm>
            <a:solidFill>
              <a:schemeClr val="bg1"/>
            </a:solidFill>
          </p:grpSpPr>
          <p:sp>
            <p:nvSpPr>
              <p:cNvPr id="34" name="手繪多邊形 33"/>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9" name="群組 28"/>
          <p:cNvGrpSpPr/>
          <p:nvPr/>
        </p:nvGrpSpPr>
        <p:grpSpPr>
          <a:xfrm>
            <a:off x="690235" y="4848841"/>
            <a:ext cx="523644" cy="523644"/>
            <a:chOff x="5731184" y="5244806"/>
            <a:chExt cx="816070" cy="816070"/>
          </a:xfrm>
        </p:grpSpPr>
        <p:sp>
          <p:nvSpPr>
            <p:cNvPr id="30" name="橢圓 29"/>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手繪多邊形 30"/>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863033347"/>
      </p:ext>
    </p:extLst>
  </p:cSld>
  <p:clrMapOvr>
    <a:masterClrMapping/>
  </p:clrMapOvr>
  <p:timing>
    <p:tnLst>
      <p:par>
        <p:cTn id="1" dur="indefinite" restart="never" nodeType="tmRoot"/>
      </p:par>
    </p:tnLst>
  </p:timing>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671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Tree>
    <p:extLst>
      <p:ext uri="{BB962C8B-B14F-4D97-AF65-F5344CB8AC3E}">
        <p14:creationId xmlns:p14="http://schemas.microsoft.com/office/powerpoint/2010/main" val="1003729465"/>
      </p:ext>
    </p:extLst>
  </p:cSld>
  <p:clrMapOvr>
    <a:masterClrMapping/>
  </p:clrMapOvr>
  <p:timing>
    <p:tnLst>
      <p:par>
        <p:cTn id="1" dur="indefinite" restart="never" nodeType="tmRoot"/>
      </p:par>
    </p:tnLst>
  </p:timing>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672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rotWithShape="1">
          <a:blip r:embed="rId5" cstate="email">
            <a:extLst>
              <a:ext uri="{28A0092B-C50C-407E-A947-70E740481C1C}">
                <a14:useLocalDpi xmlns:a14="http://schemas.microsoft.com/office/drawing/2010/main"/>
              </a:ext>
            </a:extLst>
          </a:blip>
          <a:src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334</a:t>
            </a:r>
            <a:endParaRPr lang="zh-TW" altLang="en-US" sz="3600" dirty="0">
              <a:solidFill>
                <a:schemeClr val="bg1">
                  <a:lumMod val="50000"/>
                </a:schemeClr>
              </a:solidFill>
            </a:endParaRPr>
          </a:p>
        </p:txBody>
      </p:sp>
      <p:sp>
        <p:nvSpPr>
          <p:cNvPr id="10" name="矩形 9"/>
          <p:cNvSpPr/>
          <p:nvPr/>
        </p:nvSpPr>
        <p:spPr>
          <a:xfrm>
            <a:off x="1504076" y="4373462"/>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1" name="群組 10"/>
          <p:cNvGrpSpPr/>
          <p:nvPr/>
        </p:nvGrpSpPr>
        <p:grpSpPr>
          <a:xfrm>
            <a:off x="1027000" y="4402599"/>
            <a:ext cx="403390" cy="403390"/>
            <a:chOff x="5023476" y="1967700"/>
            <a:chExt cx="421170" cy="421170"/>
          </a:xfrm>
        </p:grpSpPr>
        <p:sp>
          <p:nvSpPr>
            <p:cNvPr id="12" name="橢圓 1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504076" y="5097362"/>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9" name="群組 18"/>
          <p:cNvGrpSpPr/>
          <p:nvPr/>
        </p:nvGrpSpPr>
        <p:grpSpPr>
          <a:xfrm>
            <a:off x="1027000" y="5126499"/>
            <a:ext cx="403390" cy="403390"/>
            <a:chOff x="5023476" y="1967700"/>
            <a:chExt cx="421170" cy="421170"/>
          </a:xfrm>
        </p:grpSpPr>
        <p:sp>
          <p:nvSpPr>
            <p:cNvPr id="20" name="橢圓 19"/>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1027000" y="5850399"/>
            <a:ext cx="403390" cy="403390"/>
            <a:chOff x="5023476" y="1967700"/>
            <a:chExt cx="421170" cy="421170"/>
          </a:xfrm>
        </p:grpSpPr>
        <p:sp>
          <p:nvSpPr>
            <p:cNvPr id="23" name="橢圓 22"/>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504076" y="5790483"/>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26" name="矩形 25"/>
          <p:cNvSpPr/>
          <p:nvPr/>
        </p:nvSpPr>
        <p:spPr>
          <a:xfrm>
            <a:off x="4626042" y="1670048"/>
            <a:ext cx="4060758" cy="108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a:solidFill>
                  <a:schemeClr val="bg1"/>
                </a:solidFill>
              </a:rPr>
              <a:t>The quick brown fox jumps over the lazy </a:t>
            </a:r>
            <a:r>
              <a:rPr lang="en-US" altLang="zh-TW" dirty="0" smtClean="0">
                <a:solidFill>
                  <a:schemeClr val="bg1"/>
                </a:solidFill>
              </a:rPr>
              <a:t>dog.</a:t>
            </a:r>
            <a:endParaRPr lang="zh-TW" altLang="en-US" dirty="0"/>
          </a:p>
        </p:txBody>
      </p:sp>
    </p:spTree>
    <p:extLst>
      <p:ext uri="{BB962C8B-B14F-4D97-AF65-F5344CB8AC3E}">
        <p14:creationId xmlns:p14="http://schemas.microsoft.com/office/powerpoint/2010/main" val="1511786241"/>
      </p:ext>
    </p:extLst>
  </p:cSld>
  <p:clrMapOvr>
    <a:masterClrMapping/>
  </p:clrMapOvr>
  <p:timing>
    <p:tnLst>
      <p:par>
        <p:cTn id="1" dur="indefinite" restart="never" nodeType="tmRoot"/>
      </p:par>
    </p:tnLst>
  </p:timing>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673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1246626892"/>
      </p:ext>
    </p:extLst>
  </p:cSld>
  <p:clrMapOvr>
    <a:masterClrMapping/>
  </p:clrMapOvr>
  <p:timing>
    <p:tnLst>
      <p:par>
        <p:cTn id="1" dur="indefinite" restart="never" nodeType="tmRoot"/>
      </p:par>
    </p:tnLst>
  </p:timing>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674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sp>
        <p:nvSpPr>
          <p:cNvPr id="8" name="文字方塊 7"/>
          <p:cNvSpPr txBox="1"/>
          <p:nvPr/>
        </p:nvSpPr>
        <p:spPr>
          <a:xfrm>
            <a:off x="141517" y="35606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335</a:t>
            </a:r>
            <a:endParaRPr lang="zh-TW" altLang="en-US" sz="3600" dirty="0">
              <a:solidFill>
                <a:schemeClr val="bg1"/>
              </a:solidFill>
            </a:endParaRPr>
          </a:p>
        </p:txBody>
      </p:sp>
    </p:spTree>
    <p:extLst>
      <p:ext uri="{BB962C8B-B14F-4D97-AF65-F5344CB8AC3E}">
        <p14:creationId xmlns:p14="http://schemas.microsoft.com/office/powerpoint/2010/main" val="3237831870"/>
      </p:ext>
    </p:extLst>
  </p:cSld>
  <p:clrMapOvr>
    <a:masterClrMapping/>
  </p:clrMapOvr>
  <p:timing>
    <p:tnLst>
      <p:par>
        <p:cTn id="1" dur="indefinite" restart="never" nodeType="tmRoot"/>
      </p:par>
    </p:tnLst>
  </p:timing>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675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16"/>
          </p:nvPr>
        </p:nvSpPr>
        <p:spPr/>
      </p:sp>
    </p:spTree>
    <p:extLst>
      <p:ext uri="{BB962C8B-B14F-4D97-AF65-F5344CB8AC3E}">
        <p14:creationId xmlns:p14="http://schemas.microsoft.com/office/powerpoint/2010/main" val="1379796243"/>
      </p:ext>
    </p:extLst>
  </p:cSld>
  <p:clrMapOvr>
    <a:masterClrMapping/>
  </p:clrMapOvr>
  <p:timing>
    <p:tnLst>
      <p:par>
        <p:cTn id="1" dur="indefinite" restart="never" nodeType="tmRoot"/>
      </p:par>
    </p:tnLst>
  </p:timing>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676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336</a:t>
            </a:r>
            <a:endParaRPr lang="zh-TW" altLang="en-US" sz="3600" dirty="0">
              <a:solidFill>
                <a:schemeClr val="bg1">
                  <a:lumMod val="50000"/>
                </a:schemeClr>
              </a:solidFill>
            </a:endParaRPr>
          </a:p>
        </p:txBody>
      </p:sp>
      <p:sp>
        <p:nvSpPr>
          <p:cNvPr id="32" name="矩形 31"/>
          <p:cNvSpPr/>
          <p:nvPr/>
        </p:nvSpPr>
        <p:spPr>
          <a:xfrm>
            <a:off x="6405494" y="252935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33" name="橢圓 32"/>
          <p:cNvSpPr/>
          <p:nvPr/>
        </p:nvSpPr>
        <p:spPr>
          <a:xfrm>
            <a:off x="5571104" y="2034086"/>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34" name="直線接點 33"/>
          <p:cNvCxnSpPr/>
          <p:nvPr/>
        </p:nvCxnSpPr>
        <p:spPr>
          <a:xfrm>
            <a:off x="5994014" y="245128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5" name="文字方塊 88"/>
          <p:cNvSpPr txBox="1"/>
          <p:nvPr/>
        </p:nvSpPr>
        <p:spPr>
          <a:xfrm>
            <a:off x="6405494" y="198640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36" name="矩形 35"/>
          <p:cNvSpPr/>
          <p:nvPr/>
        </p:nvSpPr>
        <p:spPr>
          <a:xfrm>
            <a:off x="6405494" y="400382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37" name="橢圓 36"/>
          <p:cNvSpPr/>
          <p:nvPr/>
        </p:nvSpPr>
        <p:spPr>
          <a:xfrm>
            <a:off x="5571104" y="3508556"/>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38" name="直線接點 37"/>
          <p:cNvCxnSpPr/>
          <p:nvPr/>
        </p:nvCxnSpPr>
        <p:spPr>
          <a:xfrm>
            <a:off x="5994014" y="392575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9" name="文字方塊 88"/>
          <p:cNvSpPr txBox="1"/>
          <p:nvPr/>
        </p:nvSpPr>
        <p:spPr>
          <a:xfrm>
            <a:off x="6405494" y="346087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40" name="矩形 39"/>
          <p:cNvSpPr/>
          <p:nvPr/>
        </p:nvSpPr>
        <p:spPr>
          <a:xfrm>
            <a:off x="6405494" y="547829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41" name="橢圓 40"/>
          <p:cNvSpPr/>
          <p:nvPr/>
        </p:nvSpPr>
        <p:spPr>
          <a:xfrm>
            <a:off x="5571104" y="4983026"/>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42" name="直線接點 41"/>
          <p:cNvCxnSpPr/>
          <p:nvPr/>
        </p:nvCxnSpPr>
        <p:spPr>
          <a:xfrm>
            <a:off x="5994014" y="540022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43" name="文字方塊 88"/>
          <p:cNvSpPr txBox="1"/>
          <p:nvPr/>
        </p:nvSpPr>
        <p:spPr>
          <a:xfrm>
            <a:off x="6405494" y="493534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761895674"/>
      </p:ext>
    </p:extLst>
  </p:cSld>
  <p:clrMapOvr>
    <a:masterClrMapping/>
  </p:clrMapOvr>
  <p:timing>
    <p:tnLst>
      <p:par>
        <p:cTn id="1" dur="indefinite" restart="never" nodeType="tmRoot"/>
      </p:par>
    </p:tnLst>
  </p:timing>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677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4131412922"/>
      </p:ext>
    </p:extLst>
  </p:cSld>
  <p:clrMapOvr>
    <a:masterClrMapping/>
  </p:clrMapOvr>
  <p:timing>
    <p:tnLst>
      <p:par>
        <p:cTn id="1" dur="indefinite" restart="never" nodeType="tmRoot"/>
      </p:par>
    </p:tnLst>
  </p:timing>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678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21" name="圖片版面配置區 2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8"/>
          </p:nvPr>
        </p:nvPicPr>
        <p:blipFill>
          <a:blip r:embed="rId7"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9"/>
          </p:nvPr>
        </p:nvPicPr>
        <p:blipFill>
          <a:blip r:embed="rId8"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7"/>
          </p:nvPr>
        </p:nvPicPr>
        <p:blipFill rotWithShape="1">
          <a:blip r:embed="rId9" cstate="email">
            <a:extLst>
              <a:ext uri="{28A0092B-C50C-407E-A947-70E740481C1C}">
                <a14:useLocalDpi xmlns:a14="http://schemas.microsoft.com/office/drawing/2010/main"/>
              </a:ext>
            </a:extLst>
          </a:blip>
          <a:srcRect/>
          <a:stretch/>
        </p:blipFill>
        <p:spPr/>
      </p:pic>
      <p:sp>
        <p:nvSpPr>
          <p:cNvPr id="12" name="矩形 11"/>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337</a:t>
            </a:r>
            <a:endParaRPr lang="zh-TW" altLang="en-US" sz="3600" dirty="0">
              <a:solidFill>
                <a:schemeClr val="bg1">
                  <a:lumMod val="50000"/>
                </a:schemeClr>
              </a:solidFill>
            </a:endParaRPr>
          </a:p>
        </p:txBody>
      </p:sp>
    </p:spTree>
    <p:extLst>
      <p:ext uri="{BB962C8B-B14F-4D97-AF65-F5344CB8AC3E}">
        <p14:creationId xmlns:p14="http://schemas.microsoft.com/office/powerpoint/2010/main" val="3226320232"/>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67</a:t>
            </a:fld>
            <a:endParaRPr lang="zh-TW" altLang="en-US"/>
          </a:p>
        </p:txBody>
      </p:sp>
    </p:spTree>
    <p:extLst>
      <p:ext uri="{BB962C8B-B14F-4D97-AF65-F5344CB8AC3E}">
        <p14:creationId xmlns:p14="http://schemas.microsoft.com/office/powerpoint/2010/main" val="599428732"/>
      </p:ext>
    </p:extLst>
  </p:cSld>
  <p:clrMapOvr>
    <a:masterClrMapping/>
  </p:clrMapOvr>
  <p:timing>
    <p:tnLst>
      <p:par>
        <p:cTn id="1" dur="indefinite" restart="never" nodeType="tmRoot"/>
      </p:par>
    </p:tn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679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Tree>
    <p:extLst>
      <p:ext uri="{BB962C8B-B14F-4D97-AF65-F5344CB8AC3E}">
        <p14:creationId xmlns:p14="http://schemas.microsoft.com/office/powerpoint/2010/main" val="1571826785"/>
      </p:ext>
    </p:extLst>
  </p:cSld>
  <p:clrMapOvr>
    <a:masterClrMapping/>
  </p:clrMapOvr>
  <p:timing>
    <p:tnLst>
      <p:par>
        <p:cTn id="1" dur="indefinite" restart="never" nodeType="tmRoot"/>
      </p:par>
    </p:tnLst>
  </p:timing>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680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23" name="圖片版面配置區 2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29" name="圖片版面配置區 28"/>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pic>
        <p:nvPicPr>
          <p:cNvPr id="28" name="圖片版面配置區 27"/>
          <p:cNvPicPr>
            <a:picLocks noGrp="1" noChangeAspect="1"/>
          </p:cNvPicPr>
          <p:nvPr>
            <p:ph type="pic" sz="quarter" idx="20"/>
          </p:nvPr>
        </p:nvPicPr>
        <p:blipFill>
          <a:blip r:embed="rId10" cstate="email">
            <a:extLst>
              <a:ext uri="{28A0092B-C50C-407E-A947-70E740481C1C}">
                <a14:useLocalDpi xmlns:a14="http://schemas.microsoft.com/office/drawing/2010/main"/>
              </a:ext>
            </a:extLst>
          </a:blip>
          <a:srcRect/>
          <a:stretch>
            <a:fillRect/>
          </a:stretch>
        </p:blipFill>
        <p:spPr/>
      </p:pic>
      <p:sp>
        <p:nvSpPr>
          <p:cNvPr id="13" name="文字方塊 12"/>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338</a:t>
            </a:r>
            <a:endParaRPr lang="zh-TW" altLang="en-US" sz="3600" dirty="0">
              <a:solidFill>
                <a:schemeClr val="bg1"/>
              </a:solidFill>
            </a:endParaRPr>
          </a:p>
        </p:txBody>
      </p:sp>
    </p:spTree>
    <p:extLst>
      <p:ext uri="{BB962C8B-B14F-4D97-AF65-F5344CB8AC3E}">
        <p14:creationId xmlns:p14="http://schemas.microsoft.com/office/powerpoint/2010/main" val="2947051391"/>
      </p:ext>
    </p:extLst>
  </p:cSld>
  <p:clrMapOvr>
    <a:masterClrMapping/>
  </p:clrMapOvr>
  <p:timing>
    <p:tnLst>
      <p:par>
        <p:cTn id="1" dur="indefinite" restart="never" nodeType="tmRoot"/>
      </p:par>
    </p:tnLst>
  </p:timing>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681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
        <p:nvSpPr>
          <p:cNvPr id="12" name="圖片版面配置區 11"/>
          <p:cNvSpPr>
            <a:spLocks noGrp="1"/>
          </p:cNvSpPr>
          <p:nvPr>
            <p:ph type="pic" sz="quarter" idx="20"/>
          </p:nvPr>
        </p:nvSpPr>
        <p:spPr/>
      </p:sp>
    </p:spTree>
    <p:extLst>
      <p:ext uri="{BB962C8B-B14F-4D97-AF65-F5344CB8AC3E}">
        <p14:creationId xmlns:p14="http://schemas.microsoft.com/office/powerpoint/2010/main" val="1596215201"/>
      </p:ext>
    </p:extLst>
  </p:cSld>
  <p:clrMapOvr>
    <a:masterClrMapping/>
  </p:clrMapOvr>
  <p:timing>
    <p:tnLst>
      <p:par>
        <p:cTn id="1" dur="indefinite" restart="never" nodeType="tmRoot"/>
      </p:par>
    </p:tnLst>
  </p:timing>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682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9" name="圖片版面配置區 1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21" name="圖片版面配置區 2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339</a:t>
            </a:r>
            <a:endParaRPr lang="zh-TW" altLang="en-US" sz="3600" dirty="0">
              <a:solidFill>
                <a:schemeClr val="bg1">
                  <a:lumMod val="50000"/>
                </a:schemeClr>
              </a:solidFill>
            </a:endParaRPr>
          </a:p>
        </p:txBody>
      </p:sp>
    </p:spTree>
    <p:extLst>
      <p:ext uri="{BB962C8B-B14F-4D97-AF65-F5344CB8AC3E}">
        <p14:creationId xmlns:p14="http://schemas.microsoft.com/office/powerpoint/2010/main" val="4294589236"/>
      </p:ext>
    </p:extLst>
  </p:cSld>
  <p:clrMapOvr>
    <a:masterClrMapping/>
  </p:clrMapOvr>
  <p:timing>
    <p:tnLst>
      <p:par>
        <p:cTn id="1" dur="indefinite" restart="never" nodeType="tmRoot"/>
      </p:par>
    </p:tnLst>
  </p:timing>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683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Tree>
    <p:extLst>
      <p:ext uri="{BB962C8B-B14F-4D97-AF65-F5344CB8AC3E}">
        <p14:creationId xmlns:p14="http://schemas.microsoft.com/office/powerpoint/2010/main" val="3909869981"/>
      </p:ext>
    </p:extLst>
  </p:cSld>
  <p:clrMapOvr>
    <a:masterClrMapping/>
  </p:clrMapOvr>
  <p:timing>
    <p:tnLst>
      <p:par>
        <p:cTn id="1" dur="indefinite" restart="never" nodeType="tmRoot"/>
      </p:par>
    </p:tnLst>
  </p:timing>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684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8" name="圖片版面配置區 1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340</a:t>
            </a:r>
            <a:endParaRPr lang="zh-TW" altLang="en-US" sz="3600" dirty="0">
              <a:solidFill>
                <a:schemeClr val="bg1">
                  <a:lumMod val="50000"/>
                </a:schemeClr>
              </a:solidFill>
            </a:endParaRPr>
          </a:p>
        </p:txBody>
      </p:sp>
    </p:spTree>
    <p:extLst>
      <p:ext uri="{BB962C8B-B14F-4D97-AF65-F5344CB8AC3E}">
        <p14:creationId xmlns:p14="http://schemas.microsoft.com/office/powerpoint/2010/main" val="636625682"/>
      </p:ext>
    </p:extLst>
  </p:cSld>
  <p:clrMapOvr>
    <a:masterClrMapping/>
  </p:clrMapOvr>
  <p:timing>
    <p:tnLst>
      <p:par>
        <p:cTn id="1" dur="indefinite" restart="never" nodeType="tmRoot"/>
      </p:par>
    </p:tnLst>
  </p:timing>
</p:sld>
</file>

<file path=ppt/slides/slide6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685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Tree>
    <p:extLst>
      <p:ext uri="{BB962C8B-B14F-4D97-AF65-F5344CB8AC3E}">
        <p14:creationId xmlns:p14="http://schemas.microsoft.com/office/powerpoint/2010/main" val="528238598"/>
      </p:ext>
    </p:extLst>
  </p:cSld>
  <p:clrMapOvr>
    <a:masterClrMapping/>
  </p:clrMapOvr>
  <p:timing>
    <p:tnLst>
      <p:par>
        <p:cTn id="1" dur="indefinite" restart="never" nodeType="tmRoot"/>
      </p:par>
    </p:tnLst>
  </p:timing>
</p:sld>
</file>

<file path=ppt/slides/slide6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686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21" name="圖片版面配置區 2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pic>
        <p:nvPicPr>
          <p:cNvPr id="28" name="圖片版面配置區 27"/>
          <p:cNvPicPr>
            <a:picLocks noGrp="1" noChangeAspect="1"/>
          </p:cNvPicPr>
          <p:nvPr>
            <p:ph type="pic" sz="quarter" idx="20"/>
          </p:nvPr>
        </p:nvPicPr>
        <p:blipFill>
          <a:blip r:embed="rId10" cstate="email">
            <a:extLst>
              <a:ext uri="{28A0092B-C50C-407E-A947-70E740481C1C}">
                <a14:useLocalDpi xmlns:a14="http://schemas.microsoft.com/office/drawing/2010/main"/>
              </a:ext>
            </a:extLst>
          </a:blip>
          <a:srcRect/>
          <a:stretch>
            <a:fillRect/>
          </a:stretch>
        </p:blipFill>
        <p:spPr/>
      </p:pic>
      <p:sp>
        <p:nvSpPr>
          <p:cNvPr id="13" name="矩形 12"/>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文字方塊 13"/>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341</a:t>
            </a:r>
            <a:endParaRPr lang="zh-TW" altLang="en-US" sz="3600" dirty="0">
              <a:solidFill>
                <a:schemeClr val="bg1">
                  <a:lumMod val="50000"/>
                </a:schemeClr>
              </a:solidFill>
            </a:endParaRPr>
          </a:p>
        </p:txBody>
      </p:sp>
    </p:spTree>
    <p:extLst>
      <p:ext uri="{BB962C8B-B14F-4D97-AF65-F5344CB8AC3E}">
        <p14:creationId xmlns:p14="http://schemas.microsoft.com/office/powerpoint/2010/main" val="3259367630"/>
      </p:ext>
    </p:extLst>
  </p:cSld>
  <p:clrMapOvr>
    <a:masterClrMapping/>
  </p:clrMapOvr>
  <p:timing>
    <p:tnLst>
      <p:par>
        <p:cTn id="1" dur="indefinite" restart="never" nodeType="tmRoot"/>
      </p:par>
    </p:tnLst>
  </p:timing>
</p:sld>
</file>

<file path=ppt/slides/slide6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687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
        <p:nvSpPr>
          <p:cNvPr id="12" name="圖片版面配置區 11"/>
          <p:cNvSpPr>
            <a:spLocks noGrp="1"/>
          </p:cNvSpPr>
          <p:nvPr>
            <p:ph type="pic" sz="quarter" idx="20"/>
          </p:nvPr>
        </p:nvSpPr>
        <p:spPr/>
      </p:sp>
    </p:spTree>
    <p:extLst>
      <p:ext uri="{BB962C8B-B14F-4D97-AF65-F5344CB8AC3E}">
        <p14:creationId xmlns:p14="http://schemas.microsoft.com/office/powerpoint/2010/main" val="485775491"/>
      </p:ext>
    </p:extLst>
  </p:cSld>
  <p:clrMapOvr>
    <a:masterClrMapping/>
  </p:clrMapOvr>
  <p:timing>
    <p:tnLst>
      <p:par>
        <p:cTn id="1" dur="indefinite" restart="never" nodeType="tmRoot"/>
      </p:par>
    </p:tnLst>
  </p:timing>
</p:sld>
</file>

<file path=ppt/slides/slide6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688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22" name="圖片版面配置區 2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28" name="圖片版面配置區 27"/>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sp>
        <p:nvSpPr>
          <p:cNvPr id="12" name="矩形 11"/>
          <p:cNvSpPr/>
          <p:nvPr/>
        </p:nvSpPr>
        <p:spPr>
          <a:xfrm>
            <a:off x="5005109"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4392838"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342</a:t>
            </a:r>
            <a:endParaRPr lang="zh-TW" altLang="en-US" sz="3600" dirty="0">
              <a:solidFill>
                <a:schemeClr val="bg1">
                  <a:lumMod val="50000"/>
                </a:schemeClr>
              </a:solidFill>
            </a:endParaRPr>
          </a:p>
        </p:txBody>
      </p:sp>
      <p:sp>
        <p:nvSpPr>
          <p:cNvPr id="14" name="文字方塊 12"/>
          <p:cNvSpPr txBox="1"/>
          <p:nvPr/>
        </p:nvSpPr>
        <p:spPr>
          <a:xfrm>
            <a:off x="1362788" y="425073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5" name="矩形 14"/>
          <p:cNvSpPr/>
          <p:nvPr/>
        </p:nvSpPr>
        <p:spPr>
          <a:xfrm>
            <a:off x="1362788" y="465320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4"/>
          <p:cNvSpPr txBox="1"/>
          <p:nvPr/>
        </p:nvSpPr>
        <p:spPr>
          <a:xfrm>
            <a:off x="1362788" y="514815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1362788" y="555062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0" name="群組 29"/>
          <p:cNvGrpSpPr/>
          <p:nvPr/>
        </p:nvGrpSpPr>
        <p:grpSpPr>
          <a:xfrm>
            <a:off x="823107" y="5379956"/>
            <a:ext cx="523644" cy="523644"/>
            <a:chOff x="5731184" y="3068960"/>
            <a:chExt cx="816070" cy="816070"/>
          </a:xfrm>
        </p:grpSpPr>
        <p:sp>
          <p:nvSpPr>
            <p:cNvPr id="31" name="橢圓 30"/>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5646" y="3308966"/>
              <a:ext cx="407146" cy="336058"/>
              <a:chOff x="13079250" y="23448756"/>
              <a:chExt cx="2967819" cy="2449630"/>
            </a:xfrm>
            <a:solidFill>
              <a:schemeClr val="bg1"/>
            </a:solidFill>
          </p:grpSpPr>
          <p:sp>
            <p:nvSpPr>
              <p:cNvPr id="33" name="手繪多邊形 3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手繪多邊形 3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5" name="群組 34"/>
          <p:cNvGrpSpPr/>
          <p:nvPr/>
        </p:nvGrpSpPr>
        <p:grpSpPr>
          <a:xfrm>
            <a:off x="823107" y="4482533"/>
            <a:ext cx="523644" cy="523644"/>
            <a:chOff x="5731184" y="1981037"/>
            <a:chExt cx="816070" cy="816070"/>
          </a:xfrm>
        </p:grpSpPr>
        <p:sp>
          <p:nvSpPr>
            <p:cNvPr id="36" name="橢圓 35"/>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手繪多邊形 36"/>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745706605"/>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5"/>
          </p:nvPr>
        </p:nvPicPr>
        <p:blipFill rotWithShape="1">
          <a:blip r:embed="rId2" cstate="email">
            <a:extLst>
              <a:ext uri="{28A0092B-C50C-407E-A947-70E740481C1C}">
                <a14:useLocalDpi xmlns:a14="http://schemas.microsoft.com/office/drawing/2010/main"/>
              </a:ext>
            </a:extLst>
          </a:blip>
          <a:srcRect/>
          <a:stretch/>
        </p:blipFill>
        <p:spPr/>
      </p:pic>
      <p:sp>
        <p:nvSpPr>
          <p:cNvPr id="6" name="頁尾版面配置區 5"/>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7" name="投影片編號版面配置區 6"/>
          <p:cNvSpPr>
            <a:spLocks noGrp="1"/>
          </p:cNvSpPr>
          <p:nvPr>
            <p:ph type="sldNum" sz="quarter" idx="17"/>
          </p:nvPr>
        </p:nvSpPr>
        <p:spPr/>
        <p:txBody>
          <a:bodyPr/>
          <a:lstStyle/>
          <a:p>
            <a:fld id="{E27FD744-A41C-4EAD-96D0-2F84A994B62C}" type="slidenum">
              <a:rPr lang="zh-TW" altLang="en-US" smtClean="0"/>
              <a:t>68</a:t>
            </a:fld>
            <a:endParaRPr lang="zh-TW" altLang="en-US"/>
          </a:p>
        </p:txBody>
      </p:sp>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032</a:t>
            </a:r>
            <a:endParaRPr lang="zh-TW" altLang="en-US" sz="3600" dirty="0">
              <a:solidFill>
                <a:schemeClr val="bg1">
                  <a:lumMod val="50000"/>
                </a:schemeClr>
              </a:solidFill>
            </a:endParaRPr>
          </a:p>
        </p:txBody>
      </p:sp>
      <p:sp>
        <p:nvSpPr>
          <p:cNvPr id="11" name="文字方塊 51"/>
          <p:cNvSpPr txBox="1"/>
          <p:nvPr/>
        </p:nvSpPr>
        <p:spPr>
          <a:xfrm>
            <a:off x="679528" y="1561344"/>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4280369850"/>
      </p:ext>
    </p:extLst>
  </p:cSld>
  <p:clrMapOvr>
    <a:masterClrMapping/>
  </p:clrMapOvr>
  <p:timing>
    <p:tnLst>
      <p:par>
        <p:cTn id="1" dur="indefinite" restart="never" nodeType="tmRoot"/>
      </p:par>
    </p:tnLst>
  </p:timing>
</p:sld>
</file>

<file path=ppt/slides/slide6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689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Tree>
    <p:extLst>
      <p:ext uri="{BB962C8B-B14F-4D97-AF65-F5344CB8AC3E}">
        <p14:creationId xmlns:p14="http://schemas.microsoft.com/office/powerpoint/2010/main" val="2071523519"/>
      </p:ext>
    </p:extLst>
  </p:cSld>
  <p:clrMapOvr>
    <a:masterClrMapping/>
  </p:clrMapOvr>
  <p:timing>
    <p:tnLst>
      <p:par>
        <p:cTn id="1" dur="indefinite" restart="never" nodeType="tmRoot"/>
      </p:par>
    </p:tnLst>
  </p:timing>
</p:sld>
</file>

<file path=ppt/slides/slide6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690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8" name="圖片版面配置區 1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pic>
        <p:nvPicPr>
          <p:cNvPr id="20" name="圖片版面配置區 19"/>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6"/>
          </p:nvPr>
        </p:nvPicPr>
        <p:blipFill rotWithShape="1">
          <a:blip r:embed="rId6" cstate="email">
            <a:extLst>
              <a:ext uri="{28A0092B-C50C-407E-A947-70E740481C1C}">
                <a14:useLocalDpi xmlns:a14="http://schemas.microsoft.com/office/drawing/2010/main"/>
              </a:ext>
            </a:extLst>
          </a:blip>
          <a:srcRect/>
          <a:stretch/>
        </p:blipFill>
        <p:spPr/>
      </p:pic>
      <p:sp>
        <p:nvSpPr>
          <p:cNvPr id="9" name="矩形 8"/>
          <p:cNvSpPr/>
          <p:nvPr/>
        </p:nvSpPr>
        <p:spPr>
          <a:xfrm>
            <a:off x="1738647"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1126376"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343</a:t>
            </a:r>
            <a:endParaRPr lang="zh-TW" altLang="en-US" sz="3600" dirty="0">
              <a:solidFill>
                <a:schemeClr val="bg1">
                  <a:lumMod val="50000"/>
                </a:schemeClr>
              </a:solidFill>
            </a:endParaRPr>
          </a:p>
        </p:txBody>
      </p:sp>
      <p:sp>
        <p:nvSpPr>
          <p:cNvPr id="24" name="矩形 23"/>
          <p:cNvSpPr/>
          <p:nvPr/>
        </p:nvSpPr>
        <p:spPr>
          <a:xfrm>
            <a:off x="3604098" y="4677719"/>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25" name="群組 24"/>
          <p:cNvGrpSpPr/>
          <p:nvPr/>
        </p:nvGrpSpPr>
        <p:grpSpPr>
          <a:xfrm>
            <a:off x="3127022" y="4706856"/>
            <a:ext cx="403390" cy="403390"/>
            <a:chOff x="5023476" y="1967700"/>
            <a:chExt cx="421170" cy="421170"/>
          </a:xfrm>
        </p:grpSpPr>
        <p:sp>
          <p:nvSpPr>
            <p:cNvPr id="26" name="橢圓 2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3604098" y="5401619"/>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29" name="群組 28"/>
          <p:cNvGrpSpPr/>
          <p:nvPr/>
        </p:nvGrpSpPr>
        <p:grpSpPr>
          <a:xfrm>
            <a:off x="3127022" y="5430756"/>
            <a:ext cx="403390" cy="403390"/>
            <a:chOff x="5023476" y="1967700"/>
            <a:chExt cx="421170" cy="421170"/>
          </a:xfrm>
        </p:grpSpPr>
        <p:sp>
          <p:nvSpPr>
            <p:cNvPr id="30" name="橢圓 29"/>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2" name="群組 31"/>
          <p:cNvGrpSpPr/>
          <p:nvPr/>
        </p:nvGrpSpPr>
        <p:grpSpPr>
          <a:xfrm>
            <a:off x="3127022" y="6154656"/>
            <a:ext cx="403390" cy="403390"/>
            <a:chOff x="5023476" y="1967700"/>
            <a:chExt cx="421170" cy="421170"/>
          </a:xfrm>
        </p:grpSpPr>
        <p:sp>
          <p:nvSpPr>
            <p:cNvPr id="33" name="橢圓 32"/>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5" name="矩形 34"/>
          <p:cNvSpPr/>
          <p:nvPr/>
        </p:nvSpPr>
        <p:spPr>
          <a:xfrm>
            <a:off x="3604098" y="6094740"/>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
        <p:nvSpPr>
          <p:cNvPr id="23" name="矩形 22"/>
          <p:cNvSpPr/>
          <p:nvPr/>
        </p:nvSpPr>
        <p:spPr>
          <a:xfrm>
            <a:off x="479111" y="151466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1772997518"/>
      </p:ext>
    </p:extLst>
  </p:cSld>
  <p:clrMapOvr>
    <a:masterClrMapping/>
  </p:clrMapOvr>
  <p:timing>
    <p:tnLst>
      <p:par>
        <p:cTn id="1" dur="indefinite" restart="never" nodeType="tmRoot"/>
      </p:par>
    </p:tn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691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2661521986"/>
      </p:ext>
    </p:extLst>
  </p:cSld>
  <p:clrMapOvr>
    <a:masterClrMapping/>
  </p:clrMapOvr>
  <p:timing>
    <p:tnLst>
      <p:par>
        <p:cTn id="1" dur="indefinite" restart="never" nodeType="tmRoot"/>
      </p:par>
    </p:tnLst>
  </p:timing>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692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344</a:t>
            </a:r>
            <a:endParaRPr lang="zh-TW" altLang="en-US" sz="3600" dirty="0">
              <a:solidFill>
                <a:schemeClr val="bg1">
                  <a:lumMod val="50000"/>
                </a:schemeClr>
              </a:solidFill>
            </a:endParaRPr>
          </a:p>
        </p:txBody>
      </p:sp>
      <p:sp>
        <p:nvSpPr>
          <p:cNvPr id="11" name="文字方塊 12"/>
          <p:cNvSpPr txBox="1"/>
          <p:nvPr/>
        </p:nvSpPr>
        <p:spPr>
          <a:xfrm>
            <a:off x="2147935" y="504293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2" name="矩形 11"/>
          <p:cNvSpPr/>
          <p:nvPr/>
        </p:nvSpPr>
        <p:spPr>
          <a:xfrm>
            <a:off x="2147935" y="544539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4"/>
          <p:cNvSpPr txBox="1"/>
          <p:nvPr/>
        </p:nvSpPr>
        <p:spPr>
          <a:xfrm>
            <a:off x="5517362" y="504293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9" name="矩形 18"/>
          <p:cNvSpPr/>
          <p:nvPr/>
        </p:nvSpPr>
        <p:spPr>
          <a:xfrm>
            <a:off x="5517362" y="544539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4977681" y="5274730"/>
            <a:ext cx="523644" cy="523644"/>
            <a:chOff x="5731184" y="3068960"/>
            <a:chExt cx="816070" cy="816070"/>
          </a:xfrm>
        </p:grpSpPr>
        <p:sp>
          <p:nvSpPr>
            <p:cNvPr id="41" name="橢圓 40"/>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42" name="群組 41"/>
            <p:cNvGrpSpPr/>
            <p:nvPr/>
          </p:nvGrpSpPr>
          <p:grpSpPr>
            <a:xfrm>
              <a:off x="5935646" y="3308966"/>
              <a:ext cx="407146" cy="336058"/>
              <a:chOff x="13079250" y="23448756"/>
              <a:chExt cx="2967819" cy="2449630"/>
            </a:xfrm>
            <a:solidFill>
              <a:schemeClr val="bg1"/>
            </a:solidFill>
          </p:grpSpPr>
          <p:sp>
            <p:nvSpPr>
              <p:cNvPr id="43" name="手繪多邊形 4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4" name="手繪多邊形 4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5" name="群組 24"/>
          <p:cNvGrpSpPr/>
          <p:nvPr/>
        </p:nvGrpSpPr>
        <p:grpSpPr>
          <a:xfrm>
            <a:off x="1608254" y="5274730"/>
            <a:ext cx="523644" cy="523644"/>
            <a:chOff x="5731184" y="1981037"/>
            <a:chExt cx="816070" cy="816070"/>
          </a:xfrm>
        </p:grpSpPr>
        <p:sp>
          <p:nvSpPr>
            <p:cNvPr id="39" name="橢圓 38"/>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0" name="手繪多邊形 39"/>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94290641"/>
      </p:ext>
    </p:extLst>
  </p:cSld>
  <p:clrMapOvr>
    <a:masterClrMapping/>
  </p:clrMapOvr>
  <p:timing>
    <p:tnLst>
      <p:par>
        <p:cTn id="1" dur="indefinite" restart="never" nodeType="tmRoot"/>
      </p:par>
    </p:tn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693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38940914"/>
      </p:ext>
    </p:extLst>
  </p:cSld>
  <p:clrMapOvr>
    <a:masterClrMapping/>
  </p:clrMapOvr>
  <p:timing>
    <p:tnLst>
      <p:par>
        <p:cTn id="1" dur="indefinite" restart="never" nodeType="tmRoot"/>
      </p:par>
    </p:tnLst>
  </p:timing>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圖片版面配置區 17"/>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694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345</a:t>
            </a:r>
            <a:endParaRPr lang="zh-TW" altLang="en-US" sz="3600" dirty="0">
              <a:solidFill>
                <a:schemeClr val="bg1">
                  <a:lumMod val="50000"/>
                </a:schemeClr>
              </a:solidFill>
            </a:endParaRPr>
          </a:p>
        </p:txBody>
      </p:sp>
      <p:sp>
        <p:nvSpPr>
          <p:cNvPr id="10" name="文字方塊 12"/>
          <p:cNvSpPr txBox="1"/>
          <p:nvPr/>
        </p:nvSpPr>
        <p:spPr>
          <a:xfrm>
            <a:off x="924294" y="159825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924294" y="200072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4"/>
          <p:cNvSpPr txBox="1"/>
          <p:nvPr/>
        </p:nvSpPr>
        <p:spPr>
          <a:xfrm>
            <a:off x="924294" y="249568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4" name="矩形 13"/>
          <p:cNvSpPr/>
          <p:nvPr/>
        </p:nvSpPr>
        <p:spPr>
          <a:xfrm>
            <a:off x="924294" y="289814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384613" y="2727478"/>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384613" y="1830055"/>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71608372"/>
      </p:ext>
    </p:extLst>
  </p:cSld>
  <p:clrMapOvr>
    <a:masterClrMapping/>
  </p:clrMapOvr>
  <p:timing>
    <p:tnLst>
      <p:par>
        <p:cTn id="1" dur="indefinite" restart="never" nodeType="tmRoot"/>
      </p:par>
    </p:tnLst>
  </p:timing>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695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3997878529"/>
      </p:ext>
    </p:extLst>
  </p:cSld>
  <p:clrMapOvr>
    <a:masterClrMapping/>
  </p:clrMapOvr>
  <p:timing>
    <p:tnLst>
      <p:par>
        <p:cTn id="1" dur="indefinite" restart="never" nodeType="tmRoot"/>
      </p:par>
    </p:tnLst>
  </p:timing>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696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346</a:t>
            </a:r>
            <a:endParaRPr lang="zh-TW" altLang="en-US" sz="3600" dirty="0">
              <a:solidFill>
                <a:schemeClr val="bg1">
                  <a:lumMod val="50000"/>
                </a:schemeClr>
              </a:solidFill>
            </a:endParaRPr>
          </a:p>
        </p:txBody>
      </p:sp>
      <p:sp>
        <p:nvSpPr>
          <p:cNvPr id="10" name="文字方塊 5"/>
          <p:cNvSpPr txBox="1"/>
          <p:nvPr/>
        </p:nvSpPr>
        <p:spPr>
          <a:xfrm>
            <a:off x="450496" y="2491806"/>
            <a:ext cx="1844728" cy="224676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1" name="文字方塊 6"/>
          <p:cNvSpPr txBox="1"/>
          <p:nvPr/>
        </p:nvSpPr>
        <p:spPr>
          <a:xfrm>
            <a:off x="450496" y="1694637"/>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Tree>
    <p:extLst>
      <p:ext uri="{BB962C8B-B14F-4D97-AF65-F5344CB8AC3E}">
        <p14:creationId xmlns:p14="http://schemas.microsoft.com/office/powerpoint/2010/main" val="2404690421"/>
      </p:ext>
    </p:extLst>
  </p:cSld>
  <p:clrMapOvr>
    <a:masterClrMapping/>
  </p:clrMapOvr>
  <p:timing>
    <p:tnLst>
      <p:par>
        <p:cTn id="1" dur="indefinite" restart="never" nodeType="tmRoot"/>
      </p:par>
    </p:tnLst>
  </p:timing>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697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3713308684"/>
      </p:ext>
    </p:extLst>
  </p:cSld>
  <p:clrMapOvr>
    <a:masterClrMapping/>
  </p:clrMapOvr>
  <p:timing>
    <p:tnLst>
      <p:par>
        <p:cTn id="1" dur="indefinite" restart="never" nodeType="tmRoot"/>
      </p:par>
    </p:tnLst>
  </p:timing>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698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173864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112637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347</a:t>
            </a:r>
            <a:endParaRPr lang="zh-TW" altLang="en-US" sz="3600" dirty="0">
              <a:solidFill>
                <a:schemeClr val="bg1">
                  <a:lumMod val="50000"/>
                </a:schemeClr>
              </a:solidFill>
            </a:endParaRPr>
          </a:p>
        </p:txBody>
      </p:sp>
      <p:sp>
        <p:nvSpPr>
          <p:cNvPr id="11" name="文字方塊 5"/>
          <p:cNvSpPr txBox="1"/>
          <p:nvPr/>
        </p:nvSpPr>
        <p:spPr>
          <a:xfrm>
            <a:off x="6836676" y="2758846"/>
            <a:ext cx="1844728" cy="224676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2" name="文字方塊 6"/>
          <p:cNvSpPr txBox="1"/>
          <p:nvPr/>
        </p:nvSpPr>
        <p:spPr>
          <a:xfrm>
            <a:off x="6836676" y="1961677"/>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Tree>
    <p:extLst>
      <p:ext uri="{BB962C8B-B14F-4D97-AF65-F5344CB8AC3E}">
        <p14:creationId xmlns:p14="http://schemas.microsoft.com/office/powerpoint/2010/main" val="277673737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9"/>
          </p:nvPr>
        </p:nvPicPr>
        <p:blipFill>
          <a:blip r:embed="rId3" cstate="email">
            <a:extLst>
              <a:ext uri="{28A0092B-C50C-407E-A947-70E740481C1C}">
                <a14:useLocalDpi xmlns:a14="http://schemas.microsoft.com/office/drawing/2010/main"/>
              </a:ext>
            </a:extLst>
          </a:blip>
          <a:srcRect/>
          <a:stretch>
            <a:fill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8"/>
          </p:nvPr>
        </p:nvPicPr>
        <p:blipFill rotWithShape="1">
          <a:blip r:embed="rId6" cstate="email">
            <a:extLst>
              <a:ext uri="{28A0092B-C50C-407E-A947-70E740481C1C}">
                <a14:useLocalDpi xmlns:a14="http://schemas.microsoft.com/office/drawing/2010/main"/>
              </a:ext>
            </a:extLst>
          </a:blip>
          <a:srcRect/>
          <a:stretch/>
        </p:blipFill>
        <p:spPr/>
      </p:pic>
      <p:pic>
        <p:nvPicPr>
          <p:cNvPr id="10" name="圖片版面配置區 9"/>
          <p:cNvPicPr>
            <a:picLocks noGrp="1" noChangeAspect="1"/>
          </p:cNvPicPr>
          <p:nvPr>
            <p:ph type="pic" sz="quarter" idx="21"/>
          </p:nvPr>
        </p:nvPicPr>
        <p:blipFill>
          <a:blip r:embed="rId7" cstate="email">
            <a:extLst>
              <a:ext uri="{28A0092B-C50C-407E-A947-70E740481C1C}">
                <a14:useLocalDpi xmlns:a14="http://schemas.microsoft.com/office/drawing/2010/main"/>
              </a:ext>
            </a:extLst>
          </a:blip>
          <a:srcRect/>
          <a:stretch>
            <a:fillRect/>
          </a:stretch>
        </p:blipFill>
        <p:spPr/>
      </p:pic>
      <p:sp>
        <p:nvSpPr>
          <p:cNvPr id="16" name="矩形 15"/>
          <p:cNvSpPr/>
          <p:nvPr/>
        </p:nvSpPr>
        <p:spPr>
          <a:xfrm>
            <a:off x="882024" y="10073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7" name="文字方塊 16"/>
          <p:cNvSpPr txBox="1"/>
          <p:nvPr/>
        </p:nvSpPr>
        <p:spPr>
          <a:xfrm>
            <a:off x="269752" y="358829"/>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001</a:t>
            </a:r>
            <a:endParaRPr lang="zh-TW" altLang="en-US" sz="3600" dirty="0">
              <a:solidFill>
                <a:schemeClr val="bg1">
                  <a:lumMod val="50000"/>
                </a:schemeClr>
              </a:solidFill>
            </a:endParaRPr>
          </a:p>
        </p:txBody>
      </p:sp>
      <p:sp>
        <p:nvSpPr>
          <p:cNvPr id="18" name="文字方塊 51"/>
          <p:cNvSpPr txBox="1"/>
          <p:nvPr/>
        </p:nvSpPr>
        <p:spPr>
          <a:xfrm>
            <a:off x="327432" y="1318963"/>
            <a:ext cx="4143991"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a:t>
            </a:r>
          </a:p>
        </p:txBody>
      </p:sp>
    </p:spTree>
    <p:extLst>
      <p:ext uri="{BB962C8B-B14F-4D97-AF65-F5344CB8AC3E}">
        <p14:creationId xmlns:p14="http://schemas.microsoft.com/office/powerpoint/2010/main" val="3888790386"/>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頁尾版面配置區 2"/>
          <p:cNvSpPr>
            <a:spLocks noGrp="1"/>
          </p:cNvSpPr>
          <p:nvPr>
            <p:ph type="ftr" sz="quarter" idx="16"/>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17"/>
          </p:nvPr>
        </p:nvSpPr>
        <p:spPr/>
        <p:txBody>
          <a:bodyPr/>
          <a:lstStyle/>
          <a:p>
            <a:fld id="{E27FD744-A41C-4EAD-96D0-2F84A994B62C}" type="slidenum">
              <a:rPr lang="zh-TW" altLang="en-US" smtClean="0"/>
              <a:t>69</a:t>
            </a:fld>
            <a:endParaRPr lang="zh-TW" altLang="en-US"/>
          </a:p>
        </p:txBody>
      </p:sp>
    </p:spTree>
    <p:extLst>
      <p:ext uri="{BB962C8B-B14F-4D97-AF65-F5344CB8AC3E}">
        <p14:creationId xmlns:p14="http://schemas.microsoft.com/office/powerpoint/2010/main" val="2449118369"/>
      </p:ext>
    </p:extLst>
  </p:cSld>
  <p:clrMapOvr>
    <a:masterClrMapping/>
  </p:clrMapOvr>
  <p:timing>
    <p:tnLst>
      <p:par>
        <p:cTn id="1" dur="indefinite" restart="never" nodeType="tmRoot"/>
      </p:par>
    </p:tnLst>
  </p:timing>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699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253707580"/>
      </p:ext>
    </p:extLst>
  </p:cSld>
  <p:clrMapOvr>
    <a:masterClrMapping/>
  </p:clrMapOvr>
  <p:timing>
    <p:tnLst>
      <p:par>
        <p:cTn id="1" dur="indefinite" restart="never" nodeType="tmRoot"/>
      </p:par>
    </p:tnLst>
  </p:timing>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700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348</a:t>
            </a:r>
            <a:endParaRPr lang="zh-TW" altLang="en-US" sz="3600" dirty="0">
              <a:solidFill>
                <a:schemeClr val="bg1">
                  <a:lumMod val="50000"/>
                </a:schemeClr>
              </a:solidFill>
            </a:endParaRPr>
          </a:p>
        </p:txBody>
      </p:sp>
      <p:sp>
        <p:nvSpPr>
          <p:cNvPr id="10" name="文字方塊 5"/>
          <p:cNvSpPr txBox="1"/>
          <p:nvPr/>
        </p:nvSpPr>
        <p:spPr>
          <a:xfrm>
            <a:off x="395290" y="2006099"/>
            <a:ext cx="4358370"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1" name="文字方塊 6"/>
          <p:cNvSpPr txBox="1"/>
          <p:nvPr/>
        </p:nvSpPr>
        <p:spPr>
          <a:xfrm>
            <a:off x="395290" y="1467045"/>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Tree>
    <p:extLst>
      <p:ext uri="{BB962C8B-B14F-4D97-AF65-F5344CB8AC3E}">
        <p14:creationId xmlns:p14="http://schemas.microsoft.com/office/powerpoint/2010/main" val="3188983131"/>
      </p:ext>
    </p:extLst>
  </p:cSld>
  <p:clrMapOvr>
    <a:masterClrMapping/>
  </p:clrMapOvr>
  <p:timing>
    <p:tnLst>
      <p:par>
        <p:cTn id="1" dur="indefinite" restart="never" nodeType="tmRoot"/>
      </p:par>
    </p:tnLst>
  </p:timing>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701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3409004502"/>
      </p:ext>
    </p:extLst>
  </p:cSld>
  <p:clrMapOvr>
    <a:masterClrMapping/>
  </p:clrMapOvr>
  <p:timing>
    <p:tnLst>
      <p:par>
        <p:cTn id="1" dur="indefinite" restart="never" nodeType="tmRoot"/>
      </p:par>
    </p:tnLst>
  </p:timing>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702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349</a:t>
            </a:r>
            <a:endParaRPr lang="zh-TW" altLang="en-US" sz="3600" dirty="0">
              <a:solidFill>
                <a:schemeClr val="bg1">
                  <a:lumMod val="50000"/>
                </a:schemeClr>
              </a:solidFill>
            </a:endParaRPr>
          </a:p>
        </p:txBody>
      </p:sp>
    </p:spTree>
    <p:extLst>
      <p:ext uri="{BB962C8B-B14F-4D97-AF65-F5344CB8AC3E}">
        <p14:creationId xmlns:p14="http://schemas.microsoft.com/office/powerpoint/2010/main" val="4072186040"/>
      </p:ext>
    </p:extLst>
  </p:cSld>
  <p:clrMapOvr>
    <a:masterClrMapping/>
  </p:clrMapOvr>
  <p:timing>
    <p:tnLst>
      <p:par>
        <p:cTn id="1" dur="indefinite" restart="never" nodeType="tmRoot"/>
      </p:par>
    </p:tnLst>
  </p:timing>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703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1600605815"/>
      </p:ext>
    </p:extLst>
  </p:cSld>
  <p:clrMapOvr>
    <a:masterClrMapping/>
  </p:clrMapOvr>
  <p:timing>
    <p:tnLst>
      <p:par>
        <p:cTn id="1" dur="indefinite" restart="never" nodeType="tmRoot"/>
      </p:par>
    </p:tnLst>
  </p:timing>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704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1620441"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1008170"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350</a:t>
            </a:r>
            <a:endParaRPr lang="zh-TW" altLang="en-US" sz="3600" dirty="0">
              <a:solidFill>
                <a:schemeClr val="bg1">
                  <a:lumMod val="50000"/>
                </a:schemeClr>
              </a:solidFill>
            </a:endParaRPr>
          </a:p>
        </p:txBody>
      </p:sp>
      <p:sp>
        <p:nvSpPr>
          <p:cNvPr id="11" name="文字方塊 5"/>
          <p:cNvSpPr txBox="1"/>
          <p:nvPr/>
        </p:nvSpPr>
        <p:spPr>
          <a:xfrm>
            <a:off x="615273" y="2679714"/>
            <a:ext cx="1844728" cy="224676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2" name="文字方塊 6"/>
          <p:cNvSpPr txBox="1"/>
          <p:nvPr/>
        </p:nvSpPr>
        <p:spPr>
          <a:xfrm>
            <a:off x="615273" y="1882545"/>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5" name="直線接點 4"/>
          <p:cNvCxnSpPr/>
          <p:nvPr/>
        </p:nvCxnSpPr>
        <p:spPr>
          <a:xfrm>
            <a:off x="725715" y="2539890"/>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5499082"/>
      </p:ext>
    </p:extLst>
  </p:cSld>
  <p:clrMapOvr>
    <a:masterClrMapping/>
  </p:clrMapOvr>
  <p:timing>
    <p:tnLst>
      <p:par>
        <p:cTn id="1" dur="indefinite" restart="never" nodeType="tmRoot"/>
      </p:par>
    </p:tnLst>
  </p:timing>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705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1771937095"/>
      </p:ext>
    </p:extLst>
  </p:cSld>
  <p:clrMapOvr>
    <a:masterClrMapping/>
  </p:clrMapOvr>
  <p:timing>
    <p:tnLst>
      <p:par>
        <p:cTn id="1" dur="indefinite" restart="never" nodeType="tmRoot"/>
      </p:par>
    </p:tnLst>
  </p:timing>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706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351</a:t>
            </a:r>
            <a:endParaRPr lang="zh-TW" altLang="en-US" sz="3600" dirty="0">
              <a:solidFill>
                <a:schemeClr val="bg1">
                  <a:lumMod val="50000"/>
                </a:schemeClr>
              </a:solidFill>
            </a:endParaRPr>
          </a:p>
        </p:txBody>
      </p:sp>
      <p:sp>
        <p:nvSpPr>
          <p:cNvPr id="10" name="矩形 9"/>
          <p:cNvSpPr/>
          <p:nvPr/>
        </p:nvSpPr>
        <p:spPr>
          <a:xfrm>
            <a:off x="1981152" y="439957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1" name="群組 10"/>
          <p:cNvGrpSpPr/>
          <p:nvPr/>
        </p:nvGrpSpPr>
        <p:grpSpPr>
          <a:xfrm>
            <a:off x="1504076" y="4428711"/>
            <a:ext cx="403390" cy="403390"/>
            <a:chOff x="5023476" y="1967700"/>
            <a:chExt cx="421170" cy="421170"/>
          </a:xfrm>
        </p:grpSpPr>
        <p:sp>
          <p:nvSpPr>
            <p:cNvPr id="12" name="橢圓 1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981152" y="512347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9" name="群組 18"/>
          <p:cNvGrpSpPr/>
          <p:nvPr/>
        </p:nvGrpSpPr>
        <p:grpSpPr>
          <a:xfrm>
            <a:off x="1504076" y="5152611"/>
            <a:ext cx="403390" cy="403390"/>
            <a:chOff x="5023476" y="1967700"/>
            <a:chExt cx="421170" cy="421170"/>
          </a:xfrm>
        </p:grpSpPr>
        <p:sp>
          <p:nvSpPr>
            <p:cNvPr id="20" name="橢圓 19"/>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1504076" y="5876511"/>
            <a:ext cx="403390" cy="403390"/>
            <a:chOff x="5023476" y="1967700"/>
            <a:chExt cx="421170" cy="421170"/>
          </a:xfrm>
        </p:grpSpPr>
        <p:sp>
          <p:nvSpPr>
            <p:cNvPr id="23" name="橢圓 22"/>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981152" y="581659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4235034239"/>
      </p:ext>
    </p:extLst>
  </p:cSld>
  <p:clrMapOvr>
    <a:masterClrMapping/>
  </p:clrMapOvr>
  <p:timing>
    <p:tnLst>
      <p:par>
        <p:cTn id="1" dur="indefinite" restart="never" nodeType="tmRoot"/>
      </p:par>
    </p:tnLst>
  </p:timing>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707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Tree>
    <p:extLst>
      <p:ext uri="{BB962C8B-B14F-4D97-AF65-F5344CB8AC3E}">
        <p14:creationId xmlns:p14="http://schemas.microsoft.com/office/powerpoint/2010/main" val="2538528475"/>
      </p:ext>
    </p:extLst>
  </p:cSld>
  <p:clrMapOvr>
    <a:masterClrMapping/>
  </p:clrMapOvr>
  <p:timing>
    <p:tnLst>
      <p:par>
        <p:cTn id="1" dur="indefinite" restart="never" nodeType="tmRoot"/>
      </p:par>
    </p:tnLst>
  </p:timing>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708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8"/>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352</a:t>
            </a:r>
            <a:endParaRPr lang="zh-TW" altLang="en-US" sz="3600" dirty="0">
              <a:solidFill>
                <a:schemeClr val="bg1">
                  <a:lumMod val="50000"/>
                </a:schemeClr>
              </a:solidFill>
            </a:endParaRPr>
          </a:p>
        </p:txBody>
      </p:sp>
      <p:sp>
        <p:nvSpPr>
          <p:cNvPr id="10" name="文字方塊 2"/>
          <p:cNvSpPr txBox="1"/>
          <p:nvPr/>
        </p:nvSpPr>
        <p:spPr>
          <a:xfrm>
            <a:off x="1079612" y="5129961"/>
            <a:ext cx="6984776" cy="923330"/>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smtClean="0"/>
              <a:t>The quick brown fox jumps over the lazy dog. The quick brown fox jumps over the lazy dog. The quick brown fox jumps over the lazy dog. </a:t>
            </a:r>
          </a:p>
          <a:p>
            <a:endParaRPr lang="en-US" dirty="0"/>
          </a:p>
        </p:txBody>
      </p:sp>
    </p:spTree>
    <p:extLst>
      <p:ext uri="{BB962C8B-B14F-4D97-AF65-F5344CB8AC3E}">
        <p14:creationId xmlns:p14="http://schemas.microsoft.com/office/powerpoint/2010/main" val="106212384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8"/>
          </p:nvPr>
        </p:nvPicPr>
        <p:blipFill rotWithShape="1">
          <a:blip r:embed="rId8" cstate="email">
            <a:extLst>
              <a:ext uri="{28A0092B-C50C-407E-A947-70E740481C1C}">
                <a14:useLocalDpi xmlns:a14="http://schemas.microsoft.com/office/drawing/2010/main"/>
              </a:ext>
            </a:extLst>
          </a:blip>
          <a:srcRect/>
          <a:stretch/>
        </p:blipFill>
        <p:spPr/>
      </p:pic>
      <p:pic>
        <p:nvPicPr>
          <p:cNvPr id="20" name="圖片版面配置區 19"/>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sp>
        <p:nvSpPr>
          <p:cNvPr id="3" name="頁尾版面配置區 2"/>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4" name="投影片編號版面配置區 3"/>
          <p:cNvSpPr>
            <a:spLocks noGrp="1"/>
          </p:cNvSpPr>
          <p:nvPr>
            <p:ph type="sldNum" sz="quarter" idx="21"/>
          </p:nvPr>
        </p:nvSpPr>
        <p:spPr/>
        <p:txBody>
          <a:bodyPr/>
          <a:lstStyle/>
          <a:p>
            <a:fld id="{E27FD744-A41C-4EAD-96D0-2F84A994B62C}" type="slidenum">
              <a:rPr lang="zh-TW" altLang="en-US" smtClean="0"/>
              <a:t>70</a:t>
            </a:fld>
            <a:endParaRPr lang="zh-TW" altLang="en-US"/>
          </a:p>
        </p:txBody>
      </p:sp>
      <p:sp>
        <p:nvSpPr>
          <p:cNvPr id="21" name="矩形 20"/>
          <p:cNvSpPr/>
          <p:nvPr/>
        </p:nvSpPr>
        <p:spPr>
          <a:xfrm>
            <a:off x="3155324" y="3047653"/>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2" name="文字方塊 21"/>
          <p:cNvSpPr txBox="1"/>
          <p:nvPr/>
        </p:nvSpPr>
        <p:spPr>
          <a:xfrm>
            <a:off x="2543053" y="2401322"/>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033</a:t>
            </a:r>
            <a:endParaRPr lang="zh-TW" altLang="en-US" sz="3600" dirty="0">
              <a:solidFill>
                <a:schemeClr val="bg1">
                  <a:lumMod val="50000"/>
                </a:schemeClr>
              </a:solidFill>
            </a:endParaRPr>
          </a:p>
        </p:txBody>
      </p:sp>
      <p:sp>
        <p:nvSpPr>
          <p:cNvPr id="23" name="文字方塊 51"/>
          <p:cNvSpPr txBox="1"/>
          <p:nvPr/>
        </p:nvSpPr>
        <p:spPr>
          <a:xfrm>
            <a:off x="679528" y="342672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928731440"/>
      </p:ext>
    </p:extLst>
  </p:cSld>
  <p:clrMapOvr>
    <a:masterClrMapping/>
  </p:clrMapOvr>
  <p:timing>
    <p:tnLst>
      <p:par>
        <p:cTn id="1" dur="indefinite" restart="never" nodeType="tmRoot"/>
      </p:par>
    </p:tnLst>
  </p:timing>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709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圖片版面配置區 5"/>
          <p:cNvSpPr>
            <a:spLocks noGrp="1"/>
          </p:cNvSpPr>
          <p:nvPr>
            <p:ph type="pic" sz="quarter" idx="17"/>
          </p:nvPr>
        </p:nvSpPr>
        <p:spPr/>
      </p:sp>
      <p:sp>
        <p:nvSpPr>
          <p:cNvPr id="7" name="圖片版面配置區 6"/>
          <p:cNvSpPr>
            <a:spLocks noGrp="1"/>
          </p:cNvSpPr>
          <p:nvPr>
            <p:ph type="pic" sz="quarter" idx="18"/>
          </p:nvPr>
        </p:nvSpPr>
        <p:spPr/>
      </p:sp>
    </p:spTree>
    <p:extLst>
      <p:ext uri="{BB962C8B-B14F-4D97-AF65-F5344CB8AC3E}">
        <p14:creationId xmlns:p14="http://schemas.microsoft.com/office/powerpoint/2010/main" val="2617749398"/>
      </p:ext>
    </p:extLst>
  </p:cSld>
  <p:clrMapOvr>
    <a:masterClrMapping/>
  </p:clrMapOvr>
  <p:timing>
    <p:tnLst>
      <p:par>
        <p:cTn id="1" dur="indefinite" restart="never" nodeType="tmRoot"/>
      </p:par>
    </p:tnLst>
  </p:timing>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710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145702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844751"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353</a:t>
            </a:r>
            <a:endParaRPr lang="zh-TW" altLang="en-US" sz="3600" dirty="0">
              <a:solidFill>
                <a:schemeClr val="bg1">
                  <a:lumMod val="50000"/>
                </a:schemeClr>
              </a:solidFill>
            </a:endParaRPr>
          </a:p>
        </p:txBody>
      </p:sp>
      <p:sp>
        <p:nvSpPr>
          <p:cNvPr id="11" name="文字方塊 12"/>
          <p:cNvSpPr txBox="1"/>
          <p:nvPr/>
        </p:nvSpPr>
        <p:spPr>
          <a:xfrm>
            <a:off x="6504311" y="295403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2" name="矩形 11"/>
          <p:cNvSpPr/>
          <p:nvPr/>
        </p:nvSpPr>
        <p:spPr>
          <a:xfrm>
            <a:off x="6504311" y="335650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4"/>
          <p:cNvSpPr txBox="1"/>
          <p:nvPr/>
        </p:nvSpPr>
        <p:spPr>
          <a:xfrm>
            <a:off x="6504311" y="385145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9" name="矩形 18"/>
          <p:cNvSpPr/>
          <p:nvPr/>
        </p:nvSpPr>
        <p:spPr>
          <a:xfrm>
            <a:off x="6504311" y="425392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6"/>
          <p:cNvSpPr txBox="1"/>
          <p:nvPr/>
        </p:nvSpPr>
        <p:spPr>
          <a:xfrm>
            <a:off x="4265994" y="474888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21" name="矩形 20"/>
          <p:cNvSpPr/>
          <p:nvPr/>
        </p:nvSpPr>
        <p:spPr>
          <a:xfrm>
            <a:off x="4265994" y="515134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2" name="文字方塊 18"/>
          <p:cNvSpPr txBox="1"/>
          <p:nvPr/>
        </p:nvSpPr>
        <p:spPr>
          <a:xfrm>
            <a:off x="4265994" y="5646305"/>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3" name="矩形 22"/>
          <p:cNvSpPr/>
          <p:nvPr/>
        </p:nvSpPr>
        <p:spPr>
          <a:xfrm>
            <a:off x="4265994" y="604876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4" name="群組 23"/>
          <p:cNvGrpSpPr/>
          <p:nvPr/>
        </p:nvGrpSpPr>
        <p:grpSpPr>
          <a:xfrm>
            <a:off x="5964630" y="4083256"/>
            <a:ext cx="523644" cy="523644"/>
            <a:chOff x="5731184" y="3068960"/>
            <a:chExt cx="816070" cy="816070"/>
          </a:xfrm>
        </p:grpSpPr>
        <p:sp>
          <p:nvSpPr>
            <p:cNvPr id="25" name="橢圓 24"/>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5646" y="3308966"/>
              <a:ext cx="407146" cy="336058"/>
              <a:chOff x="13079250" y="23448756"/>
              <a:chExt cx="2967819" cy="2449630"/>
            </a:xfrm>
            <a:solidFill>
              <a:schemeClr val="bg1"/>
            </a:solidFill>
          </p:grpSpPr>
          <p:sp>
            <p:nvSpPr>
              <p:cNvPr id="27" name="手繪多邊形 26"/>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手繪多邊形 27"/>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9" name="群組 28"/>
          <p:cNvGrpSpPr/>
          <p:nvPr/>
        </p:nvGrpSpPr>
        <p:grpSpPr>
          <a:xfrm>
            <a:off x="5964630" y="3185833"/>
            <a:ext cx="523644" cy="523644"/>
            <a:chOff x="5731184" y="1981037"/>
            <a:chExt cx="816070" cy="816070"/>
          </a:xfrm>
        </p:grpSpPr>
        <p:sp>
          <p:nvSpPr>
            <p:cNvPr id="30" name="橢圓 29"/>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手繪多邊形 30"/>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2" name="群組 31"/>
          <p:cNvGrpSpPr/>
          <p:nvPr/>
        </p:nvGrpSpPr>
        <p:grpSpPr>
          <a:xfrm>
            <a:off x="3726313" y="4980679"/>
            <a:ext cx="523644" cy="523644"/>
            <a:chOff x="5731184" y="4156883"/>
            <a:chExt cx="816070" cy="816070"/>
          </a:xfrm>
        </p:grpSpPr>
        <p:sp>
          <p:nvSpPr>
            <p:cNvPr id="33" name="橢圓 32"/>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4" name="群組 33"/>
            <p:cNvGrpSpPr/>
            <p:nvPr/>
          </p:nvGrpSpPr>
          <p:grpSpPr>
            <a:xfrm>
              <a:off x="5939596" y="4366125"/>
              <a:ext cx="399246" cy="397586"/>
              <a:chOff x="35309818" y="13261794"/>
              <a:chExt cx="2516828" cy="2506357"/>
            </a:xfrm>
            <a:solidFill>
              <a:schemeClr val="bg1"/>
            </a:solidFill>
          </p:grpSpPr>
          <p:sp>
            <p:nvSpPr>
              <p:cNvPr id="35" name="手繪多邊形 3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2" name="群組 41"/>
          <p:cNvGrpSpPr/>
          <p:nvPr/>
        </p:nvGrpSpPr>
        <p:grpSpPr>
          <a:xfrm>
            <a:off x="3726313" y="5878102"/>
            <a:ext cx="523644" cy="523644"/>
            <a:chOff x="5731184" y="5244806"/>
            <a:chExt cx="816070" cy="816070"/>
          </a:xfrm>
        </p:grpSpPr>
        <p:sp>
          <p:nvSpPr>
            <p:cNvPr id="43" name="橢圓 42"/>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4" name="手繪多邊形 43"/>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695116220"/>
      </p:ext>
    </p:extLst>
  </p:cSld>
  <p:clrMapOvr>
    <a:masterClrMapping/>
  </p:clrMapOvr>
  <p:timing>
    <p:tnLst>
      <p:par>
        <p:cTn id="1" dur="indefinite" restart="never" nodeType="tmRoot"/>
      </p:par>
    </p:tnLst>
  </p:timing>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711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1426256825"/>
      </p:ext>
    </p:extLst>
  </p:cSld>
  <p:clrMapOvr>
    <a:masterClrMapping/>
  </p:clrMapOvr>
  <p:timing>
    <p:tnLst>
      <p:par>
        <p:cTn id="1" dur="indefinite" restart="never" nodeType="tmRoot"/>
      </p:par>
    </p:tnLst>
  </p:timing>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712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17" name="圖片版面配置區 16"/>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6"/>
          </p:nvPr>
        </p:nvPicPr>
        <p:blipFill rotWithShape="1">
          <a:blip r:embed="rId6" cstate="email">
            <a:extLst>
              <a:ext uri="{28A0092B-C50C-407E-A947-70E740481C1C}">
                <a14:useLocalDpi xmlns:a14="http://schemas.microsoft.com/office/drawing/2010/main"/>
              </a:ext>
            </a:extLst>
          </a:blip>
          <a:src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354</a:t>
            </a:r>
            <a:endParaRPr lang="zh-TW" altLang="en-US" sz="3600" dirty="0">
              <a:solidFill>
                <a:schemeClr val="bg1">
                  <a:lumMod val="50000"/>
                </a:schemeClr>
              </a:solidFill>
            </a:endParaRPr>
          </a:p>
        </p:txBody>
      </p:sp>
    </p:spTree>
    <p:extLst>
      <p:ext uri="{BB962C8B-B14F-4D97-AF65-F5344CB8AC3E}">
        <p14:creationId xmlns:p14="http://schemas.microsoft.com/office/powerpoint/2010/main" val="3431502791"/>
      </p:ext>
    </p:extLst>
  </p:cSld>
  <p:clrMapOvr>
    <a:masterClrMapping/>
  </p:clrMapOvr>
  <p:timing>
    <p:tnLst>
      <p:par>
        <p:cTn id="1" dur="indefinite" restart="never" nodeType="tmRoot"/>
      </p:par>
    </p:tnLst>
  </p:timing>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713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700269381"/>
      </p:ext>
    </p:extLst>
  </p:cSld>
  <p:clrMapOvr>
    <a:masterClrMapping/>
  </p:clrMapOvr>
  <p:timing>
    <p:tnLst>
      <p:par>
        <p:cTn id="1" dur="indefinite" restart="never" nodeType="tmRoot"/>
      </p:par>
    </p:tnLst>
  </p:timing>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714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355</a:t>
            </a:r>
            <a:endParaRPr lang="zh-TW" altLang="en-US" sz="3600" dirty="0">
              <a:solidFill>
                <a:schemeClr val="bg1">
                  <a:lumMod val="50000"/>
                </a:schemeClr>
              </a:solidFill>
            </a:endParaRPr>
          </a:p>
        </p:txBody>
      </p:sp>
    </p:spTree>
    <p:extLst>
      <p:ext uri="{BB962C8B-B14F-4D97-AF65-F5344CB8AC3E}">
        <p14:creationId xmlns:p14="http://schemas.microsoft.com/office/powerpoint/2010/main" val="2472746606"/>
      </p:ext>
    </p:extLst>
  </p:cSld>
  <p:clrMapOvr>
    <a:masterClrMapping/>
  </p:clrMapOvr>
  <p:timing>
    <p:tnLst>
      <p:par>
        <p:cTn id="1" dur="indefinite" restart="never" nodeType="tmRoot"/>
      </p:par>
    </p:tnLst>
  </p:timing>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715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1154147577"/>
      </p:ext>
    </p:extLst>
  </p:cSld>
  <p:clrMapOvr>
    <a:masterClrMapping/>
  </p:clrMapOvr>
  <p:timing>
    <p:tnLst>
      <p:par>
        <p:cTn id="1" dur="indefinite" restart="never" nodeType="tmRoot"/>
      </p:par>
    </p:tnLst>
  </p:timing>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716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356</a:t>
            </a:r>
            <a:endParaRPr lang="zh-TW" altLang="en-US" sz="3600" dirty="0">
              <a:solidFill>
                <a:schemeClr val="bg1">
                  <a:lumMod val="50000"/>
                </a:schemeClr>
              </a:solidFill>
            </a:endParaRPr>
          </a:p>
        </p:txBody>
      </p:sp>
    </p:spTree>
    <p:extLst>
      <p:ext uri="{BB962C8B-B14F-4D97-AF65-F5344CB8AC3E}">
        <p14:creationId xmlns:p14="http://schemas.microsoft.com/office/powerpoint/2010/main" val="4116897142"/>
      </p:ext>
    </p:extLst>
  </p:cSld>
  <p:clrMapOvr>
    <a:masterClrMapping/>
  </p:clrMapOvr>
  <p:timing>
    <p:tnLst>
      <p:par>
        <p:cTn id="1" dur="indefinite" restart="never" nodeType="tmRoot"/>
      </p:par>
    </p:tnLst>
  </p:timing>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717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Tree>
    <p:extLst>
      <p:ext uri="{BB962C8B-B14F-4D97-AF65-F5344CB8AC3E}">
        <p14:creationId xmlns:p14="http://schemas.microsoft.com/office/powerpoint/2010/main" val="2884267513"/>
      </p:ext>
    </p:extLst>
  </p:cSld>
  <p:clrMapOvr>
    <a:masterClrMapping/>
  </p:clrMapOvr>
  <p:timing>
    <p:tnLst>
      <p:par>
        <p:cTn id="1" dur="indefinite" restart="never" nodeType="tmRoot"/>
      </p:par>
    </p:tnLst>
  </p:timing>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718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9" name="圖片版面配置區 1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a:stretch>
            <a:fillRect/>
          </a:stretch>
        </p:blipFill>
        <p:spPr/>
      </p:pic>
      <p:pic>
        <p:nvPicPr>
          <p:cNvPr id="32" name="圖片版面配置區 31"/>
          <p:cNvPicPr>
            <a:picLocks noGrp="1" noChangeAspect="1"/>
          </p:cNvPicPr>
          <p:nvPr>
            <p:ph type="pic" sz="quarter" idx="18"/>
          </p:nvPr>
        </p:nvPicPr>
        <p:blipFill>
          <a:blip r:embed="rId7" cstate="email">
            <a:extLst>
              <a:ext uri="{28A0092B-C50C-407E-A947-70E740481C1C}">
                <a14:useLocalDpi xmlns:a14="http://schemas.microsoft.com/office/drawing/2010/main"/>
              </a:ext>
            </a:extLst>
          </a:blip>
          <a:srcRect/>
          <a:stretch>
            <a:fillRect/>
          </a:stretch>
        </p:blipFill>
        <p:spPr/>
      </p:pic>
      <p:pic>
        <p:nvPicPr>
          <p:cNvPr id="34" name="圖片版面配置區 33"/>
          <p:cNvPicPr>
            <a:picLocks noGrp="1" noChangeAspect="1"/>
          </p:cNvPicPr>
          <p:nvPr>
            <p:ph type="pic" sz="quarter" idx="19"/>
          </p:nvPr>
        </p:nvPicPr>
        <p:blipFill>
          <a:blip r:embed="rId8" cstate="email">
            <a:extLst>
              <a:ext uri="{28A0092B-C50C-407E-A947-70E740481C1C}">
                <a14:useLocalDpi xmlns:a14="http://schemas.microsoft.com/office/drawing/2010/main"/>
              </a:ext>
            </a:extLst>
          </a:blip>
          <a:srcRect/>
          <a:stretch>
            <a:fillRect/>
          </a:stretch>
        </p:blipFill>
        <p:spPr/>
      </p:pic>
      <p:pic>
        <p:nvPicPr>
          <p:cNvPr id="33" name="圖片版面配置區 32"/>
          <p:cNvPicPr>
            <a:picLocks noGrp="1" noChangeAspect="1"/>
          </p:cNvPicPr>
          <p:nvPr>
            <p:ph type="pic" sz="quarter" idx="16"/>
          </p:nvPr>
        </p:nvPicPr>
        <p:blipFill>
          <a:blip r:embed="rId9" cstate="email">
            <a:extLst>
              <a:ext uri="{28A0092B-C50C-407E-A947-70E740481C1C}">
                <a14:useLocalDpi xmlns:a14="http://schemas.microsoft.com/office/drawing/2010/main"/>
              </a:ext>
            </a:extLst>
          </a:blip>
          <a:srcRect/>
          <a:stretch>
            <a:fillRect/>
          </a:stretch>
        </p:blipFill>
        <p:spPr/>
      </p:pic>
      <p:sp>
        <p:nvSpPr>
          <p:cNvPr id="12" name="文字方塊 11"/>
          <p:cNvSpPr txBox="1"/>
          <p:nvPr/>
        </p:nvSpPr>
        <p:spPr>
          <a:xfrm>
            <a:off x="148194" y="2696806"/>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357</a:t>
            </a:r>
            <a:endParaRPr lang="zh-TW" altLang="en-US" sz="3600" dirty="0">
              <a:solidFill>
                <a:schemeClr val="bg1"/>
              </a:solidFill>
            </a:endParaRPr>
          </a:p>
        </p:txBody>
      </p:sp>
      <p:sp>
        <p:nvSpPr>
          <p:cNvPr id="14" name="文字方塊 5"/>
          <p:cNvSpPr txBox="1"/>
          <p:nvPr/>
        </p:nvSpPr>
        <p:spPr>
          <a:xfrm>
            <a:off x="7088644" y="2219752"/>
            <a:ext cx="1844728" cy="2246769"/>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5" name="文字方塊 6"/>
          <p:cNvSpPr txBox="1"/>
          <p:nvPr/>
        </p:nvSpPr>
        <p:spPr>
          <a:xfrm>
            <a:off x="7088644" y="1422583"/>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6" name="直線接點 15"/>
          <p:cNvCxnSpPr/>
          <p:nvPr/>
        </p:nvCxnSpPr>
        <p:spPr>
          <a:xfrm>
            <a:off x="7199086" y="2079928"/>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46740440"/>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
        <p:nvSpPr>
          <p:cNvPr id="8" name="圖片版面配置區 7"/>
          <p:cNvSpPr>
            <a:spLocks noGrp="1"/>
          </p:cNvSpPr>
          <p:nvPr>
            <p:ph type="pic" sz="quarter" idx="18"/>
          </p:nvPr>
        </p:nvSpPr>
        <p:spPr/>
      </p:sp>
      <p:sp>
        <p:nvSpPr>
          <p:cNvPr id="9" name="圖片版面配置區 8"/>
          <p:cNvSpPr>
            <a:spLocks noGrp="1"/>
          </p:cNvSpPr>
          <p:nvPr>
            <p:ph type="pic" sz="quarter" idx="19"/>
          </p:nvPr>
        </p:nvSpPr>
        <p:spPr/>
      </p:sp>
      <p:sp>
        <p:nvSpPr>
          <p:cNvPr id="10" name="頁尾版面配置區 9"/>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11" name="投影片編號版面配置區 10"/>
          <p:cNvSpPr>
            <a:spLocks noGrp="1"/>
          </p:cNvSpPr>
          <p:nvPr>
            <p:ph type="sldNum" sz="quarter" idx="21"/>
          </p:nvPr>
        </p:nvSpPr>
        <p:spPr/>
        <p:txBody>
          <a:bodyPr/>
          <a:lstStyle/>
          <a:p>
            <a:fld id="{E27FD744-A41C-4EAD-96D0-2F84A994B62C}" type="slidenum">
              <a:rPr lang="zh-TW" altLang="en-US" smtClean="0"/>
              <a:t>71</a:t>
            </a:fld>
            <a:endParaRPr lang="zh-TW" altLang="en-US"/>
          </a:p>
        </p:txBody>
      </p:sp>
    </p:spTree>
    <p:extLst>
      <p:ext uri="{BB962C8B-B14F-4D97-AF65-F5344CB8AC3E}">
        <p14:creationId xmlns:p14="http://schemas.microsoft.com/office/powerpoint/2010/main" val="4128443769"/>
      </p:ext>
    </p:extLst>
  </p:cSld>
  <p:clrMapOvr>
    <a:masterClrMapping/>
  </p:clrMapOvr>
  <p:timing>
    <p:tnLst>
      <p:par>
        <p:cTn id="1" dur="indefinite" restart="never" nodeType="tmRoot"/>
      </p:par>
    </p:tnLst>
  </p:timing>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719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Tree>
    <p:extLst>
      <p:ext uri="{BB962C8B-B14F-4D97-AF65-F5344CB8AC3E}">
        <p14:creationId xmlns:p14="http://schemas.microsoft.com/office/powerpoint/2010/main" val="315637370"/>
      </p:ext>
    </p:extLst>
  </p:cSld>
  <p:clrMapOvr>
    <a:masterClrMapping/>
  </p:clrMapOvr>
  <p:timing>
    <p:tnLst>
      <p:par>
        <p:cTn id="1" dur="indefinite" restart="never" nodeType="tmRoot"/>
      </p:par>
    </p:tnLst>
  </p:timing>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720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7"/>
          </p:nvPr>
        </p:nvPicPr>
        <p:blipFill rotWithShape="1">
          <a:blip r:embed="rId2" cstate="email">
            <a:extLst>
              <a:ext uri="{28A0092B-C50C-407E-A947-70E740481C1C}">
                <a14:useLocalDpi xmlns:a14="http://schemas.microsoft.com/office/drawing/2010/main"/>
              </a:ext>
            </a:extLst>
          </a:blip>
          <a:srcRect/>
          <a:stretch/>
        </p:blipFill>
        <p:spPr/>
      </p:pic>
      <p:sp>
        <p:nvSpPr>
          <p:cNvPr id="5" name="矩形 4"/>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358</a:t>
            </a:r>
            <a:endParaRPr lang="zh-TW" altLang="en-US" sz="3600" dirty="0">
              <a:solidFill>
                <a:schemeClr val="bg1">
                  <a:lumMod val="50000"/>
                </a:schemeClr>
              </a:solidFill>
            </a:endParaRPr>
          </a:p>
        </p:txBody>
      </p:sp>
      <p:sp>
        <p:nvSpPr>
          <p:cNvPr id="7" name="矩形 6"/>
          <p:cNvSpPr/>
          <p:nvPr/>
        </p:nvSpPr>
        <p:spPr>
          <a:xfrm>
            <a:off x="1009893"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8" name="群組 7"/>
          <p:cNvGrpSpPr/>
          <p:nvPr/>
        </p:nvGrpSpPr>
        <p:grpSpPr>
          <a:xfrm>
            <a:off x="426963" y="2181225"/>
            <a:ext cx="582930" cy="422910"/>
            <a:chOff x="2068830" y="3314700"/>
            <a:chExt cx="582930" cy="422910"/>
          </a:xfrm>
        </p:grpSpPr>
        <p:sp>
          <p:nvSpPr>
            <p:cNvPr id="9" name="矩形 8"/>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0"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1" name="矩形 10"/>
          <p:cNvSpPr/>
          <p:nvPr/>
        </p:nvSpPr>
        <p:spPr>
          <a:xfrm>
            <a:off x="1009893"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426963" y="3229737"/>
            <a:ext cx="582930" cy="422910"/>
            <a:chOff x="2068830" y="3314700"/>
            <a:chExt cx="582930" cy="422910"/>
          </a:xfrm>
        </p:grpSpPr>
        <p:sp>
          <p:nvSpPr>
            <p:cNvPr id="14" name="矩形 1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009893"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7" name="群組 16"/>
          <p:cNvGrpSpPr/>
          <p:nvPr/>
        </p:nvGrpSpPr>
        <p:grpSpPr>
          <a:xfrm>
            <a:off x="426963" y="4278249"/>
            <a:ext cx="582930" cy="422910"/>
            <a:chOff x="2068830" y="3314700"/>
            <a:chExt cx="582930" cy="422910"/>
          </a:xfrm>
        </p:grpSpPr>
        <p:sp>
          <p:nvSpPr>
            <p:cNvPr id="18" name="矩形 1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09893"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426963" y="5326761"/>
            <a:ext cx="582930" cy="422910"/>
            <a:chOff x="2068830" y="3314700"/>
            <a:chExt cx="582930" cy="422910"/>
          </a:xfrm>
        </p:grpSpPr>
        <p:sp>
          <p:nvSpPr>
            <p:cNvPr id="22" name="矩形 2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634738216"/>
      </p:ext>
    </p:extLst>
  </p:cSld>
  <p:clrMapOvr>
    <a:masterClrMapping/>
  </p:clrMapOvr>
  <p:timing>
    <p:tnLst>
      <p:par>
        <p:cTn id="1" dur="indefinite" restart="never" nodeType="tmRoot"/>
      </p:par>
    </p:tnLst>
  </p:timing>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721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7"/>
          </p:nvPr>
        </p:nvSpPr>
        <p:spPr/>
      </p:sp>
    </p:spTree>
    <p:extLst>
      <p:ext uri="{BB962C8B-B14F-4D97-AF65-F5344CB8AC3E}">
        <p14:creationId xmlns:p14="http://schemas.microsoft.com/office/powerpoint/2010/main" val="1334709855"/>
      </p:ext>
    </p:extLst>
  </p:cSld>
  <p:clrMapOvr>
    <a:masterClrMapping/>
  </p:clrMapOvr>
  <p:timing>
    <p:tnLst>
      <p:par>
        <p:cTn id="1" dur="indefinite" restart="never" nodeType="tmRoot"/>
      </p:par>
    </p:tnLst>
  </p:timing>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722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7"/>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9"/>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21"/>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23"/>
          </p:nvPr>
        </p:nvPicPr>
        <p:blipFill rotWithShape="1">
          <a:blip r:embed="rId5" cstate="email">
            <a:extLst>
              <a:ext uri="{28A0092B-C50C-407E-A947-70E740481C1C}">
                <a14:useLocalDpi xmlns:a14="http://schemas.microsoft.com/office/drawing/2010/main"/>
              </a:ext>
            </a:extLst>
          </a:blip>
          <a:srcRect/>
          <a:stretch/>
        </p:blipFill>
        <p:spPr/>
      </p:pic>
      <p:sp>
        <p:nvSpPr>
          <p:cNvPr id="8" name="文字方塊 7"/>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359</a:t>
            </a:r>
            <a:endParaRPr lang="zh-TW" altLang="en-US" sz="3600" dirty="0">
              <a:solidFill>
                <a:schemeClr val="bg1"/>
              </a:solidFill>
            </a:endParaRPr>
          </a:p>
        </p:txBody>
      </p:sp>
    </p:spTree>
    <p:extLst>
      <p:ext uri="{BB962C8B-B14F-4D97-AF65-F5344CB8AC3E}">
        <p14:creationId xmlns:p14="http://schemas.microsoft.com/office/powerpoint/2010/main" val="1831197337"/>
      </p:ext>
    </p:extLst>
  </p:cSld>
  <p:clrMapOvr>
    <a:masterClrMapping/>
  </p:clrMapOvr>
  <p:timing>
    <p:tnLst>
      <p:par>
        <p:cTn id="1" dur="indefinite" restart="never" nodeType="tmRoot"/>
      </p:par>
    </p:tnLst>
  </p:timing>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723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7"/>
          </p:nvPr>
        </p:nvSpPr>
        <p:spPr/>
      </p:sp>
      <p:sp>
        <p:nvSpPr>
          <p:cNvPr id="5" name="圖片版面配置區 4"/>
          <p:cNvSpPr>
            <a:spLocks noGrp="1"/>
          </p:cNvSpPr>
          <p:nvPr>
            <p:ph type="pic" sz="quarter" idx="19"/>
          </p:nvPr>
        </p:nvSpPr>
        <p:spPr/>
      </p:sp>
      <p:sp>
        <p:nvSpPr>
          <p:cNvPr id="6" name="圖片版面配置區 5"/>
          <p:cNvSpPr>
            <a:spLocks noGrp="1"/>
          </p:cNvSpPr>
          <p:nvPr>
            <p:ph type="pic" sz="quarter" idx="21"/>
          </p:nvPr>
        </p:nvSpPr>
        <p:spPr/>
      </p:sp>
      <p:sp>
        <p:nvSpPr>
          <p:cNvPr id="7" name="圖片版面配置區 6"/>
          <p:cNvSpPr>
            <a:spLocks noGrp="1"/>
          </p:cNvSpPr>
          <p:nvPr>
            <p:ph type="pic" sz="quarter" idx="23"/>
          </p:nvPr>
        </p:nvSpPr>
        <p:spPr/>
      </p:sp>
    </p:spTree>
    <p:extLst>
      <p:ext uri="{BB962C8B-B14F-4D97-AF65-F5344CB8AC3E}">
        <p14:creationId xmlns:p14="http://schemas.microsoft.com/office/powerpoint/2010/main" val="2200494985"/>
      </p:ext>
    </p:extLst>
  </p:cSld>
  <p:clrMapOvr>
    <a:masterClrMapping/>
  </p:clrMapOvr>
  <p:timing>
    <p:tnLst>
      <p:par>
        <p:cTn id="1" dur="indefinite" restart="never" nodeType="tmRoot"/>
      </p:par>
    </p:tnLst>
  </p:timing>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724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7"/>
          </p:nvPr>
        </p:nvPicPr>
        <p:blipFill rotWithShape="1">
          <a:blip r:embed="rId2" cstate="email">
            <a:extLst>
              <a:ext uri="{28A0092B-C50C-407E-A947-70E740481C1C}">
                <a14:useLocalDpi xmlns:a14="http://schemas.microsoft.com/office/drawing/2010/main"/>
              </a:ext>
            </a:extLst>
          </a:blip>
          <a:src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360</a:t>
            </a:r>
            <a:endParaRPr lang="zh-TW" altLang="en-US" sz="3600" dirty="0">
              <a:solidFill>
                <a:schemeClr val="bg1">
                  <a:lumMod val="50000"/>
                </a:schemeClr>
              </a:solidFill>
            </a:endParaRPr>
          </a:p>
        </p:txBody>
      </p:sp>
      <p:sp>
        <p:nvSpPr>
          <p:cNvPr id="7" name="矩形 6"/>
          <p:cNvSpPr/>
          <p:nvPr/>
        </p:nvSpPr>
        <p:spPr>
          <a:xfrm>
            <a:off x="5493690" y="2028690"/>
            <a:ext cx="180023" cy="769361"/>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8" name="文字方塊 46"/>
          <p:cNvSpPr txBox="1"/>
          <p:nvPr/>
        </p:nvSpPr>
        <p:spPr>
          <a:xfrm>
            <a:off x="5693095" y="2046757"/>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9" name="矩形 8"/>
          <p:cNvSpPr/>
          <p:nvPr/>
        </p:nvSpPr>
        <p:spPr>
          <a:xfrm>
            <a:off x="5493690" y="3504901"/>
            <a:ext cx="180023" cy="769361"/>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0" name="文字方塊 48"/>
          <p:cNvSpPr txBox="1"/>
          <p:nvPr/>
        </p:nvSpPr>
        <p:spPr>
          <a:xfrm>
            <a:off x="5693095" y="3522968"/>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1" name="矩形 10"/>
          <p:cNvSpPr/>
          <p:nvPr/>
        </p:nvSpPr>
        <p:spPr>
          <a:xfrm>
            <a:off x="5493690" y="4991495"/>
            <a:ext cx="180023" cy="769361"/>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3200" b="1" dirty="0" smtClean="0">
              <a:solidFill>
                <a:schemeClr val="tx1"/>
              </a:solidFill>
              <a:latin typeface="微軟正黑體" panose="020B0604030504040204" pitchFamily="34" charset="-120"/>
              <a:ea typeface="微軟正黑體" panose="020B0604030504040204" pitchFamily="34" charset="-120"/>
            </a:endParaRPr>
          </a:p>
        </p:txBody>
      </p:sp>
      <p:sp>
        <p:nvSpPr>
          <p:cNvPr id="13" name="文字方塊 50"/>
          <p:cNvSpPr txBox="1"/>
          <p:nvPr/>
        </p:nvSpPr>
        <p:spPr>
          <a:xfrm>
            <a:off x="5693095" y="5009562"/>
            <a:ext cx="3240414"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Tree>
    <p:extLst>
      <p:ext uri="{BB962C8B-B14F-4D97-AF65-F5344CB8AC3E}">
        <p14:creationId xmlns:p14="http://schemas.microsoft.com/office/powerpoint/2010/main" val="1009601920"/>
      </p:ext>
    </p:extLst>
  </p:cSld>
  <p:clrMapOvr>
    <a:masterClrMapping/>
  </p:clrMapOvr>
  <p:timing>
    <p:tnLst>
      <p:par>
        <p:cTn id="1" dur="indefinite" restart="never" nodeType="tmRoot"/>
      </p:par>
    </p:tnLst>
  </p:timing>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725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7"/>
          </p:nvPr>
        </p:nvSpPr>
        <p:spPr/>
      </p:sp>
    </p:spTree>
    <p:extLst>
      <p:ext uri="{BB962C8B-B14F-4D97-AF65-F5344CB8AC3E}">
        <p14:creationId xmlns:p14="http://schemas.microsoft.com/office/powerpoint/2010/main" val="3502955135"/>
      </p:ext>
    </p:extLst>
  </p:cSld>
  <p:clrMapOvr>
    <a:masterClrMapping/>
  </p:clrMapOvr>
  <p:timing>
    <p:tnLst>
      <p:par>
        <p:cTn id="1" dur="indefinite" restart="never" nodeType="tmRoot"/>
      </p:par>
    </p:tnLst>
  </p:timing>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726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20"/>
          </p:nvPr>
        </p:nvPicPr>
        <p:blipFill>
          <a:blip r:embed="rId10" cstate="email">
            <a:extLst>
              <a:ext uri="{28A0092B-C50C-407E-A947-70E740481C1C}">
                <a14:useLocalDpi xmlns:a14="http://schemas.microsoft.com/office/drawing/2010/main"/>
              </a:ext>
            </a:extLst>
          </a:blip>
          <a:srcRect/>
          <a:stretch>
            <a:fillRect/>
          </a:stretch>
        </p:blipFill>
        <p:spPr/>
      </p:pic>
      <p:sp>
        <p:nvSpPr>
          <p:cNvPr id="13" name="矩形 12"/>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3" name="文字方塊 2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361</a:t>
            </a:r>
            <a:endParaRPr lang="zh-TW" altLang="en-US" sz="3600" dirty="0">
              <a:solidFill>
                <a:schemeClr val="bg1">
                  <a:lumMod val="50000"/>
                </a:schemeClr>
              </a:solidFill>
            </a:endParaRPr>
          </a:p>
        </p:txBody>
      </p:sp>
      <p:grpSp>
        <p:nvGrpSpPr>
          <p:cNvPr id="24" name="群組 23"/>
          <p:cNvGrpSpPr/>
          <p:nvPr/>
        </p:nvGrpSpPr>
        <p:grpSpPr>
          <a:xfrm>
            <a:off x="560912" y="2049739"/>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9" name="群組 28"/>
          <p:cNvGrpSpPr/>
          <p:nvPr/>
        </p:nvGrpSpPr>
        <p:grpSpPr>
          <a:xfrm>
            <a:off x="560912" y="3025099"/>
            <a:ext cx="3352566" cy="738664"/>
            <a:chOff x="560912" y="1927819"/>
            <a:chExt cx="3352566" cy="738664"/>
          </a:xfrm>
        </p:grpSpPr>
        <p:grpSp>
          <p:nvGrpSpPr>
            <p:cNvPr id="30" name="群組 29"/>
            <p:cNvGrpSpPr/>
            <p:nvPr/>
          </p:nvGrpSpPr>
          <p:grpSpPr>
            <a:xfrm>
              <a:off x="560912" y="2086566"/>
              <a:ext cx="421170" cy="421170"/>
              <a:chOff x="1600200" y="2308860"/>
              <a:chExt cx="594360" cy="594360"/>
            </a:xfrm>
            <a:noFill/>
          </p:grpSpPr>
          <p:sp>
            <p:nvSpPr>
              <p:cNvPr id="32" name="橢圓 3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矩形 3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4" name="群組 33"/>
          <p:cNvGrpSpPr/>
          <p:nvPr/>
        </p:nvGrpSpPr>
        <p:grpSpPr>
          <a:xfrm>
            <a:off x="560912" y="4000459"/>
            <a:ext cx="3352566" cy="738664"/>
            <a:chOff x="560912" y="1927819"/>
            <a:chExt cx="3352566" cy="738664"/>
          </a:xfrm>
        </p:grpSpPr>
        <p:grpSp>
          <p:nvGrpSpPr>
            <p:cNvPr id="35" name="群組 34"/>
            <p:cNvGrpSpPr/>
            <p:nvPr/>
          </p:nvGrpSpPr>
          <p:grpSpPr>
            <a:xfrm>
              <a:off x="560912" y="2086566"/>
              <a:ext cx="421170" cy="421170"/>
              <a:chOff x="1600200" y="2308860"/>
              <a:chExt cx="594360" cy="594360"/>
            </a:xfrm>
            <a:noFill/>
          </p:grpSpPr>
          <p:sp>
            <p:nvSpPr>
              <p:cNvPr id="37" name="橢圓 3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6" name="矩形 3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9" name="群組 38"/>
          <p:cNvGrpSpPr/>
          <p:nvPr/>
        </p:nvGrpSpPr>
        <p:grpSpPr>
          <a:xfrm>
            <a:off x="560912" y="4975819"/>
            <a:ext cx="3352566" cy="738664"/>
            <a:chOff x="560912" y="1927819"/>
            <a:chExt cx="3352566" cy="738664"/>
          </a:xfrm>
        </p:grpSpPr>
        <p:grpSp>
          <p:nvGrpSpPr>
            <p:cNvPr id="40" name="群組 39"/>
            <p:cNvGrpSpPr/>
            <p:nvPr/>
          </p:nvGrpSpPr>
          <p:grpSpPr>
            <a:xfrm>
              <a:off x="560912" y="2086566"/>
              <a:ext cx="421170" cy="421170"/>
              <a:chOff x="1600200" y="2308860"/>
              <a:chExt cx="594360" cy="594360"/>
            </a:xfrm>
            <a:noFill/>
          </p:grpSpPr>
          <p:sp>
            <p:nvSpPr>
              <p:cNvPr id="42" name="橢圓 4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4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1" name="矩形 4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4199367127"/>
      </p:ext>
    </p:extLst>
  </p:cSld>
  <p:clrMapOvr>
    <a:masterClrMapping/>
  </p:clrMapOvr>
  <p:timing>
    <p:tnLst>
      <p:par>
        <p:cTn id="1" dur="indefinite" restart="never" nodeType="tmRoot"/>
      </p:par>
    </p:tnLst>
  </p:timing>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727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
        <p:nvSpPr>
          <p:cNvPr id="12" name="圖片版面配置區 11"/>
          <p:cNvSpPr>
            <a:spLocks noGrp="1"/>
          </p:cNvSpPr>
          <p:nvPr>
            <p:ph type="pic" sz="quarter" idx="20"/>
          </p:nvPr>
        </p:nvSpPr>
        <p:spPr/>
      </p:sp>
    </p:spTree>
    <p:extLst>
      <p:ext uri="{BB962C8B-B14F-4D97-AF65-F5344CB8AC3E}">
        <p14:creationId xmlns:p14="http://schemas.microsoft.com/office/powerpoint/2010/main" val="4157671466"/>
      </p:ext>
    </p:extLst>
  </p:cSld>
  <p:clrMapOvr>
    <a:masterClrMapping/>
  </p:clrMapOvr>
  <p:timing>
    <p:tnLst>
      <p:par>
        <p:cTn id="1" dur="indefinite" restart="never" nodeType="tmRoot"/>
      </p:par>
    </p:tnLst>
  </p:timing>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728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362</a:t>
            </a:r>
            <a:endParaRPr lang="zh-TW" altLang="en-US" sz="3600" dirty="0">
              <a:solidFill>
                <a:schemeClr val="bg1">
                  <a:lumMod val="50000"/>
                </a:schemeClr>
              </a:solidFill>
            </a:endParaRPr>
          </a:p>
        </p:txBody>
      </p:sp>
      <p:grpSp>
        <p:nvGrpSpPr>
          <p:cNvPr id="7" name="群組 6"/>
          <p:cNvGrpSpPr/>
          <p:nvPr/>
        </p:nvGrpSpPr>
        <p:grpSpPr>
          <a:xfrm>
            <a:off x="824881" y="1755499"/>
            <a:ext cx="2791674" cy="954107"/>
            <a:chOff x="6149127" y="1804267"/>
            <a:chExt cx="2791674" cy="954107"/>
          </a:xfrm>
        </p:grpSpPr>
        <p:sp>
          <p:nvSpPr>
            <p:cNvPr id="8" name="矩形 7"/>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9" name="群組 8"/>
            <p:cNvGrpSpPr/>
            <p:nvPr/>
          </p:nvGrpSpPr>
          <p:grpSpPr>
            <a:xfrm>
              <a:off x="6149127" y="1865227"/>
              <a:ext cx="364036" cy="364036"/>
              <a:chOff x="439901" y="1993616"/>
              <a:chExt cx="364036" cy="364036"/>
            </a:xfrm>
          </p:grpSpPr>
          <p:sp>
            <p:nvSpPr>
              <p:cNvPr id="10" name="圓角矩形 9"/>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1" name="手繪多邊形 10"/>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2" name="群組 11"/>
          <p:cNvGrpSpPr/>
          <p:nvPr/>
        </p:nvGrpSpPr>
        <p:grpSpPr>
          <a:xfrm>
            <a:off x="824881" y="2872083"/>
            <a:ext cx="2791674" cy="954107"/>
            <a:chOff x="6149127" y="2941171"/>
            <a:chExt cx="2791674" cy="954107"/>
          </a:xfrm>
        </p:grpSpPr>
        <p:sp>
          <p:nvSpPr>
            <p:cNvPr id="13" name="矩形 12"/>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5" name="群組 14"/>
            <p:cNvGrpSpPr/>
            <p:nvPr/>
          </p:nvGrpSpPr>
          <p:grpSpPr>
            <a:xfrm>
              <a:off x="6149127" y="3002131"/>
              <a:ext cx="364036" cy="364036"/>
              <a:chOff x="439901" y="1993616"/>
              <a:chExt cx="364036" cy="364036"/>
            </a:xfrm>
          </p:grpSpPr>
          <p:sp>
            <p:nvSpPr>
              <p:cNvPr id="16" name="圓角矩形 15"/>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手繪多邊形 1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8" name="群組 17"/>
          <p:cNvGrpSpPr/>
          <p:nvPr/>
        </p:nvGrpSpPr>
        <p:grpSpPr>
          <a:xfrm>
            <a:off x="824881" y="3988667"/>
            <a:ext cx="2791674" cy="954107"/>
            <a:chOff x="6149127" y="3992731"/>
            <a:chExt cx="2791674" cy="954107"/>
          </a:xfrm>
        </p:grpSpPr>
        <p:sp>
          <p:nvSpPr>
            <p:cNvPr id="19" name="矩形 18"/>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0" name="群組 19"/>
            <p:cNvGrpSpPr/>
            <p:nvPr/>
          </p:nvGrpSpPr>
          <p:grpSpPr>
            <a:xfrm>
              <a:off x="6149127" y="4053691"/>
              <a:ext cx="364036" cy="364036"/>
              <a:chOff x="439901" y="1993616"/>
              <a:chExt cx="364036" cy="364036"/>
            </a:xfrm>
          </p:grpSpPr>
          <p:sp>
            <p:nvSpPr>
              <p:cNvPr id="21" name="圓角矩形 20"/>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手繪多邊形 2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3" name="群組 22"/>
          <p:cNvGrpSpPr/>
          <p:nvPr/>
        </p:nvGrpSpPr>
        <p:grpSpPr>
          <a:xfrm>
            <a:off x="824881" y="5105251"/>
            <a:ext cx="2791674" cy="954107"/>
            <a:chOff x="6149127" y="5044291"/>
            <a:chExt cx="2791674" cy="954107"/>
          </a:xfrm>
        </p:grpSpPr>
        <p:sp>
          <p:nvSpPr>
            <p:cNvPr id="24" name="矩形 23"/>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6149127" y="5105251"/>
              <a:ext cx="364036" cy="364036"/>
              <a:chOff x="439901" y="1993616"/>
              <a:chExt cx="364036" cy="364036"/>
            </a:xfrm>
          </p:grpSpPr>
          <p:sp>
            <p:nvSpPr>
              <p:cNvPr id="26" name="圓角矩形 25"/>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881479038"/>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圖片版面配置區 2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sp>
        <p:nvSpPr>
          <p:cNvPr id="10" name="頁尾版面配置區 9"/>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11" name="投影片編號版面配置區 10"/>
          <p:cNvSpPr>
            <a:spLocks noGrp="1"/>
          </p:cNvSpPr>
          <p:nvPr>
            <p:ph type="sldNum" sz="quarter" idx="21"/>
          </p:nvPr>
        </p:nvSpPr>
        <p:spPr/>
        <p:txBody>
          <a:bodyPr/>
          <a:lstStyle/>
          <a:p>
            <a:fld id="{E27FD744-A41C-4EAD-96D0-2F84A994B62C}" type="slidenum">
              <a:rPr lang="zh-TW" altLang="en-US" smtClean="0"/>
              <a:t>72</a:t>
            </a:fld>
            <a:endParaRPr lang="zh-TW" altLang="en-US"/>
          </a:p>
        </p:txBody>
      </p:sp>
      <p:sp>
        <p:nvSpPr>
          <p:cNvPr id="28" name="矩形 2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034</a:t>
            </a:r>
            <a:endParaRPr lang="zh-TW" altLang="en-US" sz="3600" dirty="0">
              <a:solidFill>
                <a:schemeClr val="bg1">
                  <a:lumMod val="50000"/>
                </a:schemeClr>
              </a:solidFill>
            </a:endParaRPr>
          </a:p>
        </p:txBody>
      </p:sp>
      <p:sp>
        <p:nvSpPr>
          <p:cNvPr id="14" name="文字方塊 51"/>
          <p:cNvSpPr txBox="1"/>
          <p:nvPr/>
        </p:nvSpPr>
        <p:spPr>
          <a:xfrm>
            <a:off x="679528" y="1402848"/>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186719377"/>
      </p:ext>
    </p:extLst>
  </p:cSld>
  <p:clrMapOvr>
    <a:masterClrMapping/>
  </p:clrMapOvr>
  <p:timing>
    <p:tnLst>
      <p:par>
        <p:cTn id="1" dur="indefinite" restart="never" nodeType="tmRoot"/>
      </p:par>
    </p:tnLst>
  </p:timing>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729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Tree>
    <p:extLst>
      <p:ext uri="{BB962C8B-B14F-4D97-AF65-F5344CB8AC3E}">
        <p14:creationId xmlns:p14="http://schemas.microsoft.com/office/powerpoint/2010/main" val="3372799932"/>
      </p:ext>
    </p:extLst>
  </p:cSld>
  <p:clrMapOvr>
    <a:masterClrMapping/>
  </p:clrMapOvr>
  <p:timing>
    <p:tnLst>
      <p:par>
        <p:cTn id="1" dur="indefinite" restart="never" nodeType="tmRoot"/>
      </p:par>
    </p:tnLst>
  </p:timing>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730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8"/>
          </p:nvPr>
        </p:nvPicPr>
        <p:blipFill>
          <a:blip r:embed="rId7"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9"/>
          </p:nvPr>
        </p:nvPicPr>
        <p:blipFill>
          <a:blip r:embed="rId8" cstate="email">
            <a:extLst>
              <a:ext uri="{28A0092B-C50C-407E-A947-70E740481C1C}">
                <a14:useLocalDpi xmlns:a14="http://schemas.microsoft.com/office/drawing/2010/main"/>
              </a:ext>
            </a:extLst>
          </a:blip>
          <a:srcRect/>
          <a:stretch>
            <a:fillRect/>
          </a:stretch>
        </p:blipFill>
        <p:spPr/>
      </p:pic>
      <p:sp>
        <p:nvSpPr>
          <p:cNvPr id="11" name="矩形 10"/>
          <p:cNvSpPr/>
          <p:nvPr/>
        </p:nvSpPr>
        <p:spPr>
          <a:xfrm>
            <a:off x="58009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9" name="文字方塊 18"/>
          <p:cNvSpPr txBox="1"/>
          <p:nvPr/>
        </p:nvSpPr>
        <p:spPr>
          <a:xfrm>
            <a:off x="5693286" y="209323"/>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363</a:t>
            </a:r>
            <a:endParaRPr lang="zh-TW" altLang="en-US" sz="2800" dirty="0">
              <a:solidFill>
                <a:schemeClr val="bg1">
                  <a:lumMod val="50000"/>
                </a:schemeClr>
              </a:solidFill>
            </a:endParaRPr>
          </a:p>
        </p:txBody>
      </p:sp>
      <p:sp>
        <p:nvSpPr>
          <p:cNvPr id="20" name="矩形 19"/>
          <p:cNvSpPr/>
          <p:nvPr/>
        </p:nvSpPr>
        <p:spPr>
          <a:xfrm>
            <a:off x="6007159"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1" name="矩形 20"/>
          <p:cNvSpPr/>
          <p:nvPr/>
        </p:nvSpPr>
        <p:spPr>
          <a:xfrm>
            <a:off x="6007159"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2" name="矩形 21"/>
          <p:cNvSpPr/>
          <p:nvPr/>
        </p:nvSpPr>
        <p:spPr>
          <a:xfrm>
            <a:off x="6007159"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3" name="矩形 22"/>
          <p:cNvSpPr/>
          <p:nvPr/>
        </p:nvSpPr>
        <p:spPr>
          <a:xfrm>
            <a:off x="6007159"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4" name="群組 23"/>
          <p:cNvGrpSpPr/>
          <p:nvPr/>
        </p:nvGrpSpPr>
        <p:grpSpPr>
          <a:xfrm>
            <a:off x="5521193" y="3220797"/>
            <a:ext cx="421170" cy="421170"/>
            <a:chOff x="5023476" y="3019260"/>
            <a:chExt cx="421170" cy="421170"/>
          </a:xfrm>
        </p:grpSpPr>
        <p:sp>
          <p:nvSpPr>
            <p:cNvPr id="25" name="橢圓 24"/>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加號 2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7" name="群組 26"/>
          <p:cNvGrpSpPr/>
          <p:nvPr/>
        </p:nvGrpSpPr>
        <p:grpSpPr>
          <a:xfrm>
            <a:off x="5521193" y="2169237"/>
            <a:ext cx="421170" cy="421170"/>
            <a:chOff x="5023476" y="3019260"/>
            <a:chExt cx="421170" cy="421170"/>
          </a:xfrm>
        </p:grpSpPr>
        <p:sp>
          <p:nvSpPr>
            <p:cNvPr id="28" name="橢圓 2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加號 2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30" name="群組 29"/>
          <p:cNvGrpSpPr/>
          <p:nvPr/>
        </p:nvGrpSpPr>
        <p:grpSpPr>
          <a:xfrm>
            <a:off x="5521193" y="4272357"/>
            <a:ext cx="421170" cy="421170"/>
            <a:chOff x="5023476" y="3019260"/>
            <a:chExt cx="421170" cy="421170"/>
          </a:xfrm>
        </p:grpSpPr>
        <p:sp>
          <p:nvSpPr>
            <p:cNvPr id="31" name="橢圓 30"/>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加號 3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33" name="群組 32"/>
          <p:cNvGrpSpPr/>
          <p:nvPr/>
        </p:nvGrpSpPr>
        <p:grpSpPr>
          <a:xfrm>
            <a:off x="5521193" y="5323917"/>
            <a:ext cx="421170" cy="421170"/>
            <a:chOff x="5023476" y="3019260"/>
            <a:chExt cx="421170" cy="421170"/>
          </a:xfrm>
        </p:grpSpPr>
        <p:sp>
          <p:nvSpPr>
            <p:cNvPr id="34" name="橢圓 33"/>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加號 3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1069891566"/>
      </p:ext>
    </p:extLst>
  </p:cSld>
  <p:clrMapOvr>
    <a:masterClrMapping/>
  </p:clrMapOvr>
  <p:timing>
    <p:tnLst>
      <p:par>
        <p:cTn id="1" dur="indefinite" restart="never" nodeType="tmRoot"/>
      </p:par>
    </p:tnLst>
  </p:timing>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731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16"/>
          </p:nvPr>
        </p:nvSpPr>
        <p:spPr/>
      </p:sp>
      <p:sp>
        <p:nvSpPr>
          <p:cNvPr id="8" name="圖片版面配置區 7"/>
          <p:cNvSpPr>
            <a:spLocks noGrp="1"/>
          </p:cNvSpPr>
          <p:nvPr>
            <p:ph type="pic" sz="quarter" idx="17"/>
          </p:nvPr>
        </p:nvSpPr>
        <p:spPr/>
      </p:sp>
      <p:sp>
        <p:nvSpPr>
          <p:cNvPr id="9" name="圖片版面配置區 8"/>
          <p:cNvSpPr>
            <a:spLocks noGrp="1"/>
          </p:cNvSpPr>
          <p:nvPr>
            <p:ph type="pic" sz="quarter" idx="18"/>
          </p:nvPr>
        </p:nvSpPr>
        <p:spPr/>
      </p:sp>
      <p:sp>
        <p:nvSpPr>
          <p:cNvPr id="10" name="圖片版面配置區 9"/>
          <p:cNvSpPr>
            <a:spLocks noGrp="1"/>
          </p:cNvSpPr>
          <p:nvPr>
            <p:ph type="pic" sz="quarter" idx="19"/>
          </p:nvPr>
        </p:nvSpPr>
        <p:spPr/>
      </p:sp>
    </p:spTree>
    <p:extLst>
      <p:ext uri="{BB962C8B-B14F-4D97-AF65-F5344CB8AC3E}">
        <p14:creationId xmlns:p14="http://schemas.microsoft.com/office/powerpoint/2010/main" val="2624444678"/>
      </p:ext>
    </p:extLst>
  </p:cSld>
  <p:clrMapOvr>
    <a:masterClrMapping/>
  </p:clrMapOvr>
  <p:timing>
    <p:tnLst>
      <p:par>
        <p:cTn id="1" dur="indefinite" restart="never" nodeType="tmRoot"/>
      </p:par>
    </p:tnLst>
  </p:timing>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732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58009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5693286" y="209323"/>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364</a:t>
            </a:r>
            <a:endParaRPr lang="zh-TW" altLang="en-US" sz="2800" dirty="0">
              <a:solidFill>
                <a:schemeClr val="bg1">
                  <a:lumMod val="50000"/>
                </a:schemeClr>
              </a:solidFill>
            </a:endParaRPr>
          </a:p>
        </p:txBody>
      </p:sp>
      <p:sp>
        <p:nvSpPr>
          <p:cNvPr id="7" name="文字方塊 12"/>
          <p:cNvSpPr txBox="1"/>
          <p:nvPr/>
        </p:nvSpPr>
        <p:spPr>
          <a:xfrm>
            <a:off x="6340669" y="190549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8" name="矩形 7"/>
          <p:cNvSpPr/>
          <p:nvPr/>
        </p:nvSpPr>
        <p:spPr>
          <a:xfrm>
            <a:off x="6340669" y="230795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9" name="文字方塊 14"/>
          <p:cNvSpPr txBox="1"/>
          <p:nvPr/>
        </p:nvSpPr>
        <p:spPr>
          <a:xfrm>
            <a:off x="6340669" y="280291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0" name="矩形 9"/>
          <p:cNvSpPr/>
          <p:nvPr/>
        </p:nvSpPr>
        <p:spPr>
          <a:xfrm>
            <a:off x="6340669" y="320538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1" name="文字方塊 16"/>
          <p:cNvSpPr txBox="1"/>
          <p:nvPr/>
        </p:nvSpPr>
        <p:spPr>
          <a:xfrm>
            <a:off x="6345553" y="374631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3" name="矩形 12"/>
          <p:cNvSpPr/>
          <p:nvPr/>
        </p:nvSpPr>
        <p:spPr>
          <a:xfrm>
            <a:off x="6345553" y="414877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8"/>
          <p:cNvSpPr txBox="1"/>
          <p:nvPr/>
        </p:nvSpPr>
        <p:spPr>
          <a:xfrm>
            <a:off x="6345553" y="4643734"/>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5" name="矩形 14"/>
          <p:cNvSpPr/>
          <p:nvPr/>
        </p:nvSpPr>
        <p:spPr>
          <a:xfrm>
            <a:off x="6345553" y="504619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5800988" y="3034714"/>
            <a:ext cx="523644" cy="523644"/>
            <a:chOff x="5731184" y="3068960"/>
            <a:chExt cx="816070" cy="816070"/>
          </a:xfrm>
        </p:grpSpPr>
        <p:sp>
          <p:nvSpPr>
            <p:cNvPr id="17" name="橢圓 16"/>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18" name="群組 17"/>
            <p:cNvGrpSpPr/>
            <p:nvPr/>
          </p:nvGrpSpPr>
          <p:grpSpPr>
            <a:xfrm>
              <a:off x="5935646" y="3308966"/>
              <a:ext cx="407146" cy="336058"/>
              <a:chOff x="13079250" y="23448756"/>
              <a:chExt cx="2967819" cy="2449630"/>
            </a:xfrm>
            <a:solidFill>
              <a:schemeClr val="bg1"/>
            </a:solidFill>
          </p:grpSpPr>
          <p:sp>
            <p:nvSpPr>
              <p:cNvPr id="19" name="手繪多邊形 18"/>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手繪多邊形 19"/>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1" name="群組 20"/>
          <p:cNvGrpSpPr/>
          <p:nvPr/>
        </p:nvGrpSpPr>
        <p:grpSpPr>
          <a:xfrm>
            <a:off x="5800988" y="2137291"/>
            <a:ext cx="523644" cy="523644"/>
            <a:chOff x="5731184" y="1981037"/>
            <a:chExt cx="816070" cy="816070"/>
          </a:xfrm>
        </p:grpSpPr>
        <p:sp>
          <p:nvSpPr>
            <p:cNvPr id="22" name="橢圓 21"/>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手繪多邊形 22"/>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4" name="群組 23"/>
          <p:cNvGrpSpPr/>
          <p:nvPr/>
        </p:nvGrpSpPr>
        <p:grpSpPr>
          <a:xfrm>
            <a:off x="5805872" y="3978108"/>
            <a:ext cx="523644" cy="523644"/>
            <a:chOff x="5731184" y="4156883"/>
            <a:chExt cx="816070" cy="816070"/>
          </a:xfrm>
        </p:grpSpPr>
        <p:sp>
          <p:nvSpPr>
            <p:cNvPr id="25" name="橢圓 24"/>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9596" y="4366125"/>
              <a:ext cx="399246" cy="397586"/>
              <a:chOff x="35309818" y="13261794"/>
              <a:chExt cx="2516828" cy="2506357"/>
            </a:xfrm>
            <a:solidFill>
              <a:schemeClr val="bg1"/>
            </a:solidFill>
          </p:grpSpPr>
          <p:sp>
            <p:nvSpPr>
              <p:cNvPr id="27" name="手繪多邊形 26"/>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4" name="群組 33"/>
          <p:cNvGrpSpPr/>
          <p:nvPr/>
        </p:nvGrpSpPr>
        <p:grpSpPr>
          <a:xfrm>
            <a:off x="5805872" y="4875531"/>
            <a:ext cx="523644" cy="523644"/>
            <a:chOff x="5731184" y="5244806"/>
            <a:chExt cx="816070" cy="816070"/>
          </a:xfrm>
        </p:grpSpPr>
        <p:sp>
          <p:nvSpPr>
            <p:cNvPr id="35" name="橢圓 34"/>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手繪多邊形 35"/>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963642010"/>
      </p:ext>
    </p:extLst>
  </p:cSld>
  <p:clrMapOvr>
    <a:masterClrMapping/>
  </p:clrMapOvr>
  <p:timing>
    <p:tnLst>
      <p:par>
        <p:cTn id="1" dur="indefinite" restart="never" nodeType="tmRoot"/>
      </p:par>
    </p:tnLst>
  </p:timing>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733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9"/>
          </p:nvPr>
        </p:nvSpPr>
        <p:spPr/>
      </p:sp>
    </p:spTree>
    <p:extLst>
      <p:ext uri="{BB962C8B-B14F-4D97-AF65-F5344CB8AC3E}">
        <p14:creationId xmlns:p14="http://schemas.microsoft.com/office/powerpoint/2010/main" val="2923072436"/>
      </p:ext>
    </p:extLst>
  </p:cSld>
  <p:clrMapOvr>
    <a:masterClrMapping/>
  </p:clrMapOvr>
  <p:timing>
    <p:tnLst>
      <p:par>
        <p:cTn id="1" dur="indefinite" restart="never" nodeType="tmRoot"/>
      </p:par>
    </p:tnLst>
  </p:timing>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734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9"/>
          </p:nvPr>
        </p:nvPicPr>
        <p:blipFill>
          <a:blip r:embed="rId6" cstate="email">
            <a:extLst>
              <a:ext uri="{28A0092B-C50C-407E-A947-70E740481C1C}">
                <a14:useLocalDpi xmlns:a14="http://schemas.microsoft.com/office/drawing/2010/main"/>
              </a:ext>
            </a:extLst>
          </a:blip>
          <a:srcRect/>
          <a:stretch>
            <a:fillRect/>
          </a:stretch>
        </p:blipFill>
        <p:spPr/>
      </p:pic>
      <p:sp>
        <p:nvSpPr>
          <p:cNvPr id="16" name="矩形 1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7" name="文字方塊 1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365</a:t>
            </a:r>
            <a:endParaRPr lang="zh-TW" altLang="en-US" sz="3600" dirty="0">
              <a:solidFill>
                <a:schemeClr val="bg1">
                  <a:lumMod val="50000"/>
                </a:schemeClr>
              </a:solidFill>
            </a:endParaRPr>
          </a:p>
        </p:txBody>
      </p:sp>
      <p:sp>
        <p:nvSpPr>
          <p:cNvPr id="18" name="矩形 17"/>
          <p:cNvSpPr/>
          <p:nvPr/>
        </p:nvSpPr>
        <p:spPr>
          <a:xfrm>
            <a:off x="1122295" y="241962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9" name="橢圓 18"/>
          <p:cNvSpPr/>
          <p:nvPr/>
        </p:nvSpPr>
        <p:spPr>
          <a:xfrm>
            <a:off x="287905" y="1924358"/>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0" name="直線接點 19"/>
          <p:cNvCxnSpPr/>
          <p:nvPr/>
        </p:nvCxnSpPr>
        <p:spPr>
          <a:xfrm>
            <a:off x="710815" y="234155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1122295" y="187668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22" name="矩形 21"/>
          <p:cNvSpPr/>
          <p:nvPr/>
        </p:nvSpPr>
        <p:spPr>
          <a:xfrm>
            <a:off x="1122295" y="389409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3" name="橢圓 22"/>
          <p:cNvSpPr/>
          <p:nvPr/>
        </p:nvSpPr>
        <p:spPr>
          <a:xfrm>
            <a:off x="287905" y="3398828"/>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4" name="直線接點 23"/>
          <p:cNvCxnSpPr/>
          <p:nvPr/>
        </p:nvCxnSpPr>
        <p:spPr>
          <a:xfrm>
            <a:off x="710815" y="381602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5" name="文字方塊 88"/>
          <p:cNvSpPr txBox="1"/>
          <p:nvPr/>
        </p:nvSpPr>
        <p:spPr>
          <a:xfrm>
            <a:off x="1122295" y="335115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6" name="矩形 25"/>
          <p:cNvSpPr/>
          <p:nvPr/>
        </p:nvSpPr>
        <p:spPr>
          <a:xfrm>
            <a:off x="1122295" y="536856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7" name="橢圓 26"/>
          <p:cNvSpPr/>
          <p:nvPr/>
        </p:nvSpPr>
        <p:spPr>
          <a:xfrm>
            <a:off x="287905" y="4873298"/>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8" name="直線接點 27"/>
          <p:cNvCxnSpPr/>
          <p:nvPr/>
        </p:nvCxnSpPr>
        <p:spPr>
          <a:xfrm>
            <a:off x="710815" y="529049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9" name="文字方塊 88"/>
          <p:cNvSpPr txBox="1"/>
          <p:nvPr/>
        </p:nvSpPr>
        <p:spPr>
          <a:xfrm>
            <a:off x="1122295" y="482562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1983037451"/>
      </p:ext>
    </p:extLst>
  </p:cSld>
  <p:clrMapOvr>
    <a:masterClrMapping/>
  </p:clrMapOvr>
  <p:timing>
    <p:tnLst>
      <p:par>
        <p:cTn id="1" dur="indefinite" restart="never" nodeType="tmRoot"/>
      </p:par>
    </p:tnLst>
  </p:timing>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735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
        <p:nvSpPr>
          <p:cNvPr id="8" name="圖片版面配置區 7"/>
          <p:cNvSpPr>
            <a:spLocks noGrp="1"/>
          </p:cNvSpPr>
          <p:nvPr>
            <p:ph type="pic" sz="quarter" idx="19"/>
          </p:nvPr>
        </p:nvSpPr>
        <p:spPr/>
      </p:sp>
    </p:spTree>
    <p:extLst>
      <p:ext uri="{BB962C8B-B14F-4D97-AF65-F5344CB8AC3E}">
        <p14:creationId xmlns:p14="http://schemas.microsoft.com/office/powerpoint/2010/main" val="4229755694"/>
      </p:ext>
    </p:extLst>
  </p:cSld>
  <p:clrMapOvr>
    <a:masterClrMapping/>
  </p:clrMapOvr>
  <p:timing>
    <p:tnLst>
      <p:par>
        <p:cTn id="1" dur="indefinite" restart="never" nodeType="tmRoot"/>
      </p:par>
    </p:tnLst>
  </p:timing>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736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366</a:t>
            </a:r>
            <a:endParaRPr lang="zh-TW" altLang="en-US" sz="3600" dirty="0">
              <a:solidFill>
                <a:schemeClr val="bg1">
                  <a:lumMod val="50000"/>
                </a:schemeClr>
              </a:solidFill>
            </a:endParaRPr>
          </a:p>
        </p:txBody>
      </p:sp>
      <p:grpSp>
        <p:nvGrpSpPr>
          <p:cNvPr id="28" name="群組 27"/>
          <p:cNvGrpSpPr/>
          <p:nvPr/>
        </p:nvGrpSpPr>
        <p:grpSpPr>
          <a:xfrm>
            <a:off x="723687" y="1755499"/>
            <a:ext cx="2791674" cy="954107"/>
            <a:chOff x="6149127" y="1804267"/>
            <a:chExt cx="2791674" cy="954107"/>
          </a:xfrm>
        </p:grpSpPr>
        <p:sp>
          <p:nvSpPr>
            <p:cNvPr id="29" name="矩形 28"/>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0" name="群組 29"/>
            <p:cNvGrpSpPr/>
            <p:nvPr/>
          </p:nvGrpSpPr>
          <p:grpSpPr>
            <a:xfrm>
              <a:off x="6149127" y="1865227"/>
              <a:ext cx="364036" cy="364036"/>
              <a:chOff x="439901" y="1993616"/>
              <a:chExt cx="364036" cy="364036"/>
            </a:xfrm>
          </p:grpSpPr>
          <p:sp>
            <p:nvSpPr>
              <p:cNvPr id="31" name="圓角矩形 30"/>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手繪多邊形 3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33" name="群組 32"/>
          <p:cNvGrpSpPr/>
          <p:nvPr/>
        </p:nvGrpSpPr>
        <p:grpSpPr>
          <a:xfrm>
            <a:off x="723687" y="2872083"/>
            <a:ext cx="2791674" cy="954107"/>
            <a:chOff x="6149127" y="2941171"/>
            <a:chExt cx="2791674" cy="954107"/>
          </a:xfrm>
        </p:grpSpPr>
        <p:sp>
          <p:nvSpPr>
            <p:cNvPr id="34" name="矩形 33"/>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5" name="群組 34"/>
            <p:cNvGrpSpPr/>
            <p:nvPr/>
          </p:nvGrpSpPr>
          <p:grpSpPr>
            <a:xfrm>
              <a:off x="6149127" y="3002131"/>
              <a:ext cx="364036" cy="364036"/>
              <a:chOff x="439901" y="1993616"/>
              <a:chExt cx="364036" cy="364036"/>
            </a:xfrm>
          </p:grpSpPr>
          <p:sp>
            <p:nvSpPr>
              <p:cNvPr id="36" name="圓角矩形 35"/>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手繪多邊形 3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38" name="群組 37"/>
          <p:cNvGrpSpPr/>
          <p:nvPr/>
        </p:nvGrpSpPr>
        <p:grpSpPr>
          <a:xfrm>
            <a:off x="723687" y="3988667"/>
            <a:ext cx="2791674" cy="954107"/>
            <a:chOff x="6149127" y="3992731"/>
            <a:chExt cx="2791674" cy="954107"/>
          </a:xfrm>
        </p:grpSpPr>
        <p:sp>
          <p:nvSpPr>
            <p:cNvPr id="39" name="矩形 38"/>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40" name="群組 39"/>
            <p:cNvGrpSpPr/>
            <p:nvPr/>
          </p:nvGrpSpPr>
          <p:grpSpPr>
            <a:xfrm>
              <a:off x="6149127" y="4053691"/>
              <a:ext cx="364036" cy="364036"/>
              <a:chOff x="439901" y="1993616"/>
              <a:chExt cx="364036" cy="364036"/>
            </a:xfrm>
          </p:grpSpPr>
          <p:sp>
            <p:nvSpPr>
              <p:cNvPr id="41" name="圓角矩形 40"/>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43" name="群組 42"/>
          <p:cNvGrpSpPr/>
          <p:nvPr/>
        </p:nvGrpSpPr>
        <p:grpSpPr>
          <a:xfrm>
            <a:off x="723687" y="5105251"/>
            <a:ext cx="2791674" cy="954107"/>
            <a:chOff x="6149127" y="5044291"/>
            <a:chExt cx="2791674" cy="954107"/>
          </a:xfrm>
        </p:grpSpPr>
        <p:sp>
          <p:nvSpPr>
            <p:cNvPr id="44" name="矩形 43"/>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45" name="群組 44"/>
            <p:cNvGrpSpPr/>
            <p:nvPr/>
          </p:nvGrpSpPr>
          <p:grpSpPr>
            <a:xfrm>
              <a:off x="6149127" y="5105251"/>
              <a:ext cx="364036" cy="364036"/>
              <a:chOff x="439901" y="1993616"/>
              <a:chExt cx="364036" cy="364036"/>
            </a:xfrm>
          </p:grpSpPr>
          <p:sp>
            <p:nvSpPr>
              <p:cNvPr id="46" name="圓角矩形 45"/>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7" name="手繪多邊形 4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711738266"/>
      </p:ext>
    </p:extLst>
  </p:cSld>
  <p:clrMapOvr>
    <a:masterClrMapping/>
  </p:clrMapOvr>
  <p:timing>
    <p:tnLst>
      <p:par>
        <p:cTn id="1" dur="indefinite" restart="never" nodeType="tmRoot"/>
      </p:par>
    </p:tnLst>
  </p:timing>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737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9"/>
          </p:nvPr>
        </p:nvSpPr>
        <p:spPr/>
      </p:sp>
    </p:spTree>
    <p:extLst>
      <p:ext uri="{BB962C8B-B14F-4D97-AF65-F5344CB8AC3E}">
        <p14:creationId xmlns:p14="http://schemas.microsoft.com/office/powerpoint/2010/main" val="2578163876"/>
      </p:ext>
    </p:extLst>
  </p:cSld>
  <p:clrMapOvr>
    <a:masterClrMapping/>
  </p:clrMapOvr>
  <p:timing>
    <p:tnLst>
      <p:par>
        <p:cTn id="1" dur="indefinite" restart="never" nodeType="tmRoot"/>
      </p:par>
    </p:tnLst>
  </p:timing>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738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rotWithShape="1">
          <a:blip r:embed="rId6" cstate="email">
            <a:extLst>
              <a:ext uri="{28A0092B-C50C-407E-A947-70E740481C1C}">
                <a14:useLocalDpi xmlns:a14="http://schemas.microsoft.com/office/drawing/2010/main"/>
              </a:ext>
            </a:extLst>
          </a:blip>
          <a:srcRect/>
          <a:stretch/>
        </p:blipFill>
        <p:spPr/>
      </p:pic>
      <p:sp>
        <p:nvSpPr>
          <p:cNvPr id="9" name="文字方塊 8"/>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367</a:t>
            </a:r>
            <a:endParaRPr lang="zh-TW" altLang="en-US" sz="3600" dirty="0">
              <a:solidFill>
                <a:schemeClr val="bg1"/>
              </a:solidFill>
            </a:endParaRPr>
          </a:p>
        </p:txBody>
      </p:sp>
    </p:spTree>
    <p:extLst>
      <p:ext uri="{BB962C8B-B14F-4D97-AF65-F5344CB8AC3E}">
        <p14:creationId xmlns:p14="http://schemas.microsoft.com/office/powerpoint/2010/main" val="580303817"/>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
        <p:nvSpPr>
          <p:cNvPr id="8" name="圖片版面配置區 7"/>
          <p:cNvSpPr>
            <a:spLocks noGrp="1"/>
          </p:cNvSpPr>
          <p:nvPr>
            <p:ph type="pic" sz="quarter" idx="18"/>
          </p:nvPr>
        </p:nvSpPr>
        <p:spPr/>
      </p:sp>
      <p:sp>
        <p:nvSpPr>
          <p:cNvPr id="9" name="圖片版面配置區 8"/>
          <p:cNvSpPr>
            <a:spLocks noGrp="1"/>
          </p:cNvSpPr>
          <p:nvPr>
            <p:ph type="pic" sz="quarter" idx="19"/>
          </p:nvPr>
        </p:nvSpPr>
        <p:spPr/>
      </p:sp>
      <p:sp>
        <p:nvSpPr>
          <p:cNvPr id="10" name="頁尾版面配置區 9"/>
          <p:cNvSpPr>
            <a:spLocks noGrp="1"/>
          </p:cNvSpPr>
          <p:nvPr>
            <p:ph type="ftr" sz="quarter" idx="20"/>
          </p:nvPr>
        </p:nvSpPr>
        <p:spPr/>
        <p:txBody>
          <a:bodyPr/>
          <a:lstStyle/>
          <a:p>
            <a:r>
              <a:rPr lang="zh-TW" altLang="en-US" smtClean="0"/>
              <a:t>商業簡報網 </a:t>
            </a:r>
            <a:r>
              <a:rPr lang="en-US" altLang="zh-TW" smtClean="0"/>
              <a:t>X Matter Lab</a:t>
            </a:r>
            <a:endParaRPr lang="zh-TW" altLang="en-US" dirty="0"/>
          </a:p>
        </p:txBody>
      </p:sp>
      <p:sp>
        <p:nvSpPr>
          <p:cNvPr id="11" name="投影片編號版面配置區 10"/>
          <p:cNvSpPr>
            <a:spLocks noGrp="1"/>
          </p:cNvSpPr>
          <p:nvPr>
            <p:ph type="sldNum" sz="quarter" idx="21"/>
          </p:nvPr>
        </p:nvSpPr>
        <p:spPr/>
        <p:txBody>
          <a:bodyPr/>
          <a:lstStyle/>
          <a:p>
            <a:fld id="{E27FD744-A41C-4EAD-96D0-2F84A994B62C}" type="slidenum">
              <a:rPr lang="zh-TW" altLang="en-US" smtClean="0"/>
              <a:t>73</a:t>
            </a:fld>
            <a:endParaRPr lang="zh-TW" altLang="en-US"/>
          </a:p>
        </p:txBody>
      </p:sp>
    </p:spTree>
    <p:extLst>
      <p:ext uri="{BB962C8B-B14F-4D97-AF65-F5344CB8AC3E}">
        <p14:creationId xmlns:p14="http://schemas.microsoft.com/office/powerpoint/2010/main" val="436275322"/>
      </p:ext>
    </p:extLst>
  </p:cSld>
  <p:clrMapOvr>
    <a:masterClrMapping/>
  </p:clrMapOvr>
  <p:timing>
    <p:tnLst>
      <p:par>
        <p:cTn id="1" dur="indefinite" restart="never" nodeType="tmRoot"/>
      </p:par>
    </p:tnLst>
  </p:timing>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739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6"/>
          </p:nvPr>
        </p:nvSpPr>
        <p:spPr/>
      </p:sp>
      <p:sp>
        <p:nvSpPr>
          <p:cNvPr id="8" name="圖片版面配置區 7"/>
          <p:cNvSpPr>
            <a:spLocks noGrp="1"/>
          </p:cNvSpPr>
          <p:nvPr>
            <p:ph type="pic" sz="quarter" idx="17"/>
          </p:nvPr>
        </p:nvSpPr>
        <p:spPr/>
      </p:sp>
    </p:spTree>
    <p:extLst>
      <p:ext uri="{BB962C8B-B14F-4D97-AF65-F5344CB8AC3E}">
        <p14:creationId xmlns:p14="http://schemas.microsoft.com/office/powerpoint/2010/main" val="919671174"/>
      </p:ext>
    </p:extLst>
  </p:cSld>
  <p:clrMapOvr>
    <a:masterClrMapping/>
  </p:clrMapOvr>
  <p:timing>
    <p:tnLst>
      <p:par>
        <p:cTn id="1" dur="indefinite" restart="never" nodeType="tmRoot"/>
      </p:par>
    </p:tnLst>
  </p:timing>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740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368</a:t>
            </a:r>
            <a:endParaRPr lang="zh-TW" altLang="en-US" sz="3600" dirty="0">
              <a:solidFill>
                <a:schemeClr val="bg1">
                  <a:lumMod val="50000"/>
                </a:schemeClr>
              </a:solidFill>
            </a:endParaRPr>
          </a:p>
        </p:txBody>
      </p:sp>
      <p:sp>
        <p:nvSpPr>
          <p:cNvPr id="23" name="文字方塊 5"/>
          <p:cNvSpPr txBox="1"/>
          <p:nvPr/>
        </p:nvSpPr>
        <p:spPr>
          <a:xfrm>
            <a:off x="222932" y="4431653"/>
            <a:ext cx="2593528" cy="160043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24" name="文字方塊 6"/>
          <p:cNvSpPr txBox="1"/>
          <p:nvPr/>
        </p:nvSpPr>
        <p:spPr>
          <a:xfrm>
            <a:off x="222933" y="3634484"/>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25" name="直線接點 24"/>
          <p:cNvCxnSpPr/>
          <p:nvPr/>
        </p:nvCxnSpPr>
        <p:spPr>
          <a:xfrm>
            <a:off x="333375" y="4291829"/>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文字方塊 5"/>
          <p:cNvSpPr txBox="1"/>
          <p:nvPr/>
        </p:nvSpPr>
        <p:spPr>
          <a:xfrm>
            <a:off x="6406018" y="4431653"/>
            <a:ext cx="2593528" cy="160043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27" name="文字方塊 6"/>
          <p:cNvSpPr txBox="1"/>
          <p:nvPr/>
        </p:nvSpPr>
        <p:spPr>
          <a:xfrm>
            <a:off x="6406019" y="3634484"/>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28" name="直線接點 27"/>
          <p:cNvCxnSpPr/>
          <p:nvPr/>
        </p:nvCxnSpPr>
        <p:spPr>
          <a:xfrm>
            <a:off x="6516461" y="4291829"/>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7428078"/>
      </p:ext>
    </p:extLst>
  </p:cSld>
  <p:clrMapOvr>
    <a:masterClrMapping/>
  </p:clrMapOvr>
  <p:timing>
    <p:tnLst>
      <p:par>
        <p:cTn id="1" dur="indefinite" restart="never" nodeType="tmRoot"/>
      </p:par>
    </p:tnLst>
  </p:timing>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741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2337493537"/>
      </p:ext>
    </p:extLst>
  </p:cSld>
  <p:clrMapOvr>
    <a:masterClrMapping/>
  </p:clrMapOvr>
  <p:timing>
    <p:tnLst>
      <p:par>
        <p:cTn id="1" dur="indefinite" restart="never" nodeType="tmRoot"/>
      </p:par>
    </p:tnLst>
  </p:timing>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742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23"/>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369</a:t>
            </a:r>
            <a:endParaRPr lang="zh-TW" altLang="en-US" sz="3600" dirty="0">
              <a:solidFill>
                <a:schemeClr val="bg1">
                  <a:lumMod val="50000"/>
                </a:schemeClr>
              </a:solidFill>
            </a:endParaRPr>
          </a:p>
        </p:txBody>
      </p:sp>
      <p:sp>
        <p:nvSpPr>
          <p:cNvPr id="7" name="矩形 6"/>
          <p:cNvSpPr/>
          <p:nvPr/>
        </p:nvSpPr>
        <p:spPr>
          <a:xfrm>
            <a:off x="5883788"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8" name="矩形 7"/>
          <p:cNvSpPr/>
          <p:nvPr/>
        </p:nvSpPr>
        <p:spPr>
          <a:xfrm>
            <a:off x="5883788"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5883788"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883788"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5397822" y="3220797"/>
            <a:ext cx="421170" cy="421170"/>
            <a:chOff x="5023476" y="3019260"/>
            <a:chExt cx="421170" cy="421170"/>
          </a:xfrm>
        </p:grpSpPr>
        <p:sp>
          <p:nvSpPr>
            <p:cNvPr id="13" name="橢圓 12"/>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加號 1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5" name="群組 14"/>
          <p:cNvGrpSpPr/>
          <p:nvPr/>
        </p:nvGrpSpPr>
        <p:grpSpPr>
          <a:xfrm>
            <a:off x="5397822" y="2169237"/>
            <a:ext cx="421170" cy="421170"/>
            <a:chOff x="5023476" y="3019260"/>
            <a:chExt cx="421170" cy="421170"/>
          </a:xfrm>
        </p:grpSpPr>
        <p:sp>
          <p:nvSpPr>
            <p:cNvPr id="16" name="橢圓 15"/>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加號 16"/>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8" name="群組 17"/>
          <p:cNvGrpSpPr/>
          <p:nvPr/>
        </p:nvGrpSpPr>
        <p:grpSpPr>
          <a:xfrm>
            <a:off x="5397822" y="4272357"/>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1" name="群組 20"/>
          <p:cNvGrpSpPr/>
          <p:nvPr/>
        </p:nvGrpSpPr>
        <p:grpSpPr>
          <a:xfrm>
            <a:off x="5397822" y="5323917"/>
            <a:ext cx="421170" cy="421170"/>
            <a:chOff x="5023476" y="3019260"/>
            <a:chExt cx="421170" cy="421170"/>
          </a:xfrm>
        </p:grpSpPr>
        <p:sp>
          <p:nvSpPr>
            <p:cNvPr id="22" name="橢圓 21"/>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加號 22"/>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2132767120"/>
      </p:ext>
    </p:extLst>
  </p:cSld>
  <p:clrMapOvr>
    <a:masterClrMapping/>
  </p:clrMapOvr>
  <p:timing>
    <p:tnLst>
      <p:par>
        <p:cTn id="1" dur="indefinite" restart="never" nodeType="tmRoot"/>
      </p:par>
    </p:tnLst>
  </p:timing>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743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23"/>
          </p:nvPr>
        </p:nvSpPr>
        <p:spPr/>
      </p:sp>
    </p:spTree>
    <p:extLst>
      <p:ext uri="{BB962C8B-B14F-4D97-AF65-F5344CB8AC3E}">
        <p14:creationId xmlns:p14="http://schemas.microsoft.com/office/powerpoint/2010/main" val="128598746"/>
      </p:ext>
    </p:extLst>
  </p:cSld>
  <p:clrMapOvr>
    <a:masterClrMapping/>
  </p:clrMapOvr>
  <p:timing>
    <p:tnLst>
      <p:par>
        <p:cTn id="1" dur="indefinite" restart="never" nodeType="tmRoot"/>
      </p:par>
    </p:tnLst>
  </p:timing>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744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sp>
        <p:nvSpPr>
          <p:cNvPr id="7" name="矩形 6"/>
          <p:cNvSpPr/>
          <p:nvPr/>
        </p:nvSpPr>
        <p:spPr>
          <a:xfrm>
            <a:off x="121679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60452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370</a:t>
            </a:r>
            <a:endParaRPr lang="zh-TW" altLang="en-US" sz="3600" dirty="0">
              <a:solidFill>
                <a:schemeClr val="bg1">
                  <a:lumMod val="50000"/>
                </a:schemeClr>
              </a:solidFill>
            </a:endParaRPr>
          </a:p>
        </p:txBody>
      </p:sp>
      <p:sp>
        <p:nvSpPr>
          <p:cNvPr id="11" name="文字方塊 12"/>
          <p:cNvSpPr txBox="1"/>
          <p:nvPr/>
        </p:nvSpPr>
        <p:spPr>
          <a:xfrm>
            <a:off x="1600131" y="191834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3" name="矩形 12"/>
          <p:cNvSpPr/>
          <p:nvPr/>
        </p:nvSpPr>
        <p:spPr>
          <a:xfrm>
            <a:off x="1600131" y="232081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4"/>
          <p:cNvSpPr txBox="1"/>
          <p:nvPr/>
        </p:nvSpPr>
        <p:spPr>
          <a:xfrm>
            <a:off x="1600131" y="281577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5" name="矩形 14"/>
          <p:cNvSpPr/>
          <p:nvPr/>
        </p:nvSpPr>
        <p:spPr>
          <a:xfrm>
            <a:off x="1600131" y="321823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6"/>
          <p:cNvSpPr txBox="1"/>
          <p:nvPr/>
        </p:nvSpPr>
        <p:spPr>
          <a:xfrm>
            <a:off x="1605015" y="375916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7" name="矩形 16"/>
          <p:cNvSpPr/>
          <p:nvPr/>
        </p:nvSpPr>
        <p:spPr>
          <a:xfrm>
            <a:off x="1605015" y="416162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8"/>
          <p:cNvSpPr txBox="1"/>
          <p:nvPr/>
        </p:nvSpPr>
        <p:spPr>
          <a:xfrm>
            <a:off x="1605015" y="4656587"/>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9" name="矩形 18"/>
          <p:cNvSpPr/>
          <p:nvPr/>
        </p:nvSpPr>
        <p:spPr>
          <a:xfrm>
            <a:off x="1605015" y="505905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1060450" y="3047567"/>
            <a:ext cx="523644" cy="523644"/>
            <a:chOff x="5731184" y="3068960"/>
            <a:chExt cx="816070" cy="816070"/>
          </a:xfrm>
        </p:grpSpPr>
        <p:sp>
          <p:nvSpPr>
            <p:cNvPr id="21" name="橢圓 20"/>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2" name="群組 21"/>
            <p:cNvGrpSpPr/>
            <p:nvPr/>
          </p:nvGrpSpPr>
          <p:grpSpPr>
            <a:xfrm>
              <a:off x="5935646" y="3308966"/>
              <a:ext cx="407146" cy="336058"/>
              <a:chOff x="13079250" y="23448756"/>
              <a:chExt cx="2967819" cy="2449630"/>
            </a:xfrm>
            <a:solidFill>
              <a:schemeClr val="bg1"/>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5" name="群組 24"/>
          <p:cNvGrpSpPr/>
          <p:nvPr/>
        </p:nvGrpSpPr>
        <p:grpSpPr>
          <a:xfrm>
            <a:off x="1060450" y="2150144"/>
            <a:ext cx="523644" cy="523644"/>
            <a:chOff x="5731184" y="1981037"/>
            <a:chExt cx="816070" cy="816070"/>
          </a:xfrm>
        </p:grpSpPr>
        <p:sp>
          <p:nvSpPr>
            <p:cNvPr id="26" name="橢圓 25"/>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a:off x="1065334" y="3990961"/>
            <a:ext cx="523644" cy="523644"/>
            <a:chOff x="5731184" y="4156883"/>
            <a:chExt cx="816070" cy="816070"/>
          </a:xfrm>
        </p:grpSpPr>
        <p:sp>
          <p:nvSpPr>
            <p:cNvPr id="29" name="橢圓 28"/>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0" name="群組 29"/>
            <p:cNvGrpSpPr/>
            <p:nvPr/>
          </p:nvGrpSpPr>
          <p:grpSpPr>
            <a:xfrm>
              <a:off x="5939596" y="4366125"/>
              <a:ext cx="399246" cy="397586"/>
              <a:chOff x="35309818" y="13261794"/>
              <a:chExt cx="2516828" cy="2506357"/>
            </a:xfrm>
            <a:solidFill>
              <a:schemeClr val="bg1"/>
            </a:solidFill>
          </p:grpSpPr>
          <p:sp>
            <p:nvSpPr>
              <p:cNvPr id="31" name="手繪多邊形 30"/>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1065334" y="4888384"/>
            <a:ext cx="523644" cy="523644"/>
            <a:chOff x="5731184" y="5244806"/>
            <a:chExt cx="816070" cy="816070"/>
          </a:xfrm>
        </p:grpSpPr>
        <p:sp>
          <p:nvSpPr>
            <p:cNvPr id="39" name="橢圓 38"/>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0" name="手繪多邊形 39"/>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354866835"/>
      </p:ext>
    </p:extLst>
  </p:cSld>
  <p:clrMapOvr>
    <a:masterClrMapping/>
  </p:clrMapOvr>
  <p:timing>
    <p:tnLst>
      <p:par>
        <p:cTn id="1" dur="indefinite" restart="never" nodeType="tmRoot"/>
      </p:par>
    </p:tnLst>
  </p:timing>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745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2545051089"/>
      </p:ext>
    </p:extLst>
  </p:cSld>
  <p:clrMapOvr>
    <a:masterClrMapping/>
  </p:clrMapOvr>
  <p:timing>
    <p:tnLst>
      <p:par>
        <p:cTn id="1" dur="indefinite" restart="never" nodeType="tmRoot"/>
      </p:par>
    </p:tnLst>
  </p:timing>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746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8" name="圖片版面配置區 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100953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397261"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371</a:t>
            </a:r>
            <a:endParaRPr lang="zh-TW" altLang="en-US" sz="3600" dirty="0">
              <a:solidFill>
                <a:schemeClr val="bg1">
                  <a:lumMod val="50000"/>
                </a:schemeClr>
              </a:solidFill>
            </a:endParaRPr>
          </a:p>
        </p:txBody>
      </p:sp>
      <p:sp>
        <p:nvSpPr>
          <p:cNvPr id="9" name="矩形 8"/>
          <p:cNvSpPr/>
          <p:nvPr/>
        </p:nvSpPr>
        <p:spPr>
          <a:xfrm>
            <a:off x="1074328"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1074328"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1074328"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1074328"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588362" y="2136293"/>
            <a:ext cx="421170" cy="421170"/>
            <a:chOff x="5023476" y="1967700"/>
            <a:chExt cx="421170" cy="421170"/>
          </a:xfrm>
        </p:grpSpPr>
        <p:sp>
          <p:nvSpPr>
            <p:cNvPr id="14" name="橢圓 1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6" name="群組 15"/>
          <p:cNvGrpSpPr/>
          <p:nvPr/>
        </p:nvGrpSpPr>
        <p:grpSpPr>
          <a:xfrm>
            <a:off x="588362" y="3187853"/>
            <a:ext cx="421170" cy="421170"/>
            <a:chOff x="5023476" y="3019260"/>
            <a:chExt cx="421170" cy="421170"/>
          </a:xfrm>
        </p:grpSpPr>
        <p:sp>
          <p:nvSpPr>
            <p:cNvPr id="17" name="橢圓 16"/>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9" name="群組 18"/>
          <p:cNvGrpSpPr/>
          <p:nvPr/>
        </p:nvGrpSpPr>
        <p:grpSpPr>
          <a:xfrm>
            <a:off x="588362" y="4239413"/>
            <a:ext cx="421170" cy="421170"/>
            <a:chOff x="5023476" y="4070820"/>
            <a:chExt cx="421170" cy="421170"/>
          </a:xfrm>
        </p:grpSpPr>
        <p:sp>
          <p:nvSpPr>
            <p:cNvPr id="20" name="橢圓 19"/>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588362" y="5290973"/>
            <a:ext cx="421170" cy="421170"/>
            <a:chOff x="5023476" y="5122380"/>
            <a:chExt cx="421170" cy="421170"/>
          </a:xfrm>
        </p:grpSpPr>
        <p:sp>
          <p:nvSpPr>
            <p:cNvPr id="23" name="橢圓 22"/>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336270818"/>
      </p:ext>
    </p:extLst>
  </p:cSld>
  <p:clrMapOvr>
    <a:masterClrMapping/>
  </p:clrMapOvr>
  <p:timing>
    <p:tnLst>
      <p:par>
        <p:cTn id="1" dur="indefinite" restart="never" nodeType="tmRoot"/>
      </p:par>
    </p:tnLst>
  </p:timing>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747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Tree>
    <p:extLst>
      <p:ext uri="{BB962C8B-B14F-4D97-AF65-F5344CB8AC3E}">
        <p14:creationId xmlns:p14="http://schemas.microsoft.com/office/powerpoint/2010/main" val="3445224530"/>
      </p:ext>
    </p:extLst>
  </p:cSld>
  <p:clrMapOvr>
    <a:masterClrMapping/>
  </p:clrMapOvr>
  <p:timing>
    <p:tnLst>
      <p:par>
        <p:cTn id="1" dur="indefinite" restart="never" nodeType="tmRoot"/>
      </p:par>
    </p:tnLst>
  </p:timing>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748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45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06886" y="209323"/>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372</a:t>
            </a:r>
            <a:endParaRPr lang="zh-TW" altLang="en-US" sz="2800" dirty="0">
              <a:solidFill>
                <a:schemeClr val="bg1">
                  <a:lumMod val="50000"/>
                </a:schemeClr>
              </a:solidFill>
            </a:endParaRPr>
          </a:p>
        </p:txBody>
      </p:sp>
      <p:sp>
        <p:nvSpPr>
          <p:cNvPr id="15" name="文字方塊 5"/>
          <p:cNvSpPr txBox="1"/>
          <p:nvPr/>
        </p:nvSpPr>
        <p:spPr>
          <a:xfrm>
            <a:off x="396130" y="2238864"/>
            <a:ext cx="2842527"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6" name="文字方塊 6"/>
          <p:cNvSpPr txBox="1"/>
          <p:nvPr/>
        </p:nvSpPr>
        <p:spPr>
          <a:xfrm>
            <a:off x="396131" y="1441695"/>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9" name="直線接點 18"/>
          <p:cNvCxnSpPr/>
          <p:nvPr/>
        </p:nvCxnSpPr>
        <p:spPr>
          <a:xfrm>
            <a:off x="506573" y="2099040"/>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文字方塊 5"/>
          <p:cNvSpPr txBox="1"/>
          <p:nvPr/>
        </p:nvSpPr>
        <p:spPr>
          <a:xfrm>
            <a:off x="396130" y="4831532"/>
            <a:ext cx="2842527"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21" name="文字方塊 6"/>
          <p:cNvSpPr txBox="1"/>
          <p:nvPr/>
        </p:nvSpPr>
        <p:spPr>
          <a:xfrm>
            <a:off x="396131" y="4034363"/>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22" name="直線接點 21"/>
          <p:cNvCxnSpPr/>
          <p:nvPr/>
        </p:nvCxnSpPr>
        <p:spPr>
          <a:xfrm>
            <a:off x="506573" y="4691708"/>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1522536"/>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圖片版面配置區 24"/>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8" name="圖片版面配置區 27"/>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9" name="圖片版面配置區 28"/>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30" name="圖片版面配置區 29"/>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31" name="圖片版面配置區 30"/>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32" name="圖片版面配置區 31"/>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pic>
        <p:nvPicPr>
          <p:cNvPr id="33" name="圖片版面配置區 32"/>
          <p:cNvPicPr>
            <a:picLocks noGrp="1" noChangeAspect="1"/>
          </p:cNvPicPr>
          <p:nvPr>
            <p:ph type="pic" sz="quarter" idx="20"/>
          </p:nvPr>
        </p:nvPicPr>
        <p:blipFill>
          <a:blip r:embed="rId10" cstate="email">
            <a:extLst>
              <a:ext uri="{28A0092B-C50C-407E-A947-70E740481C1C}">
                <a14:useLocalDpi xmlns:a14="http://schemas.microsoft.com/office/drawing/2010/main"/>
              </a:ext>
            </a:extLst>
          </a:blip>
          <a:srcRect/>
          <a:stretch>
            <a:fillRect/>
          </a:stretch>
        </p:blipFill>
        <p:spPr/>
      </p:pic>
      <p:pic>
        <p:nvPicPr>
          <p:cNvPr id="34" name="圖片版面配置區 33"/>
          <p:cNvPicPr>
            <a:picLocks noGrp="1" noChangeAspect="1"/>
          </p:cNvPicPr>
          <p:nvPr>
            <p:ph type="pic" sz="quarter" idx="21"/>
          </p:nvPr>
        </p:nvPicPr>
        <p:blipFill>
          <a:blip r:embed="rId11" cstate="email">
            <a:extLst>
              <a:ext uri="{28A0092B-C50C-407E-A947-70E740481C1C}">
                <a14:useLocalDpi xmlns:a14="http://schemas.microsoft.com/office/drawing/2010/main"/>
              </a:ext>
            </a:extLst>
          </a:blip>
          <a:srcRect/>
          <a:stretch>
            <a:fillRect/>
          </a:stretch>
        </p:blipFill>
        <p:spPr/>
      </p:pic>
      <p:pic>
        <p:nvPicPr>
          <p:cNvPr id="35" name="圖片版面配置區 34"/>
          <p:cNvPicPr>
            <a:picLocks noGrp="1" noChangeAspect="1"/>
          </p:cNvPicPr>
          <p:nvPr>
            <p:ph type="pic" sz="quarter" idx="22"/>
          </p:nvPr>
        </p:nvPicPr>
        <p:blipFill>
          <a:blip r:embed="rId12"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23"/>
          </p:nvPr>
        </p:nvPicPr>
        <p:blipFill>
          <a:blip r:embed="rId13" cstate="email">
            <a:extLst>
              <a:ext uri="{28A0092B-C50C-407E-A947-70E740481C1C}">
                <a14:useLocalDpi xmlns:a14="http://schemas.microsoft.com/office/drawing/2010/main"/>
              </a:ext>
            </a:extLst>
          </a:blip>
          <a:srcRect/>
          <a:stretch>
            <a:fillRect/>
          </a:stretch>
        </p:blipFill>
        <p:spPr/>
      </p:pic>
      <p:sp>
        <p:nvSpPr>
          <p:cNvPr id="10" name="頁尾版面配置區 9"/>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11" name="投影片編號版面配置區 10"/>
          <p:cNvSpPr>
            <a:spLocks noGrp="1"/>
          </p:cNvSpPr>
          <p:nvPr>
            <p:ph type="sldNum" sz="quarter" idx="25"/>
          </p:nvPr>
        </p:nvSpPr>
        <p:spPr/>
        <p:txBody>
          <a:bodyPr/>
          <a:lstStyle/>
          <a:p>
            <a:fld id="{E27FD744-A41C-4EAD-96D0-2F84A994B62C}" type="slidenum">
              <a:rPr lang="zh-TW" altLang="en-US" smtClean="0"/>
              <a:t>74</a:t>
            </a:fld>
            <a:endParaRPr lang="zh-TW" altLang="en-US"/>
          </a:p>
        </p:txBody>
      </p:sp>
      <p:sp>
        <p:nvSpPr>
          <p:cNvPr id="16" name="文字方塊 15"/>
          <p:cNvSpPr txBox="1"/>
          <p:nvPr/>
        </p:nvSpPr>
        <p:spPr>
          <a:xfrm>
            <a:off x="4843276" y="372891"/>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035</a:t>
            </a:r>
            <a:endParaRPr lang="zh-TW" altLang="en-US" sz="3600" dirty="0">
              <a:solidFill>
                <a:schemeClr val="bg1"/>
              </a:solidFill>
            </a:endParaRPr>
          </a:p>
        </p:txBody>
      </p:sp>
    </p:spTree>
    <p:extLst>
      <p:ext uri="{BB962C8B-B14F-4D97-AF65-F5344CB8AC3E}">
        <p14:creationId xmlns:p14="http://schemas.microsoft.com/office/powerpoint/2010/main" val="3601717259"/>
      </p:ext>
    </p:extLst>
  </p:cSld>
  <p:clrMapOvr>
    <a:masterClrMapping/>
  </p:clrMapOvr>
  <p:timing>
    <p:tnLst>
      <p:par>
        <p:cTn id="1" dur="indefinite" restart="never" nodeType="tmRoot"/>
      </p:par>
    </p:tnLst>
  </p:timing>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749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16"/>
          </p:nvPr>
        </p:nvSpPr>
        <p:spPr/>
      </p:sp>
      <p:sp>
        <p:nvSpPr>
          <p:cNvPr id="8" name="圖片版面配置區 7"/>
          <p:cNvSpPr>
            <a:spLocks noGrp="1"/>
          </p:cNvSpPr>
          <p:nvPr>
            <p:ph type="pic" sz="quarter" idx="17"/>
          </p:nvPr>
        </p:nvSpPr>
        <p:spPr/>
      </p:sp>
    </p:spTree>
    <p:extLst>
      <p:ext uri="{BB962C8B-B14F-4D97-AF65-F5344CB8AC3E}">
        <p14:creationId xmlns:p14="http://schemas.microsoft.com/office/powerpoint/2010/main" val="1723911296"/>
      </p:ext>
    </p:extLst>
  </p:cSld>
  <p:clrMapOvr>
    <a:masterClrMapping/>
  </p:clrMapOvr>
  <p:timing>
    <p:tnLst>
      <p:par>
        <p:cTn id="1" dur="indefinite" restart="never" nodeType="tmRoot"/>
      </p:par>
    </p:tnLst>
  </p:timing>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750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8" name="圖片版面配置區 17"/>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45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06886" y="209323"/>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373</a:t>
            </a:r>
            <a:endParaRPr lang="zh-TW" altLang="en-US" sz="2800" dirty="0">
              <a:solidFill>
                <a:schemeClr val="bg1">
                  <a:lumMod val="50000"/>
                </a:schemeClr>
              </a:solidFill>
            </a:endParaRPr>
          </a:p>
        </p:txBody>
      </p:sp>
      <p:sp>
        <p:nvSpPr>
          <p:cNvPr id="10" name="文字方塊 5"/>
          <p:cNvSpPr txBox="1"/>
          <p:nvPr/>
        </p:nvSpPr>
        <p:spPr>
          <a:xfrm>
            <a:off x="314588" y="3334034"/>
            <a:ext cx="2728685"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1" name="文字方塊 6"/>
          <p:cNvSpPr txBox="1"/>
          <p:nvPr/>
        </p:nvSpPr>
        <p:spPr>
          <a:xfrm>
            <a:off x="314589" y="2536865"/>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2" name="直線接點 11"/>
          <p:cNvCxnSpPr/>
          <p:nvPr/>
        </p:nvCxnSpPr>
        <p:spPr>
          <a:xfrm>
            <a:off x="425031" y="3194210"/>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74007911"/>
      </p:ext>
    </p:extLst>
  </p:cSld>
  <p:clrMapOvr>
    <a:masterClrMapping/>
  </p:clrMapOvr>
  <p:timing>
    <p:tnLst>
      <p:par>
        <p:cTn id="1" dur="indefinite" restart="never" nodeType="tmRoot"/>
      </p:par>
    </p:tnLst>
  </p:timing>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751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4"/>
          </p:nvPr>
        </p:nvSpPr>
        <p:spPr/>
      </p:sp>
      <p:sp>
        <p:nvSpPr>
          <p:cNvPr id="5" name="圖片版面配置區 4"/>
          <p:cNvSpPr>
            <a:spLocks noGrp="1"/>
          </p:cNvSpPr>
          <p:nvPr>
            <p:ph type="pic" sz="quarter" idx="16"/>
          </p:nvPr>
        </p:nvSpPr>
        <p:spPr/>
      </p:sp>
      <p:sp>
        <p:nvSpPr>
          <p:cNvPr id="6" name="圖片版面配置區 5"/>
          <p:cNvSpPr>
            <a:spLocks noGrp="1"/>
          </p:cNvSpPr>
          <p:nvPr>
            <p:ph type="pic" sz="quarter" idx="17"/>
          </p:nvPr>
        </p:nvSpPr>
        <p:spPr/>
      </p:sp>
    </p:spTree>
    <p:extLst>
      <p:ext uri="{BB962C8B-B14F-4D97-AF65-F5344CB8AC3E}">
        <p14:creationId xmlns:p14="http://schemas.microsoft.com/office/powerpoint/2010/main" val="3753729899"/>
      </p:ext>
    </p:extLst>
  </p:cSld>
  <p:clrMapOvr>
    <a:masterClrMapping/>
  </p:clrMapOvr>
  <p:timing>
    <p:tnLst>
      <p:par>
        <p:cTn id="1" dur="indefinite" restart="never" nodeType="tmRoot"/>
      </p:par>
    </p:tnLst>
  </p:timing>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752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8" name="圖片版面配置區 7"/>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45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06886" y="209323"/>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374</a:t>
            </a:r>
            <a:endParaRPr lang="zh-TW" altLang="en-US" sz="2800" dirty="0">
              <a:solidFill>
                <a:schemeClr val="bg1">
                  <a:lumMod val="50000"/>
                </a:schemeClr>
              </a:solidFill>
            </a:endParaRPr>
          </a:p>
        </p:txBody>
      </p:sp>
      <p:sp>
        <p:nvSpPr>
          <p:cNvPr id="7" name="文字方塊 51"/>
          <p:cNvSpPr txBox="1"/>
          <p:nvPr/>
        </p:nvSpPr>
        <p:spPr>
          <a:xfrm>
            <a:off x="314588" y="3191819"/>
            <a:ext cx="2941054" cy="181588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0" name="Freeform 5"/>
          <p:cNvSpPr>
            <a:spLocks noEditPoints="1"/>
          </p:cNvSpPr>
          <p:nvPr/>
        </p:nvSpPr>
        <p:spPr bwMode="auto">
          <a:xfrm rot="10800000">
            <a:off x="1007668" y="1683424"/>
            <a:ext cx="1447192" cy="1110880"/>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1149735191"/>
      </p:ext>
    </p:extLst>
  </p:cSld>
  <p:clrMapOvr>
    <a:masterClrMapping/>
  </p:clrMapOvr>
  <p:timing>
    <p:tnLst>
      <p:par>
        <p:cTn id="1" dur="indefinite" restart="never" nodeType="tmRoot"/>
      </p:par>
    </p:tnLst>
  </p:timing>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753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Tree>
    <p:extLst>
      <p:ext uri="{BB962C8B-B14F-4D97-AF65-F5344CB8AC3E}">
        <p14:creationId xmlns:p14="http://schemas.microsoft.com/office/powerpoint/2010/main" val="306224349"/>
      </p:ext>
    </p:extLst>
  </p:cSld>
  <p:clrMapOvr>
    <a:masterClrMapping/>
  </p:clrMapOvr>
  <p:timing>
    <p:tnLst>
      <p:par>
        <p:cTn id="1" dur="indefinite" restart="never" nodeType="tmRoot"/>
      </p:par>
    </p:tnLst>
  </p:timing>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754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文字方塊 7"/>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375</a:t>
            </a:r>
            <a:endParaRPr lang="zh-TW" altLang="en-US" sz="3600" dirty="0">
              <a:solidFill>
                <a:schemeClr val="bg1"/>
              </a:solidFill>
            </a:endParaRPr>
          </a:p>
        </p:txBody>
      </p:sp>
    </p:spTree>
    <p:extLst>
      <p:ext uri="{BB962C8B-B14F-4D97-AF65-F5344CB8AC3E}">
        <p14:creationId xmlns:p14="http://schemas.microsoft.com/office/powerpoint/2010/main" val="2096454562"/>
      </p:ext>
    </p:extLst>
  </p:cSld>
  <p:clrMapOvr>
    <a:masterClrMapping/>
  </p:clrMapOvr>
  <p:timing>
    <p:tnLst>
      <p:par>
        <p:cTn id="1" dur="indefinite" restart="never" nodeType="tmRoot"/>
      </p:par>
    </p:tnLst>
  </p:timing>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投影片編號版面配置區 2"/>
          <p:cNvSpPr>
            <a:spLocks noGrp="1"/>
          </p:cNvSpPr>
          <p:nvPr>
            <p:ph type="sldNum" sz="quarter" idx="10"/>
          </p:nvPr>
        </p:nvSpPr>
        <p:spPr/>
        <p:txBody>
          <a:bodyPr/>
          <a:lstStyle/>
          <a:p>
            <a:fld id="{E27FD744-A41C-4EAD-96D0-2F84A994B62C}" type="slidenum">
              <a:rPr lang="zh-TW" altLang="en-US" smtClean="0"/>
              <a:t>755</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597312075"/>
      </p:ext>
    </p:extLst>
  </p:cSld>
  <p:clrMapOvr>
    <a:masterClrMapping/>
  </p:clrMapOvr>
  <p:timing>
    <p:tnLst>
      <p:par>
        <p:cTn id="1" dur="indefinite" restart="never" nodeType="tmRoot"/>
      </p:par>
    </p:tnLst>
  </p:timing>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756</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6"/>
          </p:nvPr>
        </p:nvPicPr>
        <p:blipFill rotWithShape="1">
          <a:blip r:embed="rId2" cstate="email">
            <a:extLst>
              <a:ext uri="{28A0092B-C50C-407E-A947-70E740481C1C}">
                <a14:useLocalDpi xmlns:a14="http://schemas.microsoft.com/office/drawing/2010/main"/>
              </a:ext>
            </a:extLst>
          </a:blip>
          <a:srcRect/>
          <a:stretch/>
        </p:blipFill>
        <p:spPr/>
      </p:pic>
      <p:sp>
        <p:nvSpPr>
          <p:cNvPr id="5" name="文字方塊 4"/>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376</a:t>
            </a:r>
            <a:endParaRPr lang="zh-TW" altLang="en-US" sz="3600" dirty="0">
              <a:solidFill>
                <a:schemeClr val="bg1"/>
              </a:solidFill>
            </a:endParaRPr>
          </a:p>
        </p:txBody>
      </p:sp>
    </p:spTree>
    <p:extLst>
      <p:ext uri="{BB962C8B-B14F-4D97-AF65-F5344CB8AC3E}">
        <p14:creationId xmlns:p14="http://schemas.microsoft.com/office/powerpoint/2010/main" val="2276630838"/>
      </p:ext>
    </p:extLst>
  </p:cSld>
  <p:clrMapOvr>
    <a:masterClrMapping/>
  </p:clrMapOvr>
  <p:timing>
    <p:tnLst>
      <p:par>
        <p:cTn id="1" dur="indefinite" restart="never" nodeType="tmRoot"/>
      </p:par>
    </p:tnLst>
  </p:timing>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757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6"/>
          </p:nvPr>
        </p:nvSpPr>
        <p:spPr/>
      </p:sp>
    </p:spTree>
    <p:extLst>
      <p:ext uri="{BB962C8B-B14F-4D97-AF65-F5344CB8AC3E}">
        <p14:creationId xmlns:p14="http://schemas.microsoft.com/office/powerpoint/2010/main" val="4119466548"/>
      </p:ext>
    </p:extLst>
  </p:cSld>
  <p:clrMapOvr>
    <a:masterClrMapping/>
  </p:clrMapOvr>
  <p:timing>
    <p:tnLst>
      <p:par>
        <p:cTn id="1" dur="indefinite" restart="never" nodeType="tmRoot"/>
      </p:par>
    </p:tnLst>
  </p:timing>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758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8" name="圖片版面配置區 7"/>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sp>
        <p:nvSpPr>
          <p:cNvPr id="10" name="矩形 9"/>
          <p:cNvSpPr/>
          <p:nvPr/>
        </p:nvSpPr>
        <p:spPr>
          <a:xfrm>
            <a:off x="125337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641101"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377</a:t>
            </a:r>
            <a:endParaRPr lang="zh-TW" altLang="en-US" sz="3600" dirty="0">
              <a:solidFill>
                <a:schemeClr val="bg1">
                  <a:lumMod val="50000"/>
                </a:schemeClr>
              </a:solidFill>
            </a:endParaRPr>
          </a:p>
        </p:txBody>
      </p:sp>
      <p:grpSp>
        <p:nvGrpSpPr>
          <p:cNvPr id="13" name="群組 12"/>
          <p:cNvGrpSpPr/>
          <p:nvPr/>
        </p:nvGrpSpPr>
        <p:grpSpPr>
          <a:xfrm>
            <a:off x="560912" y="2049739"/>
            <a:ext cx="3352566" cy="738664"/>
            <a:chOff x="560912" y="1927819"/>
            <a:chExt cx="3352566" cy="738664"/>
          </a:xfrm>
        </p:grpSpPr>
        <p:grpSp>
          <p:nvGrpSpPr>
            <p:cNvPr id="15" name="群組 14"/>
            <p:cNvGrpSpPr/>
            <p:nvPr/>
          </p:nvGrpSpPr>
          <p:grpSpPr>
            <a:xfrm>
              <a:off x="560912" y="2086566"/>
              <a:ext cx="421170" cy="421170"/>
              <a:chOff x="1600200" y="2308860"/>
              <a:chExt cx="594360" cy="594360"/>
            </a:xfrm>
            <a:noFill/>
          </p:grpSpPr>
          <p:sp>
            <p:nvSpPr>
              <p:cNvPr id="17" name="橢圓 1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9" name="群組 18"/>
          <p:cNvGrpSpPr/>
          <p:nvPr/>
        </p:nvGrpSpPr>
        <p:grpSpPr>
          <a:xfrm>
            <a:off x="560912" y="3025099"/>
            <a:ext cx="3352566" cy="738664"/>
            <a:chOff x="560912" y="1927819"/>
            <a:chExt cx="3352566" cy="738664"/>
          </a:xfrm>
        </p:grpSpPr>
        <p:grpSp>
          <p:nvGrpSpPr>
            <p:cNvPr id="20" name="群組 19"/>
            <p:cNvGrpSpPr/>
            <p:nvPr/>
          </p:nvGrpSpPr>
          <p:grpSpPr>
            <a:xfrm>
              <a:off x="560912" y="2086566"/>
              <a:ext cx="421170" cy="421170"/>
              <a:chOff x="1600200" y="2308860"/>
              <a:chExt cx="594360" cy="594360"/>
            </a:xfrm>
            <a:noFill/>
          </p:grpSpPr>
          <p:sp>
            <p:nvSpPr>
              <p:cNvPr id="22" name="橢圓 2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4" name="群組 23"/>
          <p:cNvGrpSpPr/>
          <p:nvPr/>
        </p:nvGrpSpPr>
        <p:grpSpPr>
          <a:xfrm>
            <a:off x="560912" y="4000459"/>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9" name="群組 28"/>
          <p:cNvGrpSpPr/>
          <p:nvPr/>
        </p:nvGrpSpPr>
        <p:grpSpPr>
          <a:xfrm>
            <a:off x="560912" y="4975819"/>
            <a:ext cx="3352566" cy="738664"/>
            <a:chOff x="560912" y="1927819"/>
            <a:chExt cx="3352566" cy="738664"/>
          </a:xfrm>
        </p:grpSpPr>
        <p:grpSp>
          <p:nvGrpSpPr>
            <p:cNvPr id="30" name="群組 29"/>
            <p:cNvGrpSpPr/>
            <p:nvPr/>
          </p:nvGrpSpPr>
          <p:grpSpPr>
            <a:xfrm>
              <a:off x="560912" y="2086566"/>
              <a:ext cx="421170" cy="421170"/>
              <a:chOff x="1600200" y="2308860"/>
              <a:chExt cx="594360" cy="594360"/>
            </a:xfrm>
            <a:noFill/>
          </p:grpSpPr>
          <p:sp>
            <p:nvSpPr>
              <p:cNvPr id="32" name="橢圓 3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1" name="矩形 3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773178752"/>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圖片版面配置區 11"/>
          <p:cNvSpPr>
            <a:spLocks noGrp="1"/>
          </p:cNvSpPr>
          <p:nvPr>
            <p:ph type="pic" sz="quarter" idx="12"/>
          </p:nvPr>
        </p:nvSpPr>
        <p:spPr/>
      </p:sp>
      <p:sp>
        <p:nvSpPr>
          <p:cNvPr id="13" name="圖片版面配置區 12"/>
          <p:cNvSpPr>
            <a:spLocks noGrp="1"/>
          </p:cNvSpPr>
          <p:nvPr>
            <p:ph type="pic" sz="quarter" idx="13"/>
          </p:nvPr>
        </p:nvSpPr>
        <p:spPr/>
      </p:sp>
      <p:sp>
        <p:nvSpPr>
          <p:cNvPr id="14" name="圖片版面配置區 13"/>
          <p:cNvSpPr>
            <a:spLocks noGrp="1"/>
          </p:cNvSpPr>
          <p:nvPr>
            <p:ph type="pic" sz="quarter" idx="14"/>
          </p:nvPr>
        </p:nvSpPr>
        <p:spPr/>
      </p:sp>
      <p:sp>
        <p:nvSpPr>
          <p:cNvPr id="15" name="圖片版面配置區 14"/>
          <p:cNvSpPr>
            <a:spLocks noGrp="1"/>
          </p:cNvSpPr>
          <p:nvPr>
            <p:ph type="pic" sz="quarter" idx="15"/>
          </p:nvPr>
        </p:nvSpPr>
        <p:spPr/>
      </p:sp>
      <p:sp>
        <p:nvSpPr>
          <p:cNvPr id="16" name="圖片版面配置區 15"/>
          <p:cNvSpPr>
            <a:spLocks noGrp="1"/>
          </p:cNvSpPr>
          <p:nvPr>
            <p:ph type="pic" sz="quarter" idx="16"/>
          </p:nvPr>
        </p:nvSpPr>
        <p:spPr/>
      </p:sp>
      <p:sp>
        <p:nvSpPr>
          <p:cNvPr id="17" name="圖片版面配置區 16"/>
          <p:cNvSpPr>
            <a:spLocks noGrp="1"/>
          </p:cNvSpPr>
          <p:nvPr>
            <p:ph type="pic" sz="quarter" idx="17"/>
          </p:nvPr>
        </p:nvSpPr>
        <p:spPr/>
      </p:sp>
      <p:sp>
        <p:nvSpPr>
          <p:cNvPr id="18" name="圖片版面配置區 17"/>
          <p:cNvSpPr>
            <a:spLocks noGrp="1"/>
          </p:cNvSpPr>
          <p:nvPr>
            <p:ph type="pic" sz="quarter" idx="18"/>
          </p:nvPr>
        </p:nvSpPr>
        <p:spPr/>
      </p:sp>
      <p:sp>
        <p:nvSpPr>
          <p:cNvPr id="19" name="圖片版面配置區 18"/>
          <p:cNvSpPr>
            <a:spLocks noGrp="1"/>
          </p:cNvSpPr>
          <p:nvPr>
            <p:ph type="pic" sz="quarter" idx="19"/>
          </p:nvPr>
        </p:nvSpPr>
        <p:spPr/>
      </p:sp>
      <p:sp>
        <p:nvSpPr>
          <p:cNvPr id="20" name="圖片版面配置區 19"/>
          <p:cNvSpPr>
            <a:spLocks noGrp="1"/>
          </p:cNvSpPr>
          <p:nvPr>
            <p:ph type="pic" sz="quarter" idx="20"/>
          </p:nvPr>
        </p:nvSpPr>
        <p:spPr/>
      </p:sp>
      <p:sp>
        <p:nvSpPr>
          <p:cNvPr id="21" name="圖片版面配置區 20"/>
          <p:cNvSpPr>
            <a:spLocks noGrp="1"/>
          </p:cNvSpPr>
          <p:nvPr>
            <p:ph type="pic" sz="quarter" idx="21"/>
          </p:nvPr>
        </p:nvSpPr>
        <p:spPr/>
      </p:sp>
      <p:sp>
        <p:nvSpPr>
          <p:cNvPr id="22" name="圖片版面配置區 21"/>
          <p:cNvSpPr>
            <a:spLocks noGrp="1"/>
          </p:cNvSpPr>
          <p:nvPr>
            <p:ph type="pic" sz="quarter" idx="22"/>
          </p:nvPr>
        </p:nvSpPr>
        <p:spPr/>
      </p:sp>
      <p:sp>
        <p:nvSpPr>
          <p:cNvPr id="23" name="圖片版面配置區 22"/>
          <p:cNvSpPr>
            <a:spLocks noGrp="1"/>
          </p:cNvSpPr>
          <p:nvPr>
            <p:ph type="pic" sz="quarter" idx="23"/>
          </p:nvPr>
        </p:nvSpPr>
        <p:spPr/>
      </p:sp>
      <p:sp>
        <p:nvSpPr>
          <p:cNvPr id="10" name="頁尾版面配置區 9"/>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11" name="投影片編號版面配置區 10"/>
          <p:cNvSpPr>
            <a:spLocks noGrp="1"/>
          </p:cNvSpPr>
          <p:nvPr>
            <p:ph type="sldNum" sz="quarter" idx="25"/>
          </p:nvPr>
        </p:nvSpPr>
        <p:spPr/>
        <p:txBody>
          <a:bodyPr/>
          <a:lstStyle/>
          <a:p>
            <a:fld id="{E27FD744-A41C-4EAD-96D0-2F84A994B62C}" type="slidenum">
              <a:rPr lang="zh-TW" altLang="en-US" smtClean="0"/>
              <a:t>75</a:t>
            </a:fld>
            <a:endParaRPr lang="zh-TW" altLang="en-US"/>
          </a:p>
        </p:txBody>
      </p:sp>
    </p:spTree>
    <p:extLst>
      <p:ext uri="{BB962C8B-B14F-4D97-AF65-F5344CB8AC3E}">
        <p14:creationId xmlns:p14="http://schemas.microsoft.com/office/powerpoint/2010/main" val="2434290634"/>
      </p:ext>
    </p:extLst>
  </p:cSld>
  <p:clrMapOvr>
    <a:masterClrMapping/>
  </p:clrMapOvr>
  <p:timing>
    <p:tnLst>
      <p:par>
        <p:cTn id="1" dur="indefinite" restart="never" nodeType="tmRoot"/>
      </p:par>
    </p:tnLst>
  </p:timing>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759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3066369612"/>
      </p:ext>
    </p:extLst>
  </p:cSld>
  <p:clrMapOvr>
    <a:masterClrMapping/>
  </p:clrMapOvr>
  <p:timing>
    <p:tnLst>
      <p:par>
        <p:cTn id="1" dur="indefinite" restart="never" nodeType="tmRoot"/>
      </p:par>
    </p:tnLst>
  </p:timing>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760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378</a:t>
            </a:r>
            <a:endParaRPr lang="zh-TW" altLang="en-US" sz="3600" dirty="0">
              <a:solidFill>
                <a:schemeClr val="bg1">
                  <a:lumMod val="50000"/>
                </a:schemeClr>
              </a:solidFill>
            </a:endParaRPr>
          </a:p>
        </p:txBody>
      </p:sp>
      <p:sp>
        <p:nvSpPr>
          <p:cNvPr id="9" name="文字方塊 51"/>
          <p:cNvSpPr txBox="1"/>
          <p:nvPr/>
        </p:nvSpPr>
        <p:spPr>
          <a:xfrm>
            <a:off x="605790" y="4968607"/>
            <a:ext cx="7932420" cy="738664"/>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869970868"/>
      </p:ext>
    </p:extLst>
  </p:cSld>
  <p:clrMapOvr>
    <a:masterClrMapping/>
  </p:clrMapOvr>
  <p:timing>
    <p:tnLst>
      <p:par>
        <p:cTn id="1" dur="indefinite" restart="never" nodeType="tmRoot"/>
      </p:par>
    </p:tnLst>
  </p:timing>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761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4"/>
          </p:nvPr>
        </p:nvSpPr>
        <p:spPr/>
      </p:sp>
      <p:sp>
        <p:nvSpPr>
          <p:cNvPr id="5" name="圖片版面配置區 4"/>
          <p:cNvSpPr>
            <a:spLocks noGrp="1"/>
          </p:cNvSpPr>
          <p:nvPr>
            <p:ph type="pic" sz="quarter" idx="16"/>
          </p:nvPr>
        </p:nvSpPr>
        <p:spPr/>
      </p:sp>
      <p:sp>
        <p:nvSpPr>
          <p:cNvPr id="6" name="圖片版面配置區 5"/>
          <p:cNvSpPr>
            <a:spLocks noGrp="1"/>
          </p:cNvSpPr>
          <p:nvPr>
            <p:ph type="pic" sz="quarter" idx="17"/>
          </p:nvPr>
        </p:nvSpPr>
        <p:spPr/>
      </p:sp>
    </p:spTree>
    <p:extLst>
      <p:ext uri="{BB962C8B-B14F-4D97-AF65-F5344CB8AC3E}">
        <p14:creationId xmlns:p14="http://schemas.microsoft.com/office/powerpoint/2010/main" val="407682241"/>
      </p:ext>
    </p:extLst>
  </p:cSld>
  <p:clrMapOvr>
    <a:masterClrMapping/>
  </p:clrMapOvr>
  <p:timing>
    <p:tnLst>
      <p:par>
        <p:cTn id="1" dur="indefinite" restart="never" nodeType="tmRoot"/>
      </p:par>
    </p:tnLst>
  </p:timing>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762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8" name="圖片版面配置區 7"/>
          <p:cNvPicPr>
            <a:picLocks noGrp="1" noChangeAspect="1"/>
          </p:cNvPicPr>
          <p:nvPr>
            <p:ph type="pic" sz="quarter" idx="17"/>
          </p:nvPr>
        </p:nvPicPr>
        <p:blipFill rotWithShape="1">
          <a:blip r:embed="rId2" cstate="email">
            <a:extLst>
              <a:ext uri="{28A0092B-C50C-407E-A947-70E740481C1C}">
                <a14:useLocalDpi xmlns:a14="http://schemas.microsoft.com/office/drawing/2010/main"/>
              </a:ext>
            </a:extLst>
          </a:blip>
          <a:src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379</a:t>
            </a:r>
            <a:endParaRPr lang="zh-TW" altLang="en-US" sz="3600" dirty="0">
              <a:solidFill>
                <a:schemeClr val="bg1">
                  <a:lumMod val="50000"/>
                </a:schemeClr>
              </a:solidFill>
            </a:endParaRPr>
          </a:p>
        </p:txBody>
      </p:sp>
      <p:sp>
        <p:nvSpPr>
          <p:cNvPr id="7" name="文字方塊 51"/>
          <p:cNvSpPr txBox="1"/>
          <p:nvPr/>
        </p:nvSpPr>
        <p:spPr>
          <a:xfrm>
            <a:off x="679528" y="5113644"/>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416626203"/>
      </p:ext>
    </p:extLst>
  </p:cSld>
  <p:clrMapOvr>
    <a:masterClrMapping/>
  </p:clrMapOvr>
  <p:timing>
    <p:tnLst>
      <p:par>
        <p:cTn id="1" dur="indefinite" restart="never" nodeType="tmRoot"/>
      </p:par>
    </p:tnLst>
  </p:timing>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763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7"/>
          </p:nvPr>
        </p:nvSpPr>
        <p:spPr/>
      </p:sp>
    </p:spTree>
    <p:extLst>
      <p:ext uri="{BB962C8B-B14F-4D97-AF65-F5344CB8AC3E}">
        <p14:creationId xmlns:p14="http://schemas.microsoft.com/office/powerpoint/2010/main" val="3714717922"/>
      </p:ext>
    </p:extLst>
  </p:cSld>
  <p:clrMapOvr>
    <a:masterClrMapping/>
  </p:clrMapOvr>
  <p:timing>
    <p:tnLst>
      <p:par>
        <p:cTn id="1" dur="indefinite" restart="never" nodeType="tmRoot"/>
      </p:par>
    </p:tnLst>
  </p:timing>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764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20"/>
          </p:nvPr>
        </p:nvPicPr>
        <p:blipFill>
          <a:blip r:embed="rId10" cstate="email">
            <a:extLst>
              <a:ext uri="{28A0092B-C50C-407E-A947-70E740481C1C}">
                <a14:useLocalDpi xmlns:a14="http://schemas.microsoft.com/office/drawing/2010/main"/>
              </a:ext>
            </a:extLst>
          </a:blip>
          <a:srcRect/>
          <a:stretch>
            <a:fillRect/>
          </a:stretch>
        </p:blipFill>
        <p:spPr/>
      </p:pic>
      <p:sp>
        <p:nvSpPr>
          <p:cNvPr id="24" name="矩形 23"/>
          <p:cNvSpPr/>
          <p:nvPr/>
        </p:nvSpPr>
        <p:spPr>
          <a:xfrm>
            <a:off x="3145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5" name="文字方塊 24"/>
          <p:cNvSpPr txBox="1"/>
          <p:nvPr/>
        </p:nvSpPr>
        <p:spPr>
          <a:xfrm>
            <a:off x="206886" y="209323"/>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380</a:t>
            </a:r>
            <a:endParaRPr lang="zh-TW" altLang="en-US" sz="2800" dirty="0">
              <a:solidFill>
                <a:schemeClr val="bg1">
                  <a:lumMod val="50000"/>
                </a:schemeClr>
              </a:solidFill>
            </a:endParaRPr>
          </a:p>
        </p:txBody>
      </p:sp>
      <p:sp>
        <p:nvSpPr>
          <p:cNvPr id="23" name="文字方塊 12"/>
          <p:cNvSpPr txBox="1"/>
          <p:nvPr/>
        </p:nvSpPr>
        <p:spPr>
          <a:xfrm>
            <a:off x="1011017" y="189912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26" name="矩形 25"/>
          <p:cNvSpPr/>
          <p:nvPr/>
        </p:nvSpPr>
        <p:spPr>
          <a:xfrm>
            <a:off x="1011017" y="230158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7" name="文字方塊 14"/>
          <p:cNvSpPr txBox="1"/>
          <p:nvPr/>
        </p:nvSpPr>
        <p:spPr>
          <a:xfrm>
            <a:off x="1011017" y="279654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28" name="矩形 27"/>
          <p:cNvSpPr/>
          <p:nvPr/>
        </p:nvSpPr>
        <p:spPr>
          <a:xfrm>
            <a:off x="1011017" y="319901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9" name="文字方塊 16"/>
          <p:cNvSpPr txBox="1"/>
          <p:nvPr/>
        </p:nvSpPr>
        <p:spPr>
          <a:xfrm>
            <a:off x="1015901" y="373994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30" name="矩形 29"/>
          <p:cNvSpPr/>
          <p:nvPr/>
        </p:nvSpPr>
        <p:spPr>
          <a:xfrm>
            <a:off x="1015901" y="414240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1" name="文字方塊 18"/>
          <p:cNvSpPr txBox="1"/>
          <p:nvPr/>
        </p:nvSpPr>
        <p:spPr>
          <a:xfrm>
            <a:off x="1015901" y="4637364"/>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32" name="矩形 31"/>
          <p:cNvSpPr/>
          <p:nvPr/>
        </p:nvSpPr>
        <p:spPr>
          <a:xfrm>
            <a:off x="1015901" y="503982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3" name="群組 32"/>
          <p:cNvGrpSpPr/>
          <p:nvPr/>
        </p:nvGrpSpPr>
        <p:grpSpPr>
          <a:xfrm>
            <a:off x="471336" y="3028344"/>
            <a:ext cx="523644" cy="523644"/>
            <a:chOff x="5731184" y="3068960"/>
            <a:chExt cx="816070" cy="816070"/>
          </a:xfrm>
        </p:grpSpPr>
        <p:sp>
          <p:nvSpPr>
            <p:cNvPr id="34" name="橢圓 33"/>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5" name="群組 34"/>
            <p:cNvGrpSpPr/>
            <p:nvPr/>
          </p:nvGrpSpPr>
          <p:grpSpPr>
            <a:xfrm>
              <a:off x="5935646" y="3308966"/>
              <a:ext cx="407146" cy="336058"/>
              <a:chOff x="13079250" y="23448756"/>
              <a:chExt cx="2967819" cy="2449630"/>
            </a:xfrm>
            <a:solidFill>
              <a:schemeClr val="bg1"/>
            </a:solidFill>
          </p:grpSpPr>
          <p:sp>
            <p:nvSpPr>
              <p:cNvPr id="36" name="手繪多邊形 35"/>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手繪多邊形 36"/>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471336" y="2130921"/>
            <a:ext cx="523644" cy="523644"/>
            <a:chOff x="5731184" y="1981037"/>
            <a:chExt cx="816070" cy="816070"/>
          </a:xfrm>
        </p:grpSpPr>
        <p:sp>
          <p:nvSpPr>
            <p:cNvPr id="39" name="橢圓 38"/>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0" name="手繪多邊形 39"/>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41" name="群組 40"/>
          <p:cNvGrpSpPr/>
          <p:nvPr/>
        </p:nvGrpSpPr>
        <p:grpSpPr>
          <a:xfrm>
            <a:off x="476220" y="3971738"/>
            <a:ext cx="523644" cy="523644"/>
            <a:chOff x="5731184" y="4156883"/>
            <a:chExt cx="816070" cy="816070"/>
          </a:xfrm>
        </p:grpSpPr>
        <p:sp>
          <p:nvSpPr>
            <p:cNvPr id="42" name="橢圓 41"/>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43" name="群組 42"/>
            <p:cNvGrpSpPr/>
            <p:nvPr/>
          </p:nvGrpSpPr>
          <p:grpSpPr>
            <a:xfrm>
              <a:off x="5939596" y="4366125"/>
              <a:ext cx="399246" cy="397586"/>
              <a:chOff x="35309818" y="13261794"/>
              <a:chExt cx="2516828" cy="2506357"/>
            </a:xfrm>
            <a:solidFill>
              <a:schemeClr val="bg1"/>
            </a:solidFill>
          </p:grpSpPr>
          <p:sp>
            <p:nvSpPr>
              <p:cNvPr id="44" name="手繪多邊形 43"/>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5"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6"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7"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8"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9"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0"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51" name="群組 50"/>
          <p:cNvGrpSpPr/>
          <p:nvPr/>
        </p:nvGrpSpPr>
        <p:grpSpPr>
          <a:xfrm>
            <a:off x="476220" y="4869161"/>
            <a:ext cx="523644" cy="523644"/>
            <a:chOff x="5731184" y="5244806"/>
            <a:chExt cx="816070" cy="816070"/>
          </a:xfrm>
        </p:grpSpPr>
        <p:sp>
          <p:nvSpPr>
            <p:cNvPr id="52" name="橢圓 51"/>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3" name="手繪多邊形 52"/>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5507020"/>
      </p:ext>
    </p:extLst>
  </p:cSld>
  <p:clrMapOvr>
    <a:masterClrMapping/>
  </p:clrMapOvr>
  <p:timing>
    <p:tnLst>
      <p:par>
        <p:cTn id="1" dur="indefinite" restart="never" nodeType="tmRoot"/>
      </p:par>
    </p:tnLst>
  </p:timing>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765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
        <p:nvSpPr>
          <p:cNvPr id="12" name="圖片版面配置區 11"/>
          <p:cNvSpPr>
            <a:spLocks noGrp="1"/>
          </p:cNvSpPr>
          <p:nvPr>
            <p:ph type="pic" sz="quarter" idx="20"/>
          </p:nvPr>
        </p:nvSpPr>
        <p:spPr/>
      </p:sp>
    </p:spTree>
    <p:extLst>
      <p:ext uri="{BB962C8B-B14F-4D97-AF65-F5344CB8AC3E}">
        <p14:creationId xmlns:p14="http://schemas.microsoft.com/office/powerpoint/2010/main" val="1412009382"/>
      </p:ext>
    </p:extLst>
  </p:cSld>
  <p:clrMapOvr>
    <a:masterClrMapping/>
  </p:clrMapOvr>
  <p:timing>
    <p:tnLst>
      <p:par>
        <p:cTn id="1" dur="indefinite" restart="never" nodeType="tmRoot"/>
      </p:par>
    </p:tnLst>
  </p:timing>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766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45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06886" y="209323"/>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381</a:t>
            </a:r>
            <a:endParaRPr lang="zh-TW" altLang="en-US" sz="2800" dirty="0">
              <a:solidFill>
                <a:schemeClr val="bg1">
                  <a:lumMod val="50000"/>
                </a:schemeClr>
              </a:solidFill>
            </a:endParaRPr>
          </a:p>
        </p:txBody>
      </p:sp>
      <p:sp>
        <p:nvSpPr>
          <p:cNvPr id="7" name="矩形 6"/>
          <p:cNvSpPr/>
          <p:nvPr/>
        </p:nvSpPr>
        <p:spPr>
          <a:xfrm>
            <a:off x="992246" y="241962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8" name="橢圓 7"/>
          <p:cNvSpPr/>
          <p:nvPr/>
        </p:nvSpPr>
        <p:spPr>
          <a:xfrm>
            <a:off x="157856" y="1924358"/>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9" name="直線接點 8"/>
          <p:cNvCxnSpPr/>
          <p:nvPr/>
        </p:nvCxnSpPr>
        <p:spPr>
          <a:xfrm>
            <a:off x="580766" y="234155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0" name="文字方塊 88"/>
          <p:cNvSpPr txBox="1"/>
          <p:nvPr/>
        </p:nvSpPr>
        <p:spPr>
          <a:xfrm>
            <a:off x="992246" y="187668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1" name="矩形 10"/>
          <p:cNvSpPr/>
          <p:nvPr/>
        </p:nvSpPr>
        <p:spPr>
          <a:xfrm>
            <a:off x="992246" y="389409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2" name="橢圓 11"/>
          <p:cNvSpPr/>
          <p:nvPr/>
        </p:nvSpPr>
        <p:spPr>
          <a:xfrm>
            <a:off x="157856" y="3398828"/>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3" name="直線接點 12"/>
          <p:cNvCxnSpPr/>
          <p:nvPr/>
        </p:nvCxnSpPr>
        <p:spPr>
          <a:xfrm>
            <a:off x="580766" y="381602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992246" y="335115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6" name="矩形 15"/>
          <p:cNvSpPr/>
          <p:nvPr/>
        </p:nvSpPr>
        <p:spPr>
          <a:xfrm>
            <a:off x="992246" y="536856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157856" y="4873298"/>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580766" y="529049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992246" y="482562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3736399017"/>
      </p:ext>
    </p:extLst>
  </p:cSld>
  <p:clrMapOvr>
    <a:masterClrMapping/>
  </p:clrMapOvr>
  <p:timing>
    <p:tnLst>
      <p:par>
        <p:cTn id="1" dur="indefinite" restart="never" nodeType="tmRoot"/>
      </p:par>
    </p:tnLst>
  </p:timing>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767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Tree>
    <p:extLst>
      <p:ext uri="{BB962C8B-B14F-4D97-AF65-F5344CB8AC3E}">
        <p14:creationId xmlns:p14="http://schemas.microsoft.com/office/powerpoint/2010/main" val="1765960929"/>
      </p:ext>
    </p:extLst>
  </p:cSld>
  <p:clrMapOvr>
    <a:masterClrMapping/>
  </p:clrMapOvr>
  <p:timing>
    <p:tnLst>
      <p:par>
        <p:cTn id="1" dur="indefinite" restart="never" nodeType="tmRoot"/>
      </p:par>
    </p:tnLst>
  </p:timing>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768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sp>
        <p:nvSpPr>
          <p:cNvPr id="12" name="矩形 11"/>
          <p:cNvSpPr/>
          <p:nvPr/>
        </p:nvSpPr>
        <p:spPr>
          <a:xfrm>
            <a:off x="3145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1" name="文字方塊 20"/>
          <p:cNvSpPr txBox="1"/>
          <p:nvPr/>
        </p:nvSpPr>
        <p:spPr>
          <a:xfrm>
            <a:off x="206886" y="209323"/>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382</a:t>
            </a:r>
            <a:endParaRPr lang="zh-TW" altLang="en-US" sz="2800" dirty="0">
              <a:solidFill>
                <a:schemeClr val="bg1">
                  <a:lumMod val="50000"/>
                </a:schemeClr>
              </a:solidFill>
            </a:endParaRPr>
          </a:p>
        </p:txBody>
      </p:sp>
      <p:grpSp>
        <p:nvGrpSpPr>
          <p:cNvPr id="22" name="群組 21"/>
          <p:cNvGrpSpPr/>
          <p:nvPr/>
        </p:nvGrpSpPr>
        <p:grpSpPr>
          <a:xfrm>
            <a:off x="668471" y="1755499"/>
            <a:ext cx="2791674" cy="954107"/>
            <a:chOff x="6149127" y="1804267"/>
            <a:chExt cx="2791674" cy="954107"/>
          </a:xfrm>
        </p:grpSpPr>
        <p:sp>
          <p:nvSpPr>
            <p:cNvPr id="23" name="矩形 22"/>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4" name="群組 23"/>
            <p:cNvGrpSpPr/>
            <p:nvPr/>
          </p:nvGrpSpPr>
          <p:grpSpPr>
            <a:xfrm>
              <a:off x="6149127" y="1865227"/>
              <a:ext cx="364036" cy="364036"/>
              <a:chOff x="439901" y="1993616"/>
              <a:chExt cx="364036" cy="364036"/>
            </a:xfrm>
          </p:grpSpPr>
          <p:sp>
            <p:nvSpPr>
              <p:cNvPr id="25" name="圓角矩形 24"/>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手繪多邊形 25"/>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7" name="群組 26"/>
          <p:cNvGrpSpPr/>
          <p:nvPr/>
        </p:nvGrpSpPr>
        <p:grpSpPr>
          <a:xfrm>
            <a:off x="668471" y="2872083"/>
            <a:ext cx="2791674" cy="954107"/>
            <a:chOff x="6149127" y="2941171"/>
            <a:chExt cx="2791674" cy="954107"/>
          </a:xfrm>
        </p:grpSpPr>
        <p:sp>
          <p:nvSpPr>
            <p:cNvPr id="28" name="矩形 27"/>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9" name="群組 28"/>
            <p:cNvGrpSpPr/>
            <p:nvPr/>
          </p:nvGrpSpPr>
          <p:grpSpPr>
            <a:xfrm>
              <a:off x="6149127" y="3002131"/>
              <a:ext cx="364036" cy="364036"/>
              <a:chOff x="439901" y="1993616"/>
              <a:chExt cx="364036" cy="364036"/>
            </a:xfrm>
          </p:grpSpPr>
          <p:sp>
            <p:nvSpPr>
              <p:cNvPr id="30" name="圓角矩形 29"/>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手繪多邊形 30"/>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32" name="群組 31"/>
          <p:cNvGrpSpPr/>
          <p:nvPr/>
        </p:nvGrpSpPr>
        <p:grpSpPr>
          <a:xfrm>
            <a:off x="668471" y="3988667"/>
            <a:ext cx="2791674" cy="954107"/>
            <a:chOff x="6149127" y="3992731"/>
            <a:chExt cx="2791674" cy="954107"/>
          </a:xfrm>
        </p:grpSpPr>
        <p:sp>
          <p:nvSpPr>
            <p:cNvPr id="33" name="矩形 32"/>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4" name="群組 33"/>
            <p:cNvGrpSpPr/>
            <p:nvPr/>
          </p:nvGrpSpPr>
          <p:grpSpPr>
            <a:xfrm>
              <a:off x="6149127" y="4053691"/>
              <a:ext cx="364036" cy="364036"/>
              <a:chOff x="439901" y="1993616"/>
              <a:chExt cx="364036" cy="364036"/>
            </a:xfrm>
          </p:grpSpPr>
          <p:sp>
            <p:nvSpPr>
              <p:cNvPr id="35" name="圓角矩形 34"/>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手繪多邊形 35"/>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37" name="群組 36"/>
          <p:cNvGrpSpPr/>
          <p:nvPr/>
        </p:nvGrpSpPr>
        <p:grpSpPr>
          <a:xfrm>
            <a:off x="668471" y="5105251"/>
            <a:ext cx="2791674" cy="954107"/>
            <a:chOff x="6149127" y="5044291"/>
            <a:chExt cx="2791674" cy="954107"/>
          </a:xfrm>
        </p:grpSpPr>
        <p:sp>
          <p:nvSpPr>
            <p:cNvPr id="38" name="矩形 37"/>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9" name="群組 38"/>
            <p:cNvGrpSpPr/>
            <p:nvPr/>
          </p:nvGrpSpPr>
          <p:grpSpPr>
            <a:xfrm>
              <a:off x="6149127" y="5105251"/>
              <a:ext cx="364036" cy="364036"/>
              <a:chOff x="439901" y="1993616"/>
              <a:chExt cx="364036" cy="364036"/>
            </a:xfrm>
          </p:grpSpPr>
          <p:sp>
            <p:nvSpPr>
              <p:cNvPr id="40" name="圓角矩形 39"/>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1" name="手繪多邊形 40"/>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44255632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圖片版面配置區 23"/>
          <p:cNvPicPr>
            <a:picLocks noGrp="1" noChangeAspect="1"/>
          </p:cNvPicPr>
          <p:nvPr>
            <p:ph type="pic" sz="quarter" idx="24"/>
          </p:nvPr>
        </p:nvPicPr>
        <p:blipFill rotWithShape="1">
          <a:blip r:embed="rId2" cstate="email">
            <a:extLst>
              <a:ext uri="{28A0092B-C50C-407E-A947-70E740481C1C}">
                <a14:useLocalDpi xmlns:a14="http://schemas.microsoft.com/office/drawing/2010/main"/>
              </a:ext>
            </a:extLst>
          </a:blip>
          <a:srcRect/>
          <a:stretch/>
        </p:blipFill>
        <p:spPr/>
      </p:pic>
      <p:pic>
        <p:nvPicPr>
          <p:cNvPr id="7" name="圖片版面配置區 6"/>
          <p:cNvPicPr>
            <a:picLocks noGrp="1" noChangeAspect="1"/>
          </p:cNvPicPr>
          <p:nvPr>
            <p:ph type="pic" sz="quarter" idx="31"/>
          </p:nvPr>
        </p:nvPicPr>
        <p:blipFill>
          <a:blip r:embed="rId3" cstate="email">
            <a:extLst>
              <a:ext uri="{28A0092B-C50C-407E-A947-70E740481C1C}">
                <a14:useLocalDpi xmlns:a14="http://schemas.microsoft.com/office/drawing/2010/main"/>
              </a:ext>
            </a:extLst>
          </a:blip>
          <a:srcRect/>
          <a:stretch>
            <a:fillRect/>
          </a:stretch>
        </p:blipFill>
        <p:spPr/>
      </p:pic>
      <p:sp>
        <p:nvSpPr>
          <p:cNvPr id="10" name="頁尾版面配置區 9"/>
          <p:cNvSpPr>
            <a:spLocks noGrp="1"/>
          </p:cNvSpPr>
          <p:nvPr>
            <p:ph type="ftr" sz="quarter" idx="32"/>
          </p:nvPr>
        </p:nvSpPr>
        <p:spPr/>
        <p:txBody>
          <a:bodyPr/>
          <a:lstStyle/>
          <a:p>
            <a:r>
              <a:rPr lang="zh-TW" altLang="en-US" smtClean="0"/>
              <a:t>商業簡報網 </a:t>
            </a:r>
            <a:r>
              <a:rPr lang="en-US" altLang="zh-TW" smtClean="0"/>
              <a:t>X Matter Lab</a:t>
            </a:r>
            <a:endParaRPr lang="zh-TW" altLang="en-US" dirty="0"/>
          </a:p>
        </p:txBody>
      </p:sp>
      <p:sp>
        <p:nvSpPr>
          <p:cNvPr id="11" name="投影片編號版面配置區 10"/>
          <p:cNvSpPr>
            <a:spLocks noGrp="1"/>
          </p:cNvSpPr>
          <p:nvPr>
            <p:ph type="sldNum" sz="quarter" idx="33"/>
          </p:nvPr>
        </p:nvSpPr>
        <p:spPr/>
        <p:txBody>
          <a:bodyPr/>
          <a:lstStyle/>
          <a:p>
            <a:fld id="{E27FD744-A41C-4EAD-96D0-2F84A994B62C}" type="slidenum">
              <a:rPr lang="zh-TW" altLang="en-US" smtClean="0"/>
              <a:t>76</a:t>
            </a:fld>
            <a:endParaRPr lang="zh-TW" altLang="en-US"/>
          </a:p>
        </p:txBody>
      </p:sp>
      <p:pic>
        <p:nvPicPr>
          <p:cNvPr id="29" name="圖片版面配置區 28"/>
          <p:cNvPicPr>
            <a:picLocks noGrp="1" noChangeAspect="1"/>
          </p:cNvPicPr>
          <p:nvPr>
            <p:ph type="pic" sz="quarter" idx="20"/>
          </p:nvPr>
        </p:nvPicPr>
        <p:blipFill>
          <a:blip r:embed="rId4" cstate="email">
            <a:extLst>
              <a:ext uri="{28A0092B-C50C-407E-A947-70E740481C1C}">
                <a14:useLocalDpi xmlns:a14="http://schemas.microsoft.com/office/drawing/2010/main"/>
              </a:ext>
            </a:extLst>
          </a:blip>
          <a:srcRect/>
          <a:stretch>
            <a:fillRect/>
          </a:stretch>
        </p:blipFill>
        <p:spPr/>
      </p:pic>
      <p:pic>
        <p:nvPicPr>
          <p:cNvPr id="28" name="圖片版面配置區 27"/>
          <p:cNvPicPr>
            <a:picLocks noGrp="1" noChangeAspect="1"/>
          </p:cNvPicPr>
          <p:nvPr>
            <p:ph type="pic" sz="quarter" idx="29"/>
          </p:nvPr>
        </p:nvPicPr>
        <p:blipFill>
          <a:blip r:embed="rId5" cstate="email">
            <a:extLst>
              <a:ext uri="{28A0092B-C50C-407E-A947-70E740481C1C}">
                <a14:useLocalDpi xmlns:a14="http://schemas.microsoft.com/office/drawing/2010/main"/>
              </a:ext>
            </a:extLst>
          </a:blip>
          <a:srcRect/>
          <a:stretch>
            <a:fillRect/>
          </a:stretch>
        </p:blipFill>
        <p:spPr/>
      </p:pic>
      <p:pic>
        <p:nvPicPr>
          <p:cNvPr id="33" name="圖片版面配置區 32"/>
          <p:cNvPicPr>
            <a:picLocks noGrp="1" noChangeAspect="1"/>
          </p:cNvPicPr>
          <p:nvPr>
            <p:ph type="pic" sz="quarter" idx="28"/>
          </p:nvPr>
        </p:nvPicPr>
        <p:blipFill>
          <a:blip r:embed="rId6" cstate="email">
            <a:extLst>
              <a:ext uri="{28A0092B-C50C-407E-A947-70E740481C1C}">
                <a14:useLocalDpi xmlns:a14="http://schemas.microsoft.com/office/drawing/2010/main"/>
              </a:ext>
            </a:extLst>
          </a:blip>
          <a:srcRect/>
          <a:stretch>
            <a:fillRect/>
          </a:stretch>
        </p:blipFill>
        <p:spPr/>
      </p:pic>
      <p:sp>
        <p:nvSpPr>
          <p:cNvPr id="34" name="矩形 33"/>
          <p:cNvSpPr/>
          <p:nvPr/>
        </p:nvSpPr>
        <p:spPr>
          <a:xfrm>
            <a:off x="609972"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0"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036</a:t>
            </a:r>
            <a:endParaRPr lang="zh-TW" altLang="en-US" sz="3600" dirty="0">
              <a:solidFill>
                <a:schemeClr val="bg1">
                  <a:lumMod val="50000"/>
                </a:schemeClr>
              </a:solidFill>
            </a:endParaRPr>
          </a:p>
        </p:txBody>
      </p:sp>
      <p:sp>
        <p:nvSpPr>
          <p:cNvPr id="42" name="矩形 41"/>
          <p:cNvSpPr/>
          <p:nvPr/>
        </p:nvSpPr>
        <p:spPr>
          <a:xfrm>
            <a:off x="840074" y="1889611"/>
            <a:ext cx="27884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43" name="矩形 42"/>
          <p:cNvSpPr/>
          <p:nvPr/>
        </p:nvSpPr>
        <p:spPr>
          <a:xfrm>
            <a:off x="840074" y="2941171"/>
            <a:ext cx="27884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44" name="矩形 43"/>
          <p:cNvSpPr/>
          <p:nvPr/>
        </p:nvSpPr>
        <p:spPr>
          <a:xfrm>
            <a:off x="840074" y="3992731"/>
            <a:ext cx="27884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45" name="矩形 44"/>
          <p:cNvSpPr/>
          <p:nvPr/>
        </p:nvSpPr>
        <p:spPr>
          <a:xfrm>
            <a:off x="840074" y="5044291"/>
            <a:ext cx="27884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46" name="群組 45"/>
          <p:cNvGrpSpPr/>
          <p:nvPr/>
        </p:nvGrpSpPr>
        <p:grpSpPr>
          <a:xfrm>
            <a:off x="388253" y="2074274"/>
            <a:ext cx="364036" cy="364036"/>
            <a:chOff x="439901" y="1993616"/>
            <a:chExt cx="364036" cy="364036"/>
          </a:xfrm>
        </p:grpSpPr>
        <p:sp>
          <p:nvSpPr>
            <p:cNvPr id="47" name="圓角矩形 46"/>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8" name="手繪多邊形 4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nvGrpSpPr>
          <p:cNvPr id="49" name="群組 48"/>
          <p:cNvGrpSpPr/>
          <p:nvPr/>
        </p:nvGrpSpPr>
        <p:grpSpPr>
          <a:xfrm>
            <a:off x="388253" y="3128486"/>
            <a:ext cx="364036" cy="364036"/>
            <a:chOff x="439901" y="1993616"/>
            <a:chExt cx="364036" cy="364036"/>
          </a:xfrm>
        </p:grpSpPr>
        <p:sp>
          <p:nvSpPr>
            <p:cNvPr id="50" name="圓角矩形 49"/>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1" name="手繪多邊形 50"/>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nvGrpSpPr>
          <p:cNvPr id="52" name="群組 51"/>
          <p:cNvGrpSpPr/>
          <p:nvPr/>
        </p:nvGrpSpPr>
        <p:grpSpPr>
          <a:xfrm>
            <a:off x="388253" y="4182698"/>
            <a:ext cx="364036" cy="364036"/>
            <a:chOff x="439901" y="1993616"/>
            <a:chExt cx="364036" cy="364036"/>
          </a:xfrm>
        </p:grpSpPr>
        <p:sp>
          <p:nvSpPr>
            <p:cNvPr id="53" name="圓角矩形 52"/>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4" name="手繪多邊形 53"/>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nvGrpSpPr>
          <p:cNvPr id="55" name="群組 54"/>
          <p:cNvGrpSpPr/>
          <p:nvPr/>
        </p:nvGrpSpPr>
        <p:grpSpPr>
          <a:xfrm>
            <a:off x="388253" y="5236910"/>
            <a:ext cx="364036" cy="364036"/>
            <a:chOff x="439901" y="1993616"/>
            <a:chExt cx="364036" cy="364036"/>
          </a:xfrm>
        </p:grpSpPr>
        <p:sp>
          <p:nvSpPr>
            <p:cNvPr id="56" name="圓角矩形 55"/>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7" name="手繪多邊形 56"/>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spTree>
    <p:extLst>
      <p:ext uri="{BB962C8B-B14F-4D97-AF65-F5344CB8AC3E}">
        <p14:creationId xmlns:p14="http://schemas.microsoft.com/office/powerpoint/2010/main" val="3935498751"/>
      </p:ext>
    </p:extLst>
  </p:cSld>
  <p:clrMapOvr>
    <a:masterClrMapping/>
  </p:clrMapOvr>
  <p:timing>
    <p:tnLst>
      <p:par>
        <p:cTn id="1" dur="indefinite" restart="never" nodeType="tmRoot"/>
      </p:par>
    </p:tnLst>
  </p:timing>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769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Tree>
    <p:extLst>
      <p:ext uri="{BB962C8B-B14F-4D97-AF65-F5344CB8AC3E}">
        <p14:creationId xmlns:p14="http://schemas.microsoft.com/office/powerpoint/2010/main" val="1917536507"/>
      </p:ext>
    </p:extLst>
  </p:cSld>
  <p:clrMapOvr>
    <a:masterClrMapping/>
  </p:clrMapOvr>
  <p:timing>
    <p:tnLst>
      <p:par>
        <p:cTn id="1" dur="indefinite" restart="never" nodeType="tmRoot"/>
      </p:par>
    </p:tnLst>
  </p:timing>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770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383</a:t>
            </a:r>
            <a:endParaRPr lang="zh-TW" altLang="en-US" sz="3600" dirty="0">
              <a:solidFill>
                <a:schemeClr val="bg1">
                  <a:lumMod val="50000"/>
                </a:schemeClr>
              </a:solidFill>
            </a:endParaRPr>
          </a:p>
        </p:txBody>
      </p:sp>
      <p:sp>
        <p:nvSpPr>
          <p:cNvPr id="9" name="矩形 8"/>
          <p:cNvSpPr/>
          <p:nvPr/>
        </p:nvSpPr>
        <p:spPr>
          <a:xfrm>
            <a:off x="4991496" y="4399914"/>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0" name="橢圓 9"/>
          <p:cNvSpPr/>
          <p:nvPr/>
        </p:nvSpPr>
        <p:spPr>
          <a:xfrm>
            <a:off x="4157106" y="3904650"/>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1" name="直線接點 10"/>
          <p:cNvCxnSpPr/>
          <p:nvPr/>
        </p:nvCxnSpPr>
        <p:spPr>
          <a:xfrm>
            <a:off x="4580016" y="4321845"/>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2" name="文字方塊 88"/>
          <p:cNvSpPr txBox="1"/>
          <p:nvPr/>
        </p:nvSpPr>
        <p:spPr>
          <a:xfrm>
            <a:off x="4991496" y="3856973"/>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3" name="矩形 12"/>
          <p:cNvSpPr/>
          <p:nvPr/>
        </p:nvSpPr>
        <p:spPr>
          <a:xfrm>
            <a:off x="4991496" y="5725794"/>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4" name="橢圓 13"/>
          <p:cNvSpPr/>
          <p:nvPr/>
        </p:nvSpPr>
        <p:spPr>
          <a:xfrm>
            <a:off x="4157106" y="5230530"/>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4580016" y="5647725"/>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4991496" y="5182853"/>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Tree>
    <p:extLst>
      <p:ext uri="{BB962C8B-B14F-4D97-AF65-F5344CB8AC3E}">
        <p14:creationId xmlns:p14="http://schemas.microsoft.com/office/powerpoint/2010/main" val="1952427385"/>
      </p:ext>
    </p:extLst>
  </p:cSld>
  <p:clrMapOvr>
    <a:masterClrMapping/>
  </p:clrMapOvr>
  <p:timing>
    <p:tnLst>
      <p:par>
        <p:cTn id="1" dur="indefinite" restart="never" nodeType="tmRoot"/>
      </p:par>
    </p:tnLst>
  </p:timing>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771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4128721215"/>
      </p:ext>
    </p:extLst>
  </p:cSld>
  <p:clrMapOvr>
    <a:masterClrMapping/>
  </p:clrMapOvr>
  <p:timing>
    <p:tnLst>
      <p:par>
        <p:cTn id="1" dur="indefinite" restart="never" nodeType="tmRoot"/>
      </p:par>
    </p:tnLst>
  </p:timing>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772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384</a:t>
            </a:r>
            <a:endParaRPr lang="zh-TW" altLang="en-US" sz="3600" dirty="0">
              <a:solidFill>
                <a:schemeClr val="bg1">
                  <a:lumMod val="50000"/>
                </a:schemeClr>
              </a:solidFill>
            </a:endParaRPr>
          </a:p>
        </p:txBody>
      </p:sp>
      <p:sp>
        <p:nvSpPr>
          <p:cNvPr id="10" name="文字方塊 12"/>
          <p:cNvSpPr txBox="1"/>
          <p:nvPr/>
        </p:nvSpPr>
        <p:spPr>
          <a:xfrm>
            <a:off x="908165" y="311013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5" name="矩形 14"/>
          <p:cNvSpPr/>
          <p:nvPr/>
        </p:nvSpPr>
        <p:spPr>
          <a:xfrm>
            <a:off x="908165" y="351260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4"/>
          <p:cNvSpPr txBox="1"/>
          <p:nvPr/>
        </p:nvSpPr>
        <p:spPr>
          <a:xfrm>
            <a:off x="908165" y="400756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908165" y="441002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6"/>
          <p:cNvSpPr txBox="1"/>
          <p:nvPr/>
        </p:nvSpPr>
        <p:spPr>
          <a:xfrm>
            <a:off x="3518108" y="456099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3518108" y="496345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8"/>
          <p:cNvSpPr txBox="1"/>
          <p:nvPr/>
        </p:nvSpPr>
        <p:spPr>
          <a:xfrm>
            <a:off x="3518108" y="5458418"/>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1" name="矩形 20"/>
          <p:cNvSpPr/>
          <p:nvPr/>
        </p:nvSpPr>
        <p:spPr>
          <a:xfrm>
            <a:off x="3518108" y="586088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368484" y="4239358"/>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368484" y="3341935"/>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2978427" y="4792792"/>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2978427" y="5690215"/>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612000680"/>
      </p:ext>
    </p:extLst>
  </p:cSld>
  <p:clrMapOvr>
    <a:masterClrMapping/>
  </p:clrMapOvr>
  <p:timing>
    <p:tnLst>
      <p:par>
        <p:cTn id="1" dur="indefinite" restart="never" nodeType="tmRoot"/>
      </p:par>
    </p:tnLst>
  </p:timing>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773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Tree>
    <p:extLst>
      <p:ext uri="{BB962C8B-B14F-4D97-AF65-F5344CB8AC3E}">
        <p14:creationId xmlns:p14="http://schemas.microsoft.com/office/powerpoint/2010/main" val="1164994336"/>
      </p:ext>
    </p:extLst>
  </p:cSld>
  <p:clrMapOvr>
    <a:masterClrMapping/>
  </p:clrMapOvr>
  <p:timing>
    <p:tnLst>
      <p:par>
        <p:cTn id="1" dur="indefinite" restart="never" nodeType="tmRoot"/>
      </p:par>
    </p:tnLst>
  </p:timing>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774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385</a:t>
            </a:r>
            <a:endParaRPr lang="zh-TW" altLang="en-US" sz="3600" dirty="0">
              <a:solidFill>
                <a:schemeClr val="bg1">
                  <a:lumMod val="50000"/>
                </a:schemeClr>
              </a:solidFill>
            </a:endParaRPr>
          </a:p>
        </p:txBody>
      </p:sp>
      <p:sp>
        <p:nvSpPr>
          <p:cNvPr id="8" name="文字方塊 51"/>
          <p:cNvSpPr txBox="1"/>
          <p:nvPr/>
        </p:nvSpPr>
        <p:spPr>
          <a:xfrm>
            <a:off x="679528" y="506836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577278582"/>
      </p:ext>
    </p:extLst>
  </p:cSld>
  <p:clrMapOvr>
    <a:masterClrMapping/>
  </p:clrMapOvr>
  <p:timing>
    <p:tnLst>
      <p:par>
        <p:cTn id="1" dur="indefinite" restart="never" nodeType="tmRoot"/>
      </p:par>
    </p:tnLst>
  </p:timing>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775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Tree>
    <p:extLst>
      <p:ext uri="{BB962C8B-B14F-4D97-AF65-F5344CB8AC3E}">
        <p14:creationId xmlns:p14="http://schemas.microsoft.com/office/powerpoint/2010/main" val="2901845803"/>
      </p:ext>
    </p:extLst>
  </p:cSld>
  <p:clrMapOvr>
    <a:masterClrMapping/>
  </p:clrMapOvr>
  <p:timing>
    <p:tnLst>
      <p:par>
        <p:cTn id="1" dur="indefinite" restart="never" nodeType="tmRoot"/>
      </p:par>
    </p:tnLst>
  </p:timing>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776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386</a:t>
            </a:r>
            <a:endParaRPr lang="zh-TW" altLang="en-US" sz="3600" dirty="0">
              <a:solidFill>
                <a:schemeClr val="bg1">
                  <a:lumMod val="50000"/>
                </a:schemeClr>
              </a:solidFill>
            </a:endParaRPr>
          </a:p>
        </p:txBody>
      </p:sp>
      <p:sp>
        <p:nvSpPr>
          <p:cNvPr id="7" name="文字方塊 51"/>
          <p:cNvSpPr txBox="1"/>
          <p:nvPr/>
        </p:nvSpPr>
        <p:spPr>
          <a:xfrm>
            <a:off x="679528" y="5484533"/>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8" name="Freeform 5"/>
          <p:cNvSpPr>
            <a:spLocks noEditPoints="1"/>
          </p:cNvSpPr>
          <p:nvPr/>
        </p:nvSpPr>
        <p:spPr bwMode="auto">
          <a:xfrm>
            <a:off x="638417" y="4744685"/>
            <a:ext cx="819918" cy="629378"/>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0" name="Freeform 5"/>
          <p:cNvSpPr>
            <a:spLocks noEditPoints="1"/>
          </p:cNvSpPr>
          <p:nvPr/>
        </p:nvSpPr>
        <p:spPr bwMode="auto">
          <a:xfrm rot="10800000">
            <a:off x="7825911" y="4744685"/>
            <a:ext cx="819918" cy="629378"/>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1624489343"/>
      </p:ext>
    </p:extLst>
  </p:cSld>
  <p:clrMapOvr>
    <a:masterClrMapping/>
  </p:clrMapOvr>
  <p:timing>
    <p:tnLst>
      <p:par>
        <p:cTn id="1" dur="indefinite" restart="never" nodeType="tmRoot"/>
      </p:par>
    </p:tnLst>
  </p:timing>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777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Tree>
    <p:extLst>
      <p:ext uri="{BB962C8B-B14F-4D97-AF65-F5344CB8AC3E}">
        <p14:creationId xmlns:p14="http://schemas.microsoft.com/office/powerpoint/2010/main" val="403463520"/>
      </p:ext>
    </p:extLst>
  </p:cSld>
  <p:clrMapOvr>
    <a:masterClrMapping/>
  </p:clrMapOvr>
  <p:timing>
    <p:tnLst>
      <p:par>
        <p:cTn id="1" dur="indefinite" restart="never" nodeType="tmRoot"/>
      </p:par>
    </p:tnLst>
  </p:timing>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778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387</a:t>
            </a:r>
            <a:endParaRPr lang="zh-TW" altLang="en-US" sz="3600" dirty="0">
              <a:solidFill>
                <a:schemeClr val="bg1">
                  <a:lumMod val="50000"/>
                </a:schemeClr>
              </a:solidFill>
            </a:endParaRPr>
          </a:p>
        </p:txBody>
      </p:sp>
      <p:grpSp>
        <p:nvGrpSpPr>
          <p:cNvPr id="8" name="群組 7"/>
          <p:cNvGrpSpPr/>
          <p:nvPr/>
        </p:nvGrpSpPr>
        <p:grpSpPr>
          <a:xfrm>
            <a:off x="4838700" y="2049739"/>
            <a:ext cx="3352566" cy="738664"/>
            <a:chOff x="560912" y="1927819"/>
            <a:chExt cx="3352566" cy="738664"/>
          </a:xfrm>
        </p:grpSpPr>
        <p:grpSp>
          <p:nvGrpSpPr>
            <p:cNvPr id="11" name="群組 10"/>
            <p:cNvGrpSpPr/>
            <p:nvPr/>
          </p:nvGrpSpPr>
          <p:grpSpPr>
            <a:xfrm>
              <a:off x="560912" y="2086566"/>
              <a:ext cx="421170" cy="421170"/>
              <a:chOff x="1600200" y="2308860"/>
              <a:chExt cx="594360" cy="594360"/>
            </a:xfrm>
            <a:noFill/>
          </p:grpSpPr>
          <p:sp>
            <p:nvSpPr>
              <p:cNvPr id="13" name="橢圓 1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5" name="群組 14"/>
          <p:cNvGrpSpPr/>
          <p:nvPr/>
        </p:nvGrpSpPr>
        <p:grpSpPr>
          <a:xfrm>
            <a:off x="4838700" y="3025099"/>
            <a:ext cx="3352566" cy="738664"/>
            <a:chOff x="560912" y="1927819"/>
            <a:chExt cx="3352566" cy="738664"/>
          </a:xfrm>
        </p:grpSpPr>
        <p:grpSp>
          <p:nvGrpSpPr>
            <p:cNvPr id="16" name="群組 15"/>
            <p:cNvGrpSpPr/>
            <p:nvPr/>
          </p:nvGrpSpPr>
          <p:grpSpPr>
            <a:xfrm>
              <a:off x="560912" y="2086566"/>
              <a:ext cx="421170" cy="421170"/>
              <a:chOff x="1600200" y="2308860"/>
              <a:chExt cx="594360" cy="594360"/>
            </a:xfrm>
            <a:noFill/>
          </p:grpSpPr>
          <p:sp>
            <p:nvSpPr>
              <p:cNvPr id="18" name="橢圓 1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7" name="矩形 16"/>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0" name="群組 19"/>
          <p:cNvGrpSpPr/>
          <p:nvPr/>
        </p:nvGrpSpPr>
        <p:grpSpPr>
          <a:xfrm>
            <a:off x="4838700" y="4000459"/>
            <a:ext cx="3352566" cy="738664"/>
            <a:chOff x="560912" y="1927819"/>
            <a:chExt cx="3352566" cy="738664"/>
          </a:xfrm>
        </p:grpSpPr>
        <p:grpSp>
          <p:nvGrpSpPr>
            <p:cNvPr id="21" name="群組 20"/>
            <p:cNvGrpSpPr/>
            <p:nvPr/>
          </p:nvGrpSpPr>
          <p:grpSpPr>
            <a:xfrm>
              <a:off x="560912" y="2086566"/>
              <a:ext cx="421170" cy="421170"/>
              <a:chOff x="1600200" y="2308860"/>
              <a:chExt cx="594360" cy="594360"/>
            </a:xfrm>
            <a:noFill/>
          </p:grpSpPr>
          <p:sp>
            <p:nvSpPr>
              <p:cNvPr id="23" name="橢圓 2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5" name="群組 24"/>
          <p:cNvGrpSpPr/>
          <p:nvPr/>
        </p:nvGrpSpPr>
        <p:grpSpPr>
          <a:xfrm>
            <a:off x="4838700" y="4975819"/>
            <a:ext cx="3352566" cy="738664"/>
            <a:chOff x="560912" y="1927819"/>
            <a:chExt cx="3352566" cy="738664"/>
          </a:xfrm>
        </p:grpSpPr>
        <p:grpSp>
          <p:nvGrpSpPr>
            <p:cNvPr id="26" name="群組 25"/>
            <p:cNvGrpSpPr/>
            <p:nvPr/>
          </p:nvGrpSpPr>
          <p:grpSpPr>
            <a:xfrm>
              <a:off x="560912" y="2086566"/>
              <a:ext cx="421170" cy="421170"/>
              <a:chOff x="1600200" y="2308860"/>
              <a:chExt cx="594360" cy="594360"/>
            </a:xfrm>
            <a:noFill/>
          </p:grpSpPr>
          <p:sp>
            <p:nvSpPr>
              <p:cNvPr id="28" name="橢圓 2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矩形 26"/>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1996419247"/>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0"/>
          </p:nvPr>
        </p:nvSpPr>
        <p:spPr/>
      </p:sp>
      <p:sp>
        <p:nvSpPr>
          <p:cNvPr id="3" name="圖片版面配置區 2"/>
          <p:cNvSpPr>
            <a:spLocks noGrp="1"/>
          </p:cNvSpPr>
          <p:nvPr>
            <p:ph type="pic" sz="quarter" idx="24"/>
          </p:nvPr>
        </p:nvSpPr>
        <p:spPr/>
      </p:sp>
      <p:sp>
        <p:nvSpPr>
          <p:cNvPr id="4" name="圖片版面配置區 3"/>
          <p:cNvSpPr>
            <a:spLocks noGrp="1"/>
          </p:cNvSpPr>
          <p:nvPr>
            <p:ph type="pic" sz="quarter" idx="28"/>
          </p:nvPr>
        </p:nvSpPr>
        <p:spPr/>
      </p:sp>
      <p:sp>
        <p:nvSpPr>
          <p:cNvPr id="5" name="圖片版面配置區 4"/>
          <p:cNvSpPr>
            <a:spLocks noGrp="1"/>
          </p:cNvSpPr>
          <p:nvPr>
            <p:ph type="pic" sz="quarter" idx="29"/>
          </p:nvPr>
        </p:nvSpPr>
        <p:spPr/>
      </p:sp>
      <p:sp>
        <p:nvSpPr>
          <p:cNvPr id="6" name="圖片版面配置區 5"/>
          <p:cNvSpPr>
            <a:spLocks noGrp="1"/>
          </p:cNvSpPr>
          <p:nvPr>
            <p:ph type="pic" sz="quarter" idx="31"/>
          </p:nvPr>
        </p:nvSpPr>
        <p:spPr/>
      </p:sp>
      <p:sp>
        <p:nvSpPr>
          <p:cNvPr id="7" name="頁尾版面配置區 6"/>
          <p:cNvSpPr>
            <a:spLocks noGrp="1"/>
          </p:cNvSpPr>
          <p:nvPr>
            <p:ph type="ftr" sz="quarter" idx="32"/>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33"/>
          </p:nvPr>
        </p:nvSpPr>
        <p:spPr/>
        <p:txBody>
          <a:bodyPr/>
          <a:lstStyle/>
          <a:p>
            <a:fld id="{E27FD744-A41C-4EAD-96D0-2F84A994B62C}" type="slidenum">
              <a:rPr lang="zh-TW" altLang="en-US" smtClean="0"/>
              <a:t>77</a:t>
            </a:fld>
            <a:endParaRPr lang="zh-TW" altLang="en-US"/>
          </a:p>
        </p:txBody>
      </p:sp>
    </p:spTree>
    <p:extLst>
      <p:ext uri="{BB962C8B-B14F-4D97-AF65-F5344CB8AC3E}">
        <p14:creationId xmlns:p14="http://schemas.microsoft.com/office/powerpoint/2010/main" val="3484411392"/>
      </p:ext>
    </p:extLst>
  </p:cSld>
  <p:clrMapOvr>
    <a:masterClrMapping/>
  </p:clrMapOvr>
  <p:timing>
    <p:tnLst>
      <p:par>
        <p:cTn id="1" dur="indefinite" restart="never" nodeType="tmRoot"/>
      </p:par>
    </p:tnLst>
  </p:timing>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779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Tree>
    <p:extLst>
      <p:ext uri="{BB962C8B-B14F-4D97-AF65-F5344CB8AC3E}">
        <p14:creationId xmlns:p14="http://schemas.microsoft.com/office/powerpoint/2010/main" val="4098516492"/>
      </p:ext>
    </p:extLst>
  </p:cSld>
  <p:clrMapOvr>
    <a:masterClrMapping/>
  </p:clrMapOvr>
  <p:timing>
    <p:tnLst>
      <p:par>
        <p:cTn id="1" dur="indefinite" restart="never" nodeType="tmRoot"/>
      </p:par>
    </p:tnLst>
  </p:timing>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圖片版面配置區 6"/>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780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388</a:t>
            </a:r>
            <a:endParaRPr lang="zh-TW" altLang="en-US" sz="3600" dirty="0">
              <a:solidFill>
                <a:schemeClr val="bg1">
                  <a:lumMod val="50000"/>
                </a:schemeClr>
              </a:solidFill>
            </a:endParaRPr>
          </a:p>
        </p:txBody>
      </p:sp>
      <p:sp>
        <p:nvSpPr>
          <p:cNvPr id="8" name="矩形 7"/>
          <p:cNvSpPr/>
          <p:nvPr/>
        </p:nvSpPr>
        <p:spPr>
          <a:xfrm>
            <a:off x="5172452" y="197754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5172452" y="302910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5172452" y="408066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172452" y="5132226"/>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4686486" y="2136293"/>
            <a:ext cx="421170" cy="421170"/>
            <a:chOff x="5023476" y="1967700"/>
            <a:chExt cx="421170" cy="421170"/>
          </a:xfrm>
        </p:grpSpPr>
        <p:sp>
          <p:nvSpPr>
            <p:cNvPr id="13" name="橢圓 1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5" name="群組 14"/>
          <p:cNvGrpSpPr/>
          <p:nvPr/>
        </p:nvGrpSpPr>
        <p:grpSpPr>
          <a:xfrm>
            <a:off x="4686486" y="3187853"/>
            <a:ext cx="421170" cy="421170"/>
            <a:chOff x="5023476" y="3019260"/>
            <a:chExt cx="421170" cy="421170"/>
          </a:xfrm>
        </p:grpSpPr>
        <p:sp>
          <p:nvSpPr>
            <p:cNvPr id="16" name="橢圓 15"/>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4686486" y="4239413"/>
            <a:ext cx="421170" cy="421170"/>
            <a:chOff x="5023476" y="4070820"/>
            <a:chExt cx="421170" cy="421170"/>
          </a:xfrm>
        </p:grpSpPr>
        <p:sp>
          <p:nvSpPr>
            <p:cNvPr id="19" name="橢圓 18"/>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4686486" y="5290973"/>
            <a:ext cx="421170" cy="421170"/>
            <a:chOff x="5023476" y="5122380"/>
            <a:chExt cx="421170" cy="421170"/>
          </a:xfrm>
        </p:grpSpPr>
        <p:sp>
          <p:nvSpPr>
            <p:cNvPr id="22" name="橢圓 21"/>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789955379"/>
      </p:ext>
    </p:extLst>
  </p:cSld>
  <p:clrMapOvr>
    <a:masterClrMapping/>
  </p:clrMapOvr>
  <p:timing>
    <p:tnLst>
      <p:par>
        <p:cTn id="1" dur="indefinite" restart="never" nodeType="tmRoot"/>
      </p:par>
    </p:tnLst>
  </p:timing>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781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Tree>
    <p:extLst>
      <p:ext uri="{BB962C8B-B14F-4D97-AF65-F5344CB8AC3E}">
        <p14:creationId xmlns:p14="http://schemas.microsoft.com/office/powerpoint/2010/main" val="1191698883"/>
      </p:ext>
    </p:extLst>
  </p:cSld>
  <p:clrMapOvr>
    <a:masterClrMapping/>
  </p:clrMapOvr>
  <p:timing>
    <p:tnLst>
      <p:par>
        <p:cTn id="1" dur="indefinite" restart="never" nodeType="tmRoot"/>
      </p:par>
    </p:tnLst>
  </p:timing>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782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5527171"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文字方塊 14"/>
          <p:cNvSpPr txBox="1"/>
          <p:nvPr/>
        </p:nvSpPr>
        <p:spPr>
          <a:xfrm>
            <a:off x="4914900"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389</a:t>
            </a:r>
            <a:endParaRPr lang="zh-TW" altLang="en-US" sz="3600" dirty="0">
              <a:solidFill>
                <a:schemeClr val="bg1">
                  <a:lumMod val="50000"/>
                </a:schemeClr>
              </a:solidFill>
            </a:endParaRPr>
          </a:p>
        </p:txBody>
      </p:sp>
      <p:sp>
        <p:nvSpPr>
          <p:cNvPr id="17" name="文字方塊 5"/>
          <p:cNvSpPr txBox="1"/>
          <p:nvPr/>
        </p:nvSpPr>
        <p:spPr>
          <a:xfrm>
            <a:off x="471295" y="4696805"/>
            <a:ext cx="2728685"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8" name="文字方塊 6"/>
          <p:cNvSpPr txBox="1"/>
          <p:nvPr/>
        </p:nvSpPr>
        <p:spPr>
          <a:xfrm>
            <a:off x="471296" y="3899636"/>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9" name="直線接點 18"/>
          <p:cNvCxnSpPr/>
          <p:nvPr/>
        </p:nvCxnSpPr>
        <p:spPr>
          <a:xfrm>
            <a:off x="581738" y="4556981"/>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332715"/>
      </p:ext>
    </p:extLst>
  </p:cSld>
  <p:clrMapOvr>
    <a:masterClrMapping/>
  </p:clrMapOvr>
  <p:timing>
    <p:tnLst>
      <p:par>
        <p:cTn id="1" dur="indefinite" restart="never" nodeType="tmRoot"/>
      </p:par>
    </p:tnLst>
  </p:timing>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783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2080466395"/>
      </p:ext>
    </p:extLst>
  </p:cSld>
  <p:clrMapOvr>
    <a:masterClrMapping/>
  </p:clrMapOvr>
  <p:timing>
    <p:tnLst>
      <p:par>
        <p:cTn id="1" dur="indefinite" restart="never" nodeType="tmRoot"/>
      </p:par>
    </p:tnLst>
  </p:timing>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784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390</a:t>
            </a:r>
            <a:endParaRPr lang="zh-TW" altLang="en-US" sz="3600" dirty="0">
              <a:solidFill>
                <a:schemeClr val="bg1">
                  <a:lumMod val="50000"/>
                </a:schemeClr>
              </a:solidFill>
            </a:endParaRPr>
          </a:p>
        </p:txBody>
      </p:sp>
      <p:sp>
        <p:nvSpPr>
          <p:cNvPr id="7" name="矩形 6"/>
          <p:cNvSpPr/>
          <p:nvPr/>
        </p:nvSpPr>
        <p:spPr>
          <a:xfrm>
            <a:off x="923836" y="2010490"/>
            <a:ext cx="273376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8" name="矩形 7"/>
          <p:cNvSpPr/>
          <p:nvPr/>
        </p:nvSpPr>
        <p:spPr>
          <a:xfrm>
            <a:off x="923836" y="3062050"/>
            <a:ext cx="273376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923836" y="4113610"/>
            <a:ext cx="273376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923836" y="5165170"/>
            <a:ext cx="273376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437870" y="3220797"/>
            <a:ext cx="421170" cy="421170"/>
            <a:chOff x="5023476" y="3019260"/>
            <a:chExt cx="421170" cy="421170"/>
          </a:xfrm>
        </p:grpSpPr>
        <p:sp>
          <p:nvSpPr>
            <p:cNvPr id="13" name="橢圓 12"/>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加號 1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5" name="群組 14"/>
          <p:cNvGrpSpPr/>
          <p:nvPr/>
        </p:nvGrpSpPr>
        <p:grpSpPr>
          <a:xfrm>
            <a:off x="437870" y="2169237"/>
            <a:ext cx="421170" cy="421170"/>
            <a:chOff x="5023476" y="3019260"/>
            <a:chExt cx="421170" cy="421170"/>
          </a:xfrm>
        </p:grpSpPr>
        <p:sp>
          <p:nvSpPr>
            <p:cNvPr id="16" name="橢圓 15"/>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加號 16"/>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8" name="群組 17"/>
          <p:cNvGrpSpPr/>
          <p:nvPr/>
        </p:nvGrpSpPr>
        <p:grpSpPr>
          <a:xfrm>
            <a:off x="437870" y="4272357"/>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1" name="群組 20"/>
          <p:cNvGrpSpPr/>
          <p:nvPr/>
        </p:nvGrpSpPr>
        <p:grpSpPr>
          <a:xfrm>
            <a:off x="437870" y="5323917"/>
            <a:ext cx="421170" cy="421170"/>
            <a:chOff x="5023476" y="3019260"/>
            <a:chExt cx="421170" cy="421170"/>
          </a:xfrm>
        </p:grpSpPr>
        <p:sp>
          <p:nvSpPr>
            <p:cNvPr id="22" name="橢圓 21"/>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加號 22"/>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2014314563"/>
      </p:ext>
    </p:extLst>
  </p:cSld>
  <p:clrMapOvr>
    <a:masterClrMapping/>
  </p:clrMapOvr>
  <p:timing>
    <p:tnLst>
      <p:par>
        <p:cTn id="1" dur="indefinite" restart="never" nodeType="tmRoot"/>
      </p:par>
    </p:tnLst>
  </p:timing>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785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6"/>
          </p:nvPr>
        </p:nvSpPr>
        <p:spPr/>
      </p:sp>
    </p:spTree>
    <p:extLst>
      <p:ext uri="{BB962C8B-B14F-4D97-AF65-F5344CB8AC3E}">
        <p14:creationId xmlns:p14="http://schemas.microsoft.com/office/powerpoint/2010/main" val="218072045"/>
      </p:ext>
    </p:extLst>
  </p:cSld>
  <p:clrMapOvr>
    <a:masterClrMapping/>
  </p:clrMapOvr>
  <p:timing>
    <p:tnLst>
      <p:par>
        <p:cTn id="1" dur="indefinite" restart="never" nodeType="tmRoot"/>
      </p:par>
    </p:tnLst>
  </p:timing>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786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8"/>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486220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424993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391</a:t>
            </a:r>
            <a:endParaRPr lang="zh-TW" altLang="en-US" sz="3600" dirty="0">
              <a:solidFill>
                <a:schemeClr val="bg1">
                  <a:lumMod val="50000"/>
                </a:schemeClr>
              </a:solidFill>
            </a:endParaRPr>
          </a:p>
        </p:txBody>
      </p:sp>
      <p:sp>
        <p:nvSpPr>
          <p:cNvPr id="7" name="文字方塊 12"/>
          <p:cNvSpPr txBox="1"/>
          <p:nvPr/>
        </p:nvSpPr>
        <p:spPr>
          <a:xfrm>
            <a:off x="6146066" y="200543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8" name="矩形 7"/>
          <p:cNvSpPr/>
          <p:nvPr/>
        </p:nvSpPr>
        <p:spPr>
          <a:xfrm>
            <a:off x="6146066" y="240789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9" name="文字方塊 14"/>
          <p:cNvSpPr txBox="1"/>
          <p:nvPr/>
        </p:nvSpPr>
        <p:spPr>
          <a:xfrm>
            <a:off x="6146066" y="290285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1" name="矩形 10"/>
          <p:cNvSpPr/>
          <p:nvPr/>
        </p:nvSpPr>
        <p:spPr>
          <a:xfrm>
            <a:off x="6146066" y="330531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6"/>
          <p:cNvSpPr txBox="1"/>
          <p:nvPr/>
        </p:nvSpPr>
        <p:spPr>
          <a:xfrm>
            <a:off x="6150950" y="384624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3" name="矩形 12"/>
          <p:cNvSpPr/>
          <p:nvPr/>
        </p:nvSpPr>
        <p:spPr>
          <a:xfrm>
            <a:off x="6150950" y="424871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8"/>
          <p:cNvSpPr txBox="1"/>
          <p:nvPr/>
        </p:nvSpPr>
        <p:spPr>
          <a:xfrm>
            <a:off x="6150950" y="4743672"/>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5" name="矩形 14"/>
          <p:cNvSpPr/>
          <p:nvPr/>
        </p:nvSpPr>
        <p:spPr>
          <a:xfrm>
            <a:off x="6150950" y="514613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5606385" y="3134652"/>
            <a:ext cx="523644" cy="523644"/>
            <a:chOff x="5731184" y="3068960"/>
            <a:chExt cx="816070" cy="816070"/>
          </a:xfrm>
        </p:grpSpPr>
        <p:sp>
          <p:nvSpPr>
            <p:cNvPr id="17" name="橢圓 16"/>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18" name="群組 17"/>
            <p:cNvGrpSpPr/>
            <p:nvPr/>
          </p:nvGrpSpPr>
          <p:grpSpPr>
            <a:xfrm>
              <a:off x="5935646" y="3308966"/>
              <a:ext cx="407146" cy="336058"/>
              <a:chOff x="13079250" y="23448756"/>
              <a:chExt cx="2967819" cy="2449630"/>
            </a:xfrm>
            <a:solidFill>
              <a:schemeClr val="bg1"/>
            </a:solidFill>
          </p:grpSpPr>
          <p:sp>
            <p:nvSpPr>
              <p:cNvPr id="19" name="手繪多邊形 18"/>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手繪多邊形 19"/>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1" name="群組 20"/>
          <p:cNvGrpSpPr/>
          <p:nvPr/>
        </p:nvGrpSpPr>
        <p:grpSpPr>
          <a:xfrm>
            <a:off x="5606385" y="2237229"/>
            <a:ext cx="523644" cy="523644"/>
            <a:chOff x="5731184" y="1981037"/>
            <a:chExt cx="816070" cy="816070"/>
          </a:xfrm>
        </p:grpSpPr>
        <p:sp>
          <p:nvSpPr>
            <p:cNvPr id="22" name="橢圓 21"/>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手繪多邊形 22"/>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4" name="群組 23"/>
          <p:cNvGrpSpPr/>
          <p:nvPr/>
        </p:nvGrpSpPr>
        <p:grpSpPr>
          <a:xfrm>
            <a:off x="5611269" y="4078046"/>
            <a:ext cx="523644" cy="523644"/>
            <a:chOff x="5731184" y="4156883"/>
            <a:chExt cx="816070" cy="816070"/>
          </a:xfrm>
        </p:grpSpPr>
        <p:sp>
          <p:nvSpPr>
            <p:cNvPr id="25" name="橢圓 24"/>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9596" y="4366125"/>
              <a:ext cx="399246" cy="397586"/>
              <a:chOff x="35309818" y="13261794"/>
              <a:chExt cx="2516828" cy="2506357"/>
            </a:xfrm>
            <a:solidFill>
              <a:schemeClr val="bg1"/>
            </a:solidFill>
          </p:grpSpPr>
          <p:sp>
            <p:nvSpPr>
              <p:cNvPr id="27" name="手繪多邊形 26"/>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4" name="群組 33"/>
          <p:cNvGrpSpPr/>
          <p:nvPr/>
        </p:nvGrpSpPr>
        <p:grpSpPr>
          <a:xfrm>
            <a:off x="5611269" y="4975469"/>
            <a:ext cx="523644" cy="523644"/>
            <a:chOff x="5731184" y="5244806"/>
            <a:chExt cx="816070" cy="816070"/>
          </a:xfrm>
        </p:grpSpPr>
        <p:sp>
          <p:nvSpPr>
            <p:cNvPr id="35" name="橢圓 34"/>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手繪多邊形 35"/>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969449545"/>
      </p:ext>
    </p:extLst>
  </p:cSld>
  <p:clrMapOvr>
    <a:masterClrMapping/>
  </p:clrMapOvr>
  <p:timing>
    <p:tnLst>
      <p:par>
        <p:cTn id="1" dur="indefinite" restart="never" nodeType="tmRoot"/>
      </p:par>
    </p:tnLst>
  </p:timing>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787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8"/>
          </p:nvPr>
        </p:nvSpPr>
        <p:spPr/>
      </p:sp>
    </p:spTree>
    <p:extLst>
      <p:ext uri="{BB962C8B-B14F-4D97-AF65-F5344CB8AC3E}">
        <p14:creationId xmlns:p14="http://schemas.microsoft.com/office/powerpoint/2010/main" val="3306404812"/>
      </p:ext>
    </p:extLst>
  </p:cSld>
  <p:clrMapOvr>
    <a:masterClrMapping/>
  </p:clrMapOvr>
  <p:timing>
    <p:tnLst>
      <p:par>
        <p:cTn id="1" dur="indefinite" restart="never" nodeType="tmRoot"/>
      </p:par>
    </p:tnLst>
  </p:timing>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788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8" name="圖片版面配置區 7"/>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392</a:t>
            </a:r>
            <a:endParaRPr lang="zh-TW" altLang="en-US" sz="3600" dirty="0">
              <a:solidFill>
                <a:schemeClr val="bg1">
                  <a:lumMod val="50000"/>
                </a:schemeClr>
              </a:solidFill>
            </a:endParaRPr>
          </a:p>
        </p:txBody>
      </p:sp>
      <p:grpSp>
        <p:nvGrpSpPr>
          <p:cNvPr id="11" name="群組 10"/>
          <p:cNvGrpSpPr/>
          <p:nvPr/>
        </p:nvGrpSpPr>
        <p:grpSpPr>
          <a:xfrm>
            <a:off x="6923022" y="1894362"/>
            <a:ext cx="1821289" cy="1847265"/>
            <a:chOff x="6563886" y="1726115"/>
            <a:chExt cx="1821289" cy="1847265"/>
          </a:xfrm>
        </p:grpSpPr>
        <p:sp>
          <p:nvSpPr>
            <p:cNvPr id="13"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4"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5" name="直線接點 14"/>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 name="群組 15"/>
          <p:cNvGrpSpPr/>
          <p:nvPr/>
        </p:nvGrpSpPr>
        <p:grpSpPr>
          <a:xfrm>
            <a:off x="528211" y="4070980"/>
            <a:ext cx="1821289" cy="1842383"/>
            <a:chOff x="2466757" y="4025798"/>
            <a:chExt cx="1821289" cy="1842383"/>
          </a:xfrm>
        </p:grpSpPr>
        <p:sp>
          <p:nvSpPr>
            <p:cNvPr id="17"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8"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19" name="直線接點 18"/>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群組 19"/>
          <p:cNvGrpSpPr/>
          <p:nvPr/>
        </p:nvGrpSpPr>
        <p:grpSpPr>
          <a:xfrm>
            <a:off x="524990" y="1894362"/>
            <a:ext cx="1821289" cy="1847265"/>
            <a:chOff x="2377732" y="1726115"/>
            <a:chExt cx="1821289" cy="1847265"/>
          </a:xfrm>
        </p:grpSpPr>
        <p:sp>
          <p:nvSpPr>
            <p:cNvPr id="21" name="文字方塊 20"/>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2" name="文字方塊 21"/>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3" name="直線接點 22"/>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群組 23"/>
          <p:cNvGrpSpPr/>
          <p:nvPr/>
        </p:nvGrpSpPr>
        <p:grpSpPr>
          <a:xfrm>
            <a:off x="6923022" y="4070980"/>
            <a:ext cx="1821288" cy="1842383"/>
            <a:chOff x="4742598" y="6028675"/>
            <a:chExt cx="1821288" cy="1842383"/>
          </a:xfrm>
        </p:grpSpPr>
        <p:sp>
          <p:nvSpPr>
            <p:cNvPr id="25"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6"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7" name="直線接點 26"/>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49968674"/>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圖片版面配置區 17"/>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8"/>
          </p:nvPr>
        </p:nvPicPr>
        <p:blipFill>
          <a:blip r:embed="rId5"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9"/>
          </p:nvPr>
        </p:nvPicPr>
        <p:blipFill>
          <a:blip r:embed="rId6"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20"/>
          </p:nvPr>
        </p:nvPicPr>
        <p:blipFill>
          <a:blip r:embed="rId7"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21"/>
          </p:nvPr>
        </p:nvPicPr>
        <p:blipFill>
          <a:blip r:embed="rId8"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22"/>
          </p:nvPr>
        </p:nvPicPr>
        <p:blipFill>
          <a:blip r:embed="rId9"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23"/>
          </p:nvPr>
        </p:nvPicPr>
        <p:blipFill rotWithShape="1">
          <a:blip r:embed="rId10" cstate="email">
            <a:extLst>
              <a:ext uri="{28A0092B-C50C-407E-A947-70E740481C1C}">
                <a14:useLocalDpi xmlns:a14="http://schemas.microsoft.com/office/drawing/2010/main"/>
              </a:ext>
            </a:extLst>
          </a:blip>
          <a:srcRect/>
          <a:stretch/>
        </p:blipFill>
        <p:spPr/>
      </p:pic>
      <p:sp>
        <p:nvSpPr>
          <p:cNvPr id="7" name="頁尾版面配置區 6"/>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8" name="投影片編號版面配置區 7"/>
          <p:cNvSpPr>
            <a:spLocks noGrp="1"/>
          </p:cNvSpPr>
          <p:nvPr>
            <p:ph type="sldNum" sz="quarter" idx="25"/>
          </p:nvPr>
        </p:nvSpPr>
        <p:spPr/>
        <p:txBody>
          <a:bodyPr/>
          <a:lstStyle/>
          <a:p>
            <a:fld id="{E27FD744-A41C-4EAD-96D0-2F84A994B62C}" type="slidenum">
              <a:rPr lang="zh-TW" altLang="en-US" smtClean="0"/>
              <a:t>78</a:t>
            </a:fld>
            <a:endParaRPr lang="zh-TW" altLang="en-US"/>
          </a:p>
        </p:txBody>
      </p:sp>
      <p:sp>
        <p:nvSpPr>
          <p:cNvPr id="27" name="矩形 2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文字方塊 13"/>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037</a:t>
            </a:r>
            <a:endParaRPr lang="zh-TW" altLang="en-US" sz="3600" dirty="0">
              <a:solidFill>
                <a:schemeClr val="bg1">
                  <a:lumMod val="50000"/>
                </a:schemeClr>
              </a:solidFill>
            </a:endParaRPr>
          </a:p>
        </p:txBody>
      </p:sp>
      <p:grpSp>
        <p:nvGrpSpPr>
          <p:cNvPr id="33" name="群組 32"/>
          <p:cNvGrpSpPr/>
          <p:nvPr/>
        </p:nvGrpSpPr>
        <p:grpSpPr>
          <a:xfrm>
            <a:off x="5206064" y="2151621"/>
            <a:ext cx="3352566" cy="738664"/>
            <a:chOff x="560912" y="1927819"/>
            <a:chExt cx="3352566" cy="738664"/>
          </a:xfrm>
        </p:grpSpPr>
        <p:grpSp>
          <p:nvGrpSpPr>
            <p:cNvPr id="34" name="群組 33"/>
            <p:cNvGrpSpPr/>
            <p:nvPr/>
          </p:nvGrpSpPr>
          <p:grpSpPr>
            <a:xfrm>
              <a:off x="560912" y="2086566"/>
              <a:ext cx="421170" cy="421170"/>
              <a:chOff x="1600200" y="2308860"/>
              <a:chExt cx="594360" cy="594360"/>
            </a:xfrm>
            <a:noFill/>
          </p:grpSpPr>
          <p:sp>
            <p:nvSpPr>
              <p:cNvPr id="36" name="橢圓 3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5" name="矩形 3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8" name="群組 37"/>
          <p:cNvGrpSpPr/>
          <p:nvPr/>
        </p:nvGrpSpPr>
        <p:grpSpPr>
          <a:xfrm>
            <a:off x="5206064" y="3126981"/>
            <a:ext cx="3352566" cy="738664"/>
            <a:chOff x="560912" y="1927819"/>
            <a:chExt cx="3352566" cy="738664"/>
          </a:xfrm>
        </p:grpSpPr>
        <p:grpSp>
          <p:nvGrpSpPr>
            <p:cNvPr id="39" name="群組 38"/>
            <p:cNvGrpSpPr/>
            <p:nvPr/>
          </p:nvGrpSpPr>
          <p:grpSpPr>
            <a:xfrm>
              <a:off x="560912" y="2086566"/>
              <a:ext cx="421170" cy="421170"/>
              <a:chOff x="1600200" y="2308860"/>
              <a:chExt cx="594360" cy="594360"/>
            </a:xfrm>
            <a:noFill/>
          </p:grpSpPr>
          <p:sp>
            <p:nvSpPr>
              <p:cNvPr id="41" name="橢圓 4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4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0" name="矩形 3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43" name="群組 42"/>
          <p:cNvGrpSpPr/>
          <p:nvPr/>
        </p:nvGrpSpPr>
        <p:grpSpPr>
          <a:xfrm>
            <a:off x="5206064" y="4102341"/>
            <a:ext cx="3352566" cy="738664"/>
            <a:chOff x="560912" y="1927819"/>
            <a:chExt cx="3352566" cy="738664"/>
          </a:xfrm>
        </p:grpSpPr>
        <p:grpSp>
          <p:nvGrpSpPr>
            <p:cNvPr id="44" name="群組 43"/>
            <p:cNvGrpSpPr/>
            <p:nvPr/>
          </p:nvGrpSpPr>
          <p:grpSpPr>
            <a:xfrm>
              <a:off x="560912" y="2086566"/>
              <a:ext cx="421170" cy="421170"/>
              <a:chOff x="1600200" y="2308860"/>
              <a:chExt cx="594360" cy="594360"/>
            </a:xfrm>
            <a:noFill/>
          </p:grpSpPr>
          <p:sp>
            <p:nvSpPr>
              <p:cNvPr id="46" name="橢圓 4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4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5" name="矩形 4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48" name="群組 47"/>
          <p:cNvGrpSpPr/>
          <p:nvPr/>
        </p:nvGrpSpPr>
        <p:grpSpPr>
          <a:xfrm>
            <a:off x="5206064" y="5077701"/>
            <a:ext cx="3352566" cy="738664"/>
            <a:chOff x="560912" y="1927819"/>
            <a:chExt cx="3352566" cy="738664"/>
          </a:xfrm>
        </p:grpSpPr>
        <p:grpSp>
          <p:nvGrpSpPr>
            <p:cNvPr id="49" name="群組 48"/>
            <p:cNvGrpSpPr/>
            <p:nvPr/>
          </p:nvGrpSpPr>
          <p:grpSpPr>
            <a:xfrm>
              <a:off x="560912" y="2086566"/>
              <a:ext cx="421170" cy="421170"/>
              <a:chOff x="1600200" y="2308860"/>
              <a:chExt cx="594360" cy="594360"/>
            </a:xfrm>
            <a:noFill/>
          </p:grpSpPr>
          <p:sp>
            <p:nvSpPr>
              <p:cNvPr id="51" name="橢圓 5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5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50" name="矩形 4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3353557992"/>
      </p:ext>
    </p:extLst>
  </p:cSld>
  <p:clrMapOvr>
    <a:masterClrMapping/>
  </p:clrMapOvr>
  <p:timing>
    <p:tnLst>
      <p:par>
        <p:cTn id="1" dur="indefinite" restart="never" nodeType="tmRoot"/>
      </p:par>
    </p:tnLst>
  </p:timing>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789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Tree>
    <p:extLst>
      <p:ext uri="{BB962C8B-B14F-4D97-AF65-F5344CB8AC3E}">
        <p14:creationId xmlns:p14="http://schemas.microsoft.com/office/powerpoint/2010/main" val="3478151349"/>
      </p:ext>
    </p:extLst>
  </p:cSld>
  <p:clrMapOvr>
    <a:masterClrMapping/>
  </p:clrMapOvr>
  <p:timing>
    <p:tnLst>
      <p:par>
        <p:cTn id="1" dur="indefinite" restart="never" nodeType="tmRoot"/>
      </p:par>
    </p:tnLst>
  </p:timing>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790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8" name="圖片版面配置區 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393</a:t>
            </a:r>
            <a:endParaRPr lang="zh-TW" altLang="en-US" sz="3600" dirty="0">
              <a:solidFill>
                <a:schemeClr val="bg1">
                  <a:lumMod val="50000"/>
                </a:schemeClr>
              </a:solidFill>
            </a:endParaRPr>
          </a:p>
        </p:txBody>
      </p:sp>
      <p:grpSp>
        <p:nvGrpSpPr>
          <p:cNvPr id="9" name="群組 8"/>
          <p:cNvGrpSpPr/>
          <p:nvPr/>
        </p:nvGrpSpPr>
        <p:grpSpPr>
          <a:xfrm>
            <a:off x="6923022" y="1894362"/>
            <a:ext cx="1821289" cy="1847265"/>
            <a:chOff x="6563886" y="1726115"/>
            <a:chExt cx="1821289" cy="1847265"/>
          </a:xfrm>
        </p:grpSpPr>
        <p:sp>
          <p:nvSpPr>
            <p:cNvPr id="10"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1"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2" name="直線接點 11"/>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群組 12"/>
          <p:cNvGrpSpPr/>
          <p:nvPr/>
        </p:nvGrpSpPr>
        <p:grpSpPr>
          <a:xfrm>
            <a:off x="528211" y="4070980"/>
            <a:ext cx="1821289" cy="1842383"/>
            <a:chOff x="2466757" y="4025798"/>
            <a:chExt cx="1821289" cy="1842383"/>
          </a:xfrm>
        </p:grpSpPr>
        <p:sp>
          <p:nvSpPr>
            <p:cNvPr id="14"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5"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16" name="直線接點 15"/>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 name="群組 16"/>
          <p:cNvGrpSpPr/>
          <p:nvPr/>
        </p:nvGrpSpPr>
        <p:grpSpPr>
          <a:xfrm>
            <a:off x="524990" y="1894362"/>
            <a:ext cx="1821289" cy="1847265"/>
            <a:chOff x="2377732" y="1726115"/>
            <a:chExt cx="1821289" cy="1847265"/>
          </a:xfrm>
        </p:grpSpPr>
        <p:sp>
          <p:nvSpPr>
            <p:cNvPr id="18" name="文字方塊 17"/>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9" name="文字方塊 18"/>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0" name="直線接點 19"/>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 name="群組 20"/>
          <p:cNvGrpSpPr/>
          <p:nvPr/>
        </p:nvGrpSpPr>
        <p:grpSpPr>
          <a:xfrm>
            <a:off x="6923022" y="4070980"/>
            <a:ext cx="1821288" cy="1842383"/>
            <a:chOff x="4742598" y="6028675"/>
            <a:chExt cx="1821288" cy="1842383"/>
          </a:xfrm>
        </p:grpSpPr>
        <p:sp>
          <p:nvSpPr>
            <p:cNvPr id="22"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3"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4" name="直線接點 23"/>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612792796"/>
      </p:ext>
    </p:extLst>
  </p:cSld>
  <p:clrMapOvr>
    <a:masterClrMapping/>
  </p:clrMapOvr>
  <p:timing>
    <p:tnLst>
      <p:par>
        <p:cTn id="1" dur="indefinite" restart="never" nodeType="tmRoot"/>
      </p:par>
    </p:tnLst>
  </p:timing>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791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Tree>
    <p:extLst>
      <p:ext uri="{BB962C8B-B14F-4D97-AF65-F5344CB8AC3E}">
        <p14:creationId xmlns:p14="http://schemas.microsoft.com/office/powerpoint/2010/main" val="2986490945"/>
      </p:ext>
    </p:extLst>
  </p:cSld>
  <p:clrMapOvr>
    <a:masterClrMapping/>
  </p:clrMapOvr>
  <p:timing>
    <p:tnLst>
      <p:par>
        <p:cTn id="1" dur="indefinite" restart="never" nodeType="tmRoot"/>
      </p:par>
    </p:tnLst>
  </p:timing>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792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4"/>
          </p:nvPr>
        </p:nvPicPr>
        <p:blipFill rotWithShape="1">
          <a:blip r:embed="rId3" cstate="email">
            <a:extLst>
              <a:ext uri="{28A0092B-C50C-407E-A947-70E740481C1C}">
                <a14:useLocalDpi xmlns:a14="http://schemas.microsoft.com/office/drawing/2010/main"/>
              </a:ext>
            </a:extLst>
          </a:blip>
          <a:srcRect/>
          <a:stretch/>
        </p:blipFill>
        <p:spPr/>
      </p:pic>
      <p:pic>
        <p:nvPicPr>
          <p:cNvPr id="18" name="圖片版面配置區 17"/>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394</a:t>
            </a:r>
            <a:endParaRPr lang="zh-TW" altLang="en-US" sz="3600" dirty="0">
              <a:solidFill>
                <a:schemeClr val="bg1">
                  <a:lumMod val="50000"/>
                </a:schemeClr>
              </a:solidFill>
            </a:endParaRPr>
          </a:p>
        </p:txBody>
      </p:sp>
      <p:sp>
        <p:nvSpPr>
          <p:cNvPr id="9" name="矩形 8"/>
          <p:cNvSpPr/>
          <p:nvPr/>
        </p:nvSpPr>
        <p:spPr>
          <a:xfrm>
            <a:off x="553411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1" name="群組 10"/>
          <p:cNvGrpSpPr/>
          <p:nvPr/>
        </p:nvGrpSpPr>
        <p:grpSpPr>
          <a:xfrm>
            <a:off x="4951186" y="2181225"/>
            <a:ext cx="582930" cy="422910"/>
            <a:chOff x="2068830" y="3314700"/>
            <a:chExt cx="582930" cy="422910"/>
          </a:xfrm>
        </p:grpSpPr>
        <p:sp>
          <p:nvSpPr>
            <p:cNvPr id="12" name="矩形 1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553411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4951186" y="3229737"/>
            <a:ext cx="582930" cy="422910"/>
            <a:chOff x="2068830" y="3314700"/>
            <a:chExt cx="582930" cy="422910"/>
          </a:xfrm>
        </p:grpSpPr>
        <p:sp>
          <p:nvSpPr>
            <p:cNvPr id="17" name="矩形 16"/>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553411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4951186" y="4278249"/>
            <a:ext cx="582930" cy="422910"/>
            <a:chOff x="2068830" y="3314700"/>
            <a:chExt cx="582930" cy="422910"/>
          </a:xfrm>
        </p:grpSpPr>
        <p:sp>
          <p:nvSpPr>
            <p:cNvPr id="22" name="矩形 21"/>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553411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5" name="群組 24"/>
          <p:cNvGrpSpPr/>
          <p:nvPr/>
        </p:nvGrpSpPr>
        <p:grpSpPr>
          <a:xfrm>
            <a:off x="4951186" y="5326761"/>
            <a:ext cx="582930" cy="422910"/>
            <a:chOff x="2068830" y="3314700"/>
            <a:chExt cx="582930" cy="422910"/>
          </a:xfrm>
        </p:grpSpPr>
        <p:sp>
          <p:nvSpPr>
            <p:cNvPr id="26" name="矩形 25"/>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文字方塊 5"/>
          <p:cNvSpPr txBox="1"/>
          <p:nvPr/>
        </p:nvSpPr>
        <p:spPr>
          <a:xfrm>
            <a:off x="733315" y="1699874"/>
            <a:ext cx="3498620"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973205899"/>
      </p:ext>
    </p:extLst>
  </p:cSld>
  <p:clrMapOvr>
    <a:masterClrMapping/>
  </p:clrMapOvr>
  <p:timing>
    <p:tnLst>
      <p:par>
        <p:cTn id="1" dur="indefinite" restart="never" nodeType="tmRoot"/>
      </p:par>
    </p:tnLst>
  </p:timing>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793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1387578653"/>
      </p:ext>
    </p:extLst>
  </p:cSld>
  <p:clrMapOvr>
    <a:masterClrMapping/>
  </p:clrMapOvr>
  <p:timing>
    <p:tnLst>
      <p:par>
        <p:cTn id="1" dur="indefinite" restart="never" nodeType="tmRoot"/>
      </p:par>
    </p:tnLst>
  </p:timing>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794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395</a:t>
            </a:r>
            <a:endParaRPr lang="zh-TW" altLang="en-US" sz="3600" dirty="0">
              <a:solidFill>
                <a:schemeClr val="bg1">
                  <a:lumMod val="50000"/>
                </a:schemeClr>
              </a:solidFill>
            </a:endParaRPr>
          </a:p>
        </p:txBody>
      </p:sp>
      <p:grpSp>
        <p:nvGrpSpPr>
          <p:cNvPr id="9" name="群組 8"/>
          <p:cNvGrpSpPr/>
          <p:nvPr/>
        </p:nvGrpSpPr>
        <p:grpSpPr>
          <a:xfrm>
            <a:off x="4312393" y="2049739"/>
            <a:ext cx="3352566" cy="738664"/>
            <a:chOff x="560912" y="1927819"/>
            <a:chExt cx="3352566" cy="738664"/>
          </a:xfrm>
        </p:grpSpPr>
        <p:grpSp>
          <p:nvGrpSpPr>
            <p:cNvPr id="11" name="群組 10"/>
            <p:cNvGrpSpPr/>
            <p:nvPr/>
          </p:nvGrpSpPr>
          <p:grpSpPr>
            <a:xfrm>
              <a:off x="560912" y="2086566"/>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3" name="矩形 1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7" name="群組 16"/>
          <p:cNvGrpSpPr/>
          <p:nvPr/>
        </p:nvGrpSpPr>
        <p:grpSpPr>
          <a:xfrm>
            <a:off x="4312393" y="3025099"/>
            <a:ext cx="3352566" cy="738664"/>
            <a:chOff x="560912" y="1927819"/>
            <a:chExt cx="3352566" cy="738664"/>
          </a:xfrm>
        </p:grpSpPr>
        <p:grpSp>
          <p:nvGrpSpPr>
            <p:cNvPr id="18" name="群組 17"/>
            <p:cNvGrpSpPr/>
            <p:nvPr/>
          </p:nvGrpSpPr>
          <p:grpSpPr>
            <a:xfrm>
              <a:off x="560912" y="2086566"/>
              <a:ext cx="421170" cy="421170"/>
              <a:chOff x="1600200" y="2308860"/>
              <a:chExt cx="594360" cy="594360"/>
            </a:xfrm>
            <a:noFill/>
          </p:grpSpPr>
          <p:sp>
            <p:nvSpPr>
              <p:cNvPr id="20" name="橢圓 19"/>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1"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9" name="矩形 18"/>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2" name="群組 21"/>
          <p:cNvGrpSpPr/>
          <p:nvPr/>
        </p:nvGrpSpPr>
        <p:grpSpPr>
          <a:xfrm>
            <a:off x="4312393" y="4000459"/>
            <a:ext cx="3352566" cy="738664"/>
            <a:chOff x="560912" y="1927819"/>
            <a:chExt cx="3352566" cy="738664"/>
          </a:xfrm>
        </p:grpSpPr>
        <p:grpSp>
          <p:nvGrpSpPr>
            <p:cNvPr id="23" name="群組 22"/>
            <p:cNvGrpSpPr/>
            <p:nvPr/>
          </p:nvGrpSpPr>
          <p:grpSpPr>
            <a:xfrm>
              <a:off x="560912" y="2086566"/>
              <a:ext cx="421170" cy="421170"/>
              <a:chOff x="1600200" y="2308860"/>
              <a:chExt cx="594360" cy="594360"/>
            </a:xfrm>
            <a:noFill/>
          </p:grpSpPr>
          <p:sp>
            <p:nvSpPr>
              <p:cNvPr id="25" name="橢圓 2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6"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7" name="群組 26"/>
          <p:cNvGrpSpPr/>
          <p:nvPr/>
        </p:nvGrpSpPr>
        <p:grpSpPr>
          <a:xfrm>
            <a:off x="4312393" y="4975819"/>
            <a:ext cx="3352566" cy="738664"/>
            <a:chOff x="560912" y="1927819"/>
            <a:chExt cx="3352566" cy="738664"/>
          </a:xfrm>
        </p:grpSpPr>
        <p:grpSp>
          <p:nvGrpSpPr>
            <p:cNvPr id="28" name="群組 27"/>
            <p:cNvGrpSpPr/>
            <p:nvPr/>
          </p:nvGrpSpPr>
          <p:grpSpPr>
            <a:xfrm>
              <a:off x="560912" y="2086566"/>
              <a:ext cx="421170" cy="421170"/>
              <a:chOff x="1600200" y="2308860"/>
              <a:chExt cx="594360" cy="594360"/>
            </a:xfrm>
            <a:noFill/>
          </p:grpSpPr>
          <p:sp>
            <p:nvSpPr>
              <p:cNvPr id="30" name="橢圓 29"/>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1"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9" name="矩形 28"/>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352303189"/>
      </p:ext>
    </p:extLst>
  </p:cSld>
  <p:clrMapOvr>
    <a:masterClrMapping/>
  </p:clrMapOvr>
  <p:timing>
    <p:tnLst>
      <p:par>
        <p:cTn id="1" dur="indefinite" restart="never" nodeType="tmRoot"/>
      </p:par>
    </p:tnLst>
  </p:timing>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795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Tree>
    <p:extLst>
      <p:ext uri="{BB962C8B-B14F-4D97-AF65-F5344CB8AC3E}">
        <p14:creationId xmlns:p14="http://schemas.microsoft.com/office/powerpoint/2010/main" val="1742051009"/>
      </p:ext>
    </p:extLst>
  </p:cSld>
  <p:clrMapOvr>
    <a:masterClrMapping/>
  </p:clrMapOvr>
  <p:timing>
    <p:tnLst>
      <p:par>
        <p:cTn id="1" dur="indefinite" restart="never" nodeType="tmRoot"/>
      </p:par>
    </p:tnLst>
  </p:timing>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796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396</a:t>
            </a:r>
            <a:endParaRPr lang="zh-TW" altLang="en-US" sz="3600" dirty="0">
              <a:solidFill>
                <a:schemeClr val="bg1">
                  <a:lumMod val="50000"/>
                </a:schemeClr>
              </a:solidFill>
            </a:endParaRPr>
          </a:p>
        </p:txBody>
      </p:sp>
      <p:sp>
        <p:nvSpPr>
          <p:cNvPr id="8" name="文字方塊 51"/>
          <p:cNvSpPr txBox="1"/>
          <p:nvPr/>
        </p:nvSpPr>
        <p:spPr>
          <a:xfrm>
            <a:off x="3560064" y="2130088"/>
            <a:ext cx="2023872" cy="255454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516565863"/>
      </p:ext>
    </p:extLst>
  </p:cSld>
  <p:clrMapOvr>
    <a:masterClrMapping/>
  </p:clrMapOvr>
  <p:timing>
    <p:tnLst>
      <p:par>
        <p:cTn id="1" dur="indefinite" restart="never" nodeType="tmRoot"/>
      </p:par>
    </p:tnLst>
  </p:timing>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797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Tree>
    <p:extLst>
      <p:ext uri="{BB962C8B-B14F-4D97-AF65-F5344CB8AC3E}">
        <p14:creationId xmlns:p14="http://schemas.microsoft.com/office/powerpoint/2010/main" val="869738587"/>
      </p:ext>
    </p:extLst>
  </p:cSld>
  <p:clrMapOvr>
    <a:masterClrMapping/>
  </p:clrMapOvr>
  <p:timing>
    <p:tnLst>
      <p:par>
        <p:cTn id="1" dur="indefinite" restart="never" nodeType="tmRoot"/>
      </p:par>
    </p:tnLst>
  </p:timing>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798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397</a:t>
            </a:r>
            <a:endParaRPr lang="zh-TW" altLang="en-US" sz="3600" dirty="0">
              <a:solidFill>
                <a:schemeClr val="bg1">
                  <a:lumMod val="50000"/>
                </a:schemeClr>
              </a:solidFill>
            </a:endParaRPr>
          </a:p>
        </p:txBody>
      </p:sp>
      <p:grpSp>
        <p:nvGrpSpPr>
          <p:cNvPr id="28" name="群組 27"/>
          <p:cNvGrpSpPr/>
          <p:nvPr/>
        </p:nvGrpSpPr>
        <p:grpSpPr>
          <a:xfrm>
            <a:off x="3661355" y="4096147"/>
            <a:ext cx="1821289" cy="1847265"/>
            <a:chOff x="6563886" y="1726115"/>
            <a:chExt cx="1821289" cy="1847265"/>
          </a:xfrm>
        </p:grpSpPr>
        <p:sp>
          <p:nvSpPr>
            <p:cNvPr id="29"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30"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31" name="直線接點 30"/>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 name="群組 31"/>
          <p:cNvGrpSpPr/>
          <p:nvPr/>
        </p:nvGrpSpPr>
        <p:grpSpPr>
          <a:xfrm>
            <a:off x="6679968" y="4096147"/>
            <a:ext cx="1821289" cy="1842383"/>
            <a:chOff x="2466757" y="4025798"/>
            <a:chExt cx="1821289" cy="1842383"/>
          </a:xfrm>
        </p:grpSpPr>
        <p:sp>
          <p:nvSpPr>
            <p:cNvPr id="33"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34"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35" name="直線接點 34"/>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群組 35"/>
          <p:cNvGrpSpPr/>
          <p:nvPr/>
        </p:nvGrpSpPr>
        <p:grpSpPr>
          <a:xfrm>
            <a:off x="813753" y="4096147"/>
            <a:ext cx="1821289" cy="1847265"/>
            <a:chOff x="2377732" y="1726115"/>
            <a:chExt cx="1821289" cy="1847265"/>
          </a:xfrm>
        </p:grpSpPr>
        <p:sp>
          <p:nvSpPr>
            <p:cNvPr id="37" name="文字方塊 36"/>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38" name="文字方塊 37"/>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39" name="直線接點 38"/>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511905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投影片編號版面配置區 4"/>
          <p:cNvSpPr>
            <a:spLocks noGrp="1"/>
          </p:cNvSpPr>
          <p:nvPr>
            <p:ph type="sldNum" sz="quarter" idx="10"/>
          </p:nvPr>
        </p:nvSpPr>
        <p:spPr/>
        <p:txBody>
          <a:bodyPr/>
          <a:lstStyle/>
          <a:p>
            <a:fld id="{93B68095-C8B2-4A76-90AA-E601358CCBC3}" type="slidenum">
              <a:rPr lang="zh-TW" altLang="en-US" smtClean="0"/>
              <a:t>7</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6" name="圖片版面配置區 5"/>
          <p:cNvSpPr>
            <a:spLocks noGrp="1"/>
          </p:cNvSpPr>
          <p:nvPr>
            <p:ph type="pic" sz="quarter" idx="15"/>
          </p:nvPr>
        </p:nvSpPr>
        <p:spPr/>
      </p:sp>
      <p:sp>
        <p:nvSpPr>
          <p:cNvPr id="7" name="圖片版面配置區 6"/>
          <p:cNvSpPr>
            <a:spLocks noGrp="1"/>
          </p:cNvSpPr>
          <p:nvPr>
            <p:ph type="pic" sz="quarter" idx="16"/>
          </p:nvPr>
        </p:nvSpPr>
        <p:spPr/>
      </p:sp>
      <p:sp>
        <p:nvSpPr>
          <p:cNvPr id="8" name="圖片版面配置區 7"/>
          <p:cNvSpPr>
            <a:spLocks noGrp="1"/>
          </p:cNvSpPr>
          <p:nvPr>
            <p:ph type="pic" sz="quarter" idx="17"/>
          </p:nvPr>
        </p:nvSpPr>
        <p:spPr/>
      </p:sp>
      <p:sp>
        <p:nvSpPr>
          <p:cNvPr id="9" name="圖片版面配置區 8"/>
          <p:cNvSpPr>
            <a:spLocks noGrp="1"/>
          </p:cNvSpPr>
          <p:nvPr>
            <p:ph type="pic" sz="quarter" idx="18"/>
          </p:nvPr>
        </p:nvSpPr>
        <p:spPr/>
      </p:sp>
      <p:sp>
        <p:nvSpPr>
          <p:cNvPr id="10" name="圖片版面配置區 9"/>
          <p:cNvSpPr>
            <a:spLocks noGrp="1"/>
          </p:cNvSpPr>
          <p:nvPr>
            <p:ph type="pic" sz="quarter" idx="19"/>
          </p:nvPr>
        </p:nvSpPr>
        <p:spPr/>
      </p:sp>
      <p:sp>
        <p:nvSpPr>
          <p:cNvPr id="11" name="圖片版面配置區 10"/>
          <p:cNvSpPr>
            <a:spLocks noGrp="1"/>
          </p:cNvSpPr>
          <p:nvPr>
            <p:ph type="pic" sz="quarter" idx="21"/>
          </p:nvPr>
        </p:nvSpPr>
        <p:spPr/>
      </p:sp>
    </p:spTree>
    <p:extLst>
      <p:ext uri="{BB962C8B-B14F-4D97-AF65-F5344CB8AC3E}">
        <p14:creationId xmlns:p14="http://schemas.microsoft.com/office/powerpoint/2010/main" val="2620545936"/>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圖片版面配置區 2"/>
          <p:cNvSpPr>
            <a:spLocks noGrp="1"/>
          </p:cNvSpPr>
          <p:nvPr>
            <p:ph type="pic" sz="quarter" idx="16"/>
          </p:nvPr>
        </p:nvSpPr>
        <p:spPr/>
      </p:sp>
      <p:sp>
        <p:nvSpPr>
          <p:cNvPr id="4" name="圖片版面配置區 3"/>
          <p:cNvSpPr>
            <a:spLocks noGrp="1"/>
          </p:cNvSpPr>
          <p:nvPr>
            <p:ph type="pic" sz="quarter" idx="17"/>
          </p:nvPr>
        </p:nvSpPr>
        <p:spPr/>
      </p:sp>
      <p:sp>
        <p:nvSpPr>
          <p:cNvPr id="5" name="圖片版面配置區 4"/>
          <p:cNvSpPr>
            <a:spLocks noGrp="1"/>
          </p:cNvSpPr>
          <p:nvPr>
            <p:ph type="pic" sz="quarter" idx="18"/>
          </p:nvPr>
        </p:nvSpPr>
        <p:spPr/>
      </p:sp>
      <p:sp>
        <p:nvSpPr>
          <p:cNvPr id="6" name="圖片版面配置區 5"/>
          <p:cNvSpPr>
            <a:spLocks noGrp="1"/>
          </p:cNvSpPr>
          <p:nvPr>
            <p:ph type="pic" sz="quarter" idx="19"/>
          </p:nvPr>
        </p:nvSpPr>
        <p:spPr/>
      </p:sp>
      <p:sp>
        <p:nvSpPr>
          <p:cNvPr id="7" name="圖片版面配置區 6"/>
          <p:cNvSpPr>
            <a:spLocks noGrp="1"/>
          </p:cNvSpPr>
          <p:nvPr>
            <p:ph type="pic" sz="quarter" idx="20"/>
          </p:nvPr>
        </p:nvSpPr>
        <p:spPr/>
      </p:sp>
      <p:sp>
        <p:nvSpPr>
          <p:cNvPr id="8" name="圖片版面配置區 7"/>
          <p:cNvSpPr>
            <a:spLocks noGrp="1"/>
          </p:cNvSpPr>
          <p:nvPr>
            <p:ph type="pic" sz="quarter" idx="21"/>
          </p:nvPr>
        </p:nvSpPr>
        <p:spPr/>
      </p:sp>
      <p:sp>
        <p:nvSpPr>
          <p:cNvPr id="9" name="圖片版面配置區 8"/>
          <p:cNvSpPr>
            <a:spLocks noGrp="1"/>
          </p:cNvSpPr>
          <p:nvPr>
            <p:ph type="pic" sz="quarter" idx="22"/>
          </p:nvPr>
        </p:nvSpPr>
        <p:spPr/>
      </p:sp>
      <p:sp>
        <p:nvSpPr>
          <p:cNvPr id="10" name="圖片版面配置區 9"/>
          <p:cNvSpPr>
            <a:spLocks noGrp="1"/>
          </p:cNvSpPr>
          <p:nvPr>
            <p:ph type="pic" sz="quarter" idx="23"/>
          </p:nvPr>
        </p:nvSpPr>
        <p:spPr/>
      </p:sp>
      <p:sp>
        <p:nvSpPr>
          <p:cNvPr id="11" name="頁尾版面配置區 10"/>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12" name="投影片編號版面配置區 11"/>
          <p:cNvSpPr>
            <a:spLocks noGrp="1"/>
          </p:cNvSpPr>
          <p:nvPr>
            <p:ph type="sldNum" sz="quarter" idx="25"/>
          </p:nvPr>
        </p:nvSpPr>
        <p:spPr/>
        <p:txBody>
          <a:bodyPr/>
          <a:lstStyle/>
          <a:p>
            <a:fld id="{E27FD744-A41C-4EAD-96D0-2F84A994B62C}" type="slidenum">
              <a:rPr lang="zh-TW" altLang="en-US" smtClean="0"/>
              <a:t>79</a:t>
            </a:fld>
            <a:endParaRPr lang="zh-TW" altLang="en-US"/>
          </a:p>
        </p:txBody>
      </p:sp>
    </p:spTree>
    <p:extLst>
      <p:ext uri="{BB962C8B-B14F-4D97-AF65-F5344CB8AC3E}">
        <p14:creationId xmlns:p14="http://schemas.microsoft.com/office/powerpoint/2010/main" val="1341603057"/>
      </p:ext>
    </p:extLst>
  </p:cSld>
  <p:clrMapOvr>
    <a:masterClrMapping/>
  </p:clrMapOvr>
  <p:timing>
    <p:tnLst>
      <p:par>
        <p:cTn id="1" dur="indefinite" restart="never" nodeType="tmRoot"/>
      </p:par>
    </p:tnLst>
  </p:timing>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799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2570078499"/>
      </p:ext>
    </p:extLst>
  </p:cSld>
  <p:clrMapOvr>
    <a:masterClrMapping/>
  </p:clrMapOvr>
  <p:timing>
    <p:tnLst>
      <p:par>
        <p:cTn id="1" dur="indefinite" restart="never" nodeType="tmRoot"/>
      </p:par>
    </p:tnLst>
  </p:timing>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800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1" name="圖片版面配置區 10"/>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398</a:t>
            </a:r>
            <a:endParaRPr lang="zh-TW" altLang="en-US" sz="3600" dirty="0">
              <a:solidFill>
                <a:schemeClr val="bg1">
                  <a:lumMod val="50000"/>
                </a:schemeClr>
              </a:solidFill>
            </a:endParaRPr>
          </a:p>
        </p:txBody>
      </p:sp>
      <p:sp>
        <p:nvSpPr>
          <p:cNvPr id="9" name="矩形 8"/>
          <p:cNvSpPr/>
          <p:nvPr/>
        </p:nvSpPr>
        <p:spPr>
          <a:xfrm>
            <a:off x="1981152" y="445672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3" name="群組 12"/>
          <p:cNvGrpSpPr/>
          <p:nvPr/>
        </p:nvGrpSpPr>
        <p:grpSpPr>
          <a:xfrm>
            <a:off x="1504076" y="4485861"/>
            <a:ext cx="403390" cy="403390"/>
            <a:chOff x="5023476" y="1967700"/>
            <a:chExt cx="421170" cy="421170"/>
          </a:xfrm>
        </p:grpSpPr>
        <p:sp>
          <p:nvSpPr>
            <p:cNvPr id="14" name="橢圓 1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981152" y="5079026"/>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7" name="群組 16"/>
          <p:cNvGrpSpPr/>
          <p:nvPr/>
        </p:nvGrpSpPr>
        <p:grpSpPr>
          <a:xfrm>
            <a:off x="1504076" y="5108163"/>
            <a:ext cx="403390" cy="403390"/>
            <a:chOff x="5023476" y="1967700"/>
            <a:chExt cx="421170" cy="421170"/>
          </a:xfrm>
        </p:grpSpPr>
        <p:sp>
          <p:nvSpPr>
            <p:cNvPr id="18" name="橢圓 17"/>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0" name="群組 19"/>
          <p:cNvGrpSpPr/>
          <p:nvPr/>
        </p:nvGrpSpPr>
        <p:grpSpPr>
          <a:xfrm>
            <a:off x="1504076" y="5730465"/>
            <a:ext cx="403390" cy="403390"/>
            <a:chOff x="5023476" y="1967700"/>
            <a:chExt cx="421170" cy="421170"/>
          </a:xfrm>
        </p:grpSpPr>
        <p:sp>
          <p:nvSpPr>
            <p:cNvPr id="21" name="橢圓 20"/>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1981152" y="5670549"/>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3830983377"/>
      </p:ext>
    </p:extLst>
  </p:cSld>
  <p:clrMapOvr>
    <a:masterClrMapping/>
  </p:clrMapOvr>
  <p:timing>
    <p:tnLst>
      <p:par>
        <p:cTn id="1" dur="indefinite" restart="never" nodeType="tmRoot"/>
      </p:par>
    </p:tnLst>
  </p:timing>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801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3923408541"/>
      </p:ext>
    </p:extLst>
  </p:cSld>
  <p:clrMapOvr>
    <a:masterClrMapping/>
  </p:clrMapOvr>
  <p:timing>
    <p:tnLst>
      <p:par>
        <p:cTn id="1" dur="indefinite" restart="never" nodeType="tmRoot"/>
      </p:par>
    </p:tnLst>
  </p:timing>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802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399</a:t>
            </a:r>
            <a:endParaRPr lang="zh-TW" altLang="en-US" sz="3600" dirty="0">
              <a:solidFill>
                <a:schemeClr val="bg1">
                  <a:lumMod val="50000"/>
                </a:schemeClr>
              </a:solidFill>
            </a:endParaRPr>
          </a:p>
        </p:txBody>
      </p:sp>
      <p:grpSp>
        <p:nvGrpSpPr>
          <p:cNvPr id="10" name="群組 9"/>
          <p:cNvGrpSpPr/>
          <p:nvPr/>
        </p:nvGrpSpPr>
        <p:grpSpPr>
          <a:xfrm>
            <a:off x="6694419" y="1894362"/>
            <a:ext cx="1821289" cy="1847265"/>
            <a:chOff x="6563886" y="1726115"/>
            <a:chExt cx="1821289" cy="1847265"/>
          </a:xfrm>
        </p:grpSpPr>
        <p:sp>
          <p:nvSpPr>
            <p:cNvPr id="15"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6"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7" name="直線接點 16"/>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群組 17"/>
          <p:cNvGrpSpPr/>
          <p:nvPr/>
        </p:nvGrpSpPr>
        <p:grpSpPr>
          <a:xfrm>
            <a:off x="672593" y="4070980"/>
            <a:ext cx="1821289" cy="1842383"/>
            <a:chOff x="2466757" y="4025798"/>
            <a:chExt cx="1821289" cy="1842383"/>
          </a:xfrm>
        </p:grpSpPr>
        <p:sp>
          <p:nvSpPr>
            <p:cNvPr id="19"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0"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1" name="直線接點 20"/>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群組 21"/>
          <p:cNvGrpSpPr/>
          <p:nvPr/>
        </p:nvGrpSpPr>
        <p:grpSpPr>
          <a:xfrm>
            <a:off x="669372" y="1894362"/>
            <a:ext cx="1821289" cy="1847265"/>
            <a:chOff x="2377732" y="1726115"/>
            <a:chExt cx="1821289" cy="1847265"/>
          </a:xfrm>
        </p:grpSpPr>
        <p:sp>
          <p:nvSpPr>
            <p:cNvPr id="23" name="文字方塊 22"/>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4" name="文字方塊 23"/>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5" name="直線接點 24"/>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群組 25"/>
          <p:cNvGrpSpPr/>
          <p:nvPr/>
        </p:nvGrpSpPr>
        <p:grpSpPr>
          <a:xfrm>
            <a:off x="6694419" y="4070980"/>
            <a:ext cx="1821288" cy="1842383"/>
            <a:chOff x="4742598" y="6028675"/>
            <a:chExt cx="1821288" cy="1842383"/>
          </a:xfrm>
        </p:grpSpPr>
        <p:sp>
          <p:nvSpPr>
            <p:cNvPr id="27"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8"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9" name="直線接點 28"/>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91869398"/>
      </p:ext>
    </p:extLst>
  </p:cSld>
  <p:clrMapOvr>
    <a:masterClrMapping/>
  </p:clrMapOvr>
  <p:timing>
    <p:tnLst>
      <p:par>
        <p:cTn id="1" dur="indefinite" restart="never" nodeType="tmRoot"/>
      </p:par>
    </p:tnLst>
  </p:timing>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803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339590940"/>
      </p:ext>
    </p:extLst>
  </p:cSld>
  <p:clrMapOvr>
    <a:masterClrMapping/>
  </p:clrMapOvr>
  <p:timing>
    <p:tnLst>
      <p:par>
        <p:cTn id="1" dur="indefinite" restart="never" nodeType="tmRoot"/>
      </p:par>
    </p:tnLst>
  </p:timing>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804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400</a:t>
            </a:r>
            <a:endParaRPr lang="zh-TW" altLang="en-US" sz="3600" dirty="0">
              <a:solidFill>
                <a:schemeClr val="bg1">
                  <a:lumMod val="50000"/>
                </a:schemeClr>
              </a:solidFill>
            </a:endParaRPr>
          </a:p>
        </p:txBody>
      </p:sp>
      <p:sp>
        <p:nvSpPr>
          <p:cNvPr id="10" name="文字方塊 12"/>
          <p:cNvSpPr txBox="1"/>
          <p:nvPr/>
        </p:nvSpPr>
        <p:spPr>
          <a:xfrm>
            <a:off x="5858788" y="188479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5858788" y="228725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4"/>
          <p:cNvSpPr txBox="1"/>
          <p:nvPr/>
        </p:nvSpPr>
        <p:spPr>
          <a:xfrm>
            <a:off x="5858788" y="278221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5858788" y="318467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6"/>
          <p:cNvSpPr txBox="1"/>
          <p:nvPr/>
        </p:nvSpPr>
        <p:spPr>
          <a:xfrm>
            <a:off x="5863672" y="372560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5863672" y="412807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8"/>
          <p:cNvSpPr txBox="1"/>
          <p:nvPr/>
        </p:nvSpPr>
        <p:spPr>
          <a:xfrm>
            <a:off x="5863672" y="4623031"/>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1" name="矩形 20"/>
          <p:cNvSpPr/>
          <p:nvPr/>
        </p:nvSpPr>
        <p:spPr>
          <a:xfrm>
            <a:off x="5863672" y="502549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5319107" y="3014011"/>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5319107" y="2116588"/>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5323991" y="3957405"/>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5323991" y="4854828"/>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264627731"/>
      </p:ext>
    </p:extLst>
  </p:cSld>
  <p:clrMapOvr>
    <a:masterClrMapping/>
  </p:clrMapOvr>
  <p:timing>
    <p:tnLst>
      <p:par>
        <p:cTn id="1" dur="indefinite" restart="never" nodeType="tmRoot"/>
      </p:par>
    </p:tnLst>
  </p:timing>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805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7"/>
          </p:nvPr>
        </p:nvSpPr>
        <p:spPr/>
      </p:sp>
      <p:sp>
        <p:nvSpPr>
          <p:cNvPr id="7" name="圖片版面配置區 6"/>
          <p:cNvSpPr>
            <a:spLocks noGrp="1"/>
          </p:cNvSpPr>
          <p:nvPr>
            <p:ph type="pic" sz="quarter" idx="19"/>
          </p:nvPr>
        </p:nvSpPr>
        <p:spPr/>
      </p:sp>
    </p:spTree>
    <p:extLst>
      <p:ext uri="{BB962C8B-B14F-4D97-AF65-F5344CB8AC3E}">
        <p14:creationId xmlns:p14="http://schemas.microsoft.com/office/powerpoint/2010/main" val="4209157345"/>
      </p:ext>
    </p:extLst>
  </p:cSld>
  <p:clrMapOvr>
    <a:masterClrMapping/>
  </p:clrMapOvr>
  <p:timing>
    <p:tnLst>
      <p:par>
        <p:cTn id="1" dur="indefinite" restart="never" nodeType="tmRoot"/>
      </p:par>
    </p:tnLst>
  </p:timing>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806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401</a:t>
            </a:r>
            <a:endParaRPr lang="zh-TW" altLang="en-US" sz="3600" dirty="0">
              <a:solidFill>
                <a:schemeClr val="bg1">
                  <a:lumMod val="50000"/>
                </a:schemeClr>
              </a:solidFill>
            </a:endParaRPr>
          </a:p>
        </p:txBody>
      </p:sp>
      <p:sp>
        <p:nvSpPr>
          <p:cNvPr id="7" name="文字方塊 12"/>
          <p:cNvSpPr txBox="1"/>
          <p:nvPr/>
        </p:nvSpPr>
        <p:spPr>
          <a:xfrm>
            <a:off x="1620617" y="178265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8" name="矩形 7"/>
          <p:cNvSpPr/>
          <p:nvPr/>
        </p:nvSpPr>
        <p:spPr>
          <a:xfrm>
            <a:off x="1620617" y="218511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0" name="文字方塊 14"/>
          <p:cNvSpPr txBox="1"/>
          <p:nvPr/>
        </p:nvSpPr>
        <p:spPr>
          <a:xfrm>
            <a:off x="1620617" y="268007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1" name="矩形 10"/>
          <p:cNvSpPr/>
          <p:nvPr/>
        </p:nvSpPr>
        <p:spPr>
          <a:xfrm>
            <a:off x="1620617" y="308254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6"/>
          <p:cNvSpPr txBox="1"/>
          <p:nvPr/>
        </p:nvSpPr>
        <p:spPr>
          <a:xfrm>
            <a:off x="1625501" y="362347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3" name="矩形 12"/>
          <p:cNvSpPr/>
          <p:nvPr/>
        </p:nvSpPr>
        <p:spPr>
          <a:xfrm>
            <a:off x="1625501" y="402593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8"/>
          <p:cNvSpPr txBox="1"/>
          <p:nvPr/>
        </p:nvSpPr>
        <p:spPr>
          <a:xfrm>
            <a:off x="1625501" y="4520895"/>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5" name="矩形 14"/>
          <p:cNvSpPr/>
          <p:nvPr/>
        </p:nvSpPr>
        <p:spPr>
          <a:xfrm>
            <a:off x="1625501" y="492335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1080936" y="2911875"/>
            <a:ext cx="523644" cy="523644"/>
            <a:chOff x="5731184" y="3068960"/>
            <a:chExt cx="816070" cy="816070"/>
          </a:xfrm>
        </p:grpSpPr>
        <p:sp>
          <p:nvSpPr>
            <p:cNvPr id="17" name="橢圓 16"/>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18" name="群組 17"/>
            <p:cNvGrpSpPr/>
            <p:nvPr/>
          </p:nvGrpSpPr>
          <p:grpSpPr>
            <a:xfrm>
              <a:off x="5935646" y="3308966"/>
              <a:ext cx="407146" cy="336058"/>
              <a:chOff x="13079250" y="23448756"/>
              <a:chExt cx="2967819" cy="2449630"/>
            </a:xfrm>
            <a:solidFill>
              <a:schemeClr val="bg1"/>
            </a:solidFill>
          </p:grpSpPr>
          <p:sp>
            <p:nvSpPr>
              <p:cNvPr id="19" name="手繪多邊形 18"/>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手繪多邊形 19"/>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1" name="群組 20"/>
          <p:cNvGrpSpPr/>
          <p:nvPr/>
        </p:nvGrpSpPr>
        <p:grpSpPr>
          <a:xfrm>
            <a:off x="1080936" y="2014452"/>
            <a:ext cx="523644" cy="523644"/>
            <a:chOff x="5731184" y="1981037"/>
            <a:chExt cx="816070" cy="816070"/>
          </a:xfrm>
        </p:grpSpPr>
        <p:sp>
          <p:nvSpPr>
            <p:cNvPr id="22" name="橢圓 21"/>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手繪多邊形 22"/>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4" name="群組 23"/>
          <p:cNvGrpSpPr/>
          <p:nvPr/>
        </p:nvGrpSpPr>
        <p:grpSpPr>
          <a:xfrm>
            <a:off x="1085820" y="3855269"/>
            <a:ext cx="523644" cy="523644"/>
            <a:chOff x="5731184" y="4156883"/>
            <a:chExt cx="816070" cy="816070"/>
          </a:xfrm>
        </p:grpSpPr>
        <p:sp>
          <p:nvSpPr>
            <p:cNvPr id="25" name="橢圓 24"/>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9596" y="4366125"/>
              <a:ext cx="399246" cy="397586"/>
              <a:chOff x="35309818" y="13261794"/>
              <a:chExt cx="2516828" cy="2506357"/>
            </a:xfrm>
            <a:solidFill>
              <a:schemeClr val="bg1"/>
            </a:solidFill>
          </p:grpSpPr>
          <p:sp>
            <p:nvSpPr>
              <p:cNvPr id="27" name="手繪多邊形 26"/>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4" name="群組 33"/>
          <p:cNvGrpSpPr/>
          <p:nvPr/>
        </p:nvGrpSpPr>
        <p:grpSpPr>
          <a:xfrm>
            <a:off x="1085820" y="4752692"/>
            <a:ext cx="523644" cy="523644"/>
            <a:chOff x="5731184" y="5244806"/>
            <a:chExt cx="816070" cy="816070"/>
          </a:xfrm>
        </p:grpSpPr>
        <p:sp>
          <p:nvSpPr>
            <p:cNvPr id="35" name="橢圓 34"/>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手繪多邊形 35"/>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29656996"/>
      </p:ext>
    </p:extLst>
  </p:cSld>
  <p:clrMapOvr>
    <a:masterClrMapping/>
  </p:clrMapOvr>
  <p:timing>
    <p:tnLst>
      <p:par>
        <p:cTn id="1" dur="indefinite" restart="never" nodeType="tmRoot"/>
      </p:par>
    </p:tnLst>
  </p:timing>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807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9"/>
          </p:nvPr>
        </p:nvSpPr>
        <p:spPr/>
      </p:sp>
    </p:spTree>
    <p:extLst>
      <p:ext uri="{BB962C8B-B14F-4D97-AF65-F5344CB8AC3E}">
        <p14:creationId xmlns:p14="http://schemas.microsoft.com/office/powerpoint/2010/main" val="1658065096"/>
      </p:ext>
    </p:extLst>
  </p:cSld>
  <p:clrMapOvr>
    <a:masterClrMapping/>
  </p:clrMapOvr>
  <p:timing>
    <p:tnLst>
      <p:par>
        <p:cTn id="1" dur="indefinite" restart="never" nodeType="tmRoot"/>
      </p:par>
    </p:tnLst>
  </p:timing>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808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402</a:t>
            </a:r>
            <a:endParaRPr lang="zh-TW" altLang="en-US" sz="3600" dirty="0">
              <a:solidFill>
                <a:schemeClr val="bg1">
                  <a:lumMod val="50000"/>
                </a:schemeClr>
              </a:solidFill>
            </a:endParaRPr>
          </a:p>
        </p:txBody>
      </p:sp>
      <p:sp>
        <p:nvSpPr>
          <p:cNvPr id="14" name="矩形 13"/>
          <p:cNvSpPr/>
          <p:nvPr/>
        </p:nvSpPr>
        <p:spPr>
          <a:xfrm>
            <a:off x="5586245"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5586245"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6" name="矩形 15"/>
          <p:cNvSpPr/>
          <p:nvPr/>
        </p:nvSpPr>
        <p:spPr>
          <a:xfrm>
            <a:off x="5586245"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7" name="矩形 16"/>
          <p:cNvSpPr/>
          <p:nvPr/>
        </p:nvSpPr>
        <p:spPr>
          <a:xfrm>
            <a:off x="5586245"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5100279" y="3220797"/>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1" name="群組 20"/>
          <p:cNvGrpSpPr/>
          <p:nvPr/>
        </p:nvGrpSpPr>
        <p:grpSpPr>
          <a:xfrm>
            <a:off x="5100279" y="2169237"/>
            <a:ext cx="421170" cy="421170"/>
            <a:chOff x="5023476" y="3019260"/>
            <a:chExt cx="421170" cy="421170"/>
          </a:xfrm>
        </p:grpSpPr>
        <p:sp>
          <p:nvSpPr>
            <p:cNvPr id="22" name="橢圓 21"/>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加號 22"/>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4" name="群組 23"/>
          <p:cNvGrpSpPr/>
          <p:nvPr/>
        </p:nvGrpSpPr>
        <p:grpSpPr>
          <a:xfrm>
            <a:off x="5100279" y="4272357"/>
            <a:ext cx="421170" cy="421170"/>
            <a:chOff x="5023476" y="3019260"/>
            <a:chExt cx="421170" cy="421170"/>
          </a:xfrm>
        </p:grpSpPr>
        <p:sp>
          <p:nvSpPr>
            <p:cNvPr id="25" name="橢圓 24"/>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加號 2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7" name="群組 26"/>
          <p:cNvGrpSpPr/>
          <p:nvPr/>
        </p:nvGrpSpPr>
        <p:grpSpPr>
          <a:xfrm>
            <a:off x="5100279" y="5323917"/>
            <a:ext cx="421170" cy="421170"/>
            <a:chOff x="5023476" y="3019260"/>
            <a:chExt cx="421170" cy="421170"/>
          </a:xfrm>
        </p:grpSpPr>
        <p:sp>
          <p:nvSpPr>
            <p:cNvPr id="28" name="橢圓 27"/>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加號 2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1663309408"/>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圖片版面配置區 19"/>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8"/>
          </p:nvPr>
        </p:nvPicPr>
        <p:blipFill>
          <a:blip r:embed="rId3"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21"/>
          </p:nvPr>
        </p:nvPicPr>
        <p:blipFill>
          <a:blip r:embed="rId4"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22"/>
          </p:nvPr>
        </p:nvPicPr>
        <p:blipFill>
          <a:blip r:embed="rId5"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23"/>
          </p:nvPr>
        </p:nvPicPr>
        <p:blipFill>
          <a:blip r:embed="rId6" cstate="email">
            <a:extLst>
              <a:ext uri="{28A0092B-C50C-407E-A947-70E740481C1C}">
                <a14:useLocalDpi xmlns:a14="http://schemas.microsoft.com/office/drawing/2010/main"/>
              </a:ext>
            </a:extLst>
          </a:blip>
          <a:srcRect/>
          <a:stretch>
            <a:fillRect/>
          </a:stretch>
        </p:blipFill>
        <p:spPr/>
      </p:pic>
      <p:sp>
        <p:nvSpPr>
          <p:cNvPr id="11" name="頁尾版面配置區 10"/>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12" name="投影片編號版面配置區 11"/>
          <p:cNvSpPr>
            <a:spLocks noGrp="1"/>
          </p:cNvSpPr>
          <p:nvPr>
            <p:ph type="sldNum" sz="quarter" idx="25"/>
          </p:nvPr>
        </p:nvSpPr>
        <p:spPr/>
        <p:txBody>
          <a:bodyPr/>
          <a:lstStyle/>
          <a:p>
            <a:fld id="{E27FD744-A41C-4EAD-96D0-2F84A994B62C}" type="slidenum">
              <a:rPr lang="zh-TW" altLang="en-US" smtClean="0"/>
              <a:t>80</a:t>
            </a:fld>
            <a:endParaRPr lang="zh-TW" altLang="en-US"/>
          </a:p>
        </p:txBody>
      </p:sp>
      <p:pic>
        <p:nvPicPr>
          <p:cNvPr id="26" name="圖片版面配置區 25"/>
          <p:cNvPicPr>
            <a:picLocks noGrp="1" noChangeAspect="1"/>
          </p:cNvPicPr>
          <p:nvPr>
            <p:ph type="pic" sz="quarter" idx="20"/>
          </p:nvPr>
        </p:nvPicPr>
        <p:blipFill rotWithShape="1">
          <a:blip r:embed="rId7" cstate="email">
            <a:extLst>
              <a:ext uri="{28A0092B-C50C-407E-A947-70E740481C1C}">
                <a14:useLocalDpi xmlns:a14="http://schemas.microsoft.com/office/drawing/2010/main"/>
              </a:ext>
            </a:extLst>
          </a:blip>
          <a:srcRect/>
          <a:stretch/>
        </p:blipFill>
        <p:spPr/>
      </p:pic>
      <p:sp>
        <p:nvSpPr>
          <p:cNvPr id="27" name="矩形 2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038</a:t>
            </a:r>
            <a:endParaRPr lang="zh-TW" altLang="en-US" sz="3600" dirty="0">
              <a:solidFill>
                <a:schemeClr val="bg1">
                  <a:lumMod val="50000"/>
                </a:schemeClr>
              </a:solidFill>
            </a:endParaRPr>
          </a:p>
        </p:txBody>
      </p:sp>
      <p:sp>
        <p:nvSpPr>
          <p:cNvPr id="14" name="矩形 13"/>
          <p:cNvSpPr/>
          <p:nvPr/>
        </p:nvSpPr>
        <p:spPr>
          <a:xfrm>
            <a:off x="5510631" y="2103433"/>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5510631" y="3154993"/>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6" name="矩形 15"/>
          <p:cNvSpPr/>
          <p:nvPr/>
        </p:nvSpPr>
        <p:spPr>
          <a:xfrm>
            <a:off x="5510631" y="4206553"/>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7" name="矩形 16"/>
          <p:cNvSpPr/>
          <p:nvPr/>
        </p:nvSpPr>
        <p:spPr>
          <a:xfrm>
            <a:off x="5510631" y="5258113"/>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5024665" y="2262180"/>
            <a:ext cx="421170" cy="421170"/>
            <a:chOff x="5023476" y="1967700"/>
            <a:chExt cx="421170" cy="421170"/>
          </a:xfrm>
        </p:grpSpPr>
        <p:sp>
          <p:nvSpPr>
            <p:cNvPr id="19" name="橢圓 18"/>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a:off x="5024665" y="3313740"/>
            <a:ext cx="421170" cy="421170"/>
            <a:chOff x="5023476" y="3019260"/>
            <a:chExt cx="421170" cy="421170"/>
          </a:xfrm>
        </p:grpSpPr>
        <p:sp>
          <p:nvSpPr>
            <p:cNvPr id="29" name="橢圓 28"/>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0" name="Freeform 21"/>
            <p:cNvSpPr>
              <a:spLocks/>
            </p:cNvSpPr>
            <p:nvPr/>
          </p:nvSpPr>
          <p:spPr bwMode="auto">
            <a:xfrm rot="10800000" flipH="1">
              <a:off x="5165687" y="310395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1" name="群組 30"/>
          <p:cNvGrpSpPr/>
          <p:nvPr/>
        </p:nvGrpSpPr>
        <p:grpSpPr>
          <a:xfrm>
            <a:off x="5024665" y="4365300"/>
            <a:ext cx="421170" cy="421170"/>
            <a:chOff x="5023476" y="4070820"/>
            <a:chExt cx="421170" cy="421170"/>
          </a:xfrm>
        </p:grpSpPr>
        <p:sp>
          <p:nvSpPr>
            <p:cNvPr id="32" name="橢圓 31"/>
            <p:cNvSpPr/>
            <p:nvPr/>
          </p:nvSpPr>
          <p:spPr>
            <a:xfrm>
              <a:off x="5023476" y="407082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Freeform 21"/>
            <p:cNvSpPr>
              <a:spLocks/>
            </p:cNvSpPr>
            <p:nvPr/>
          </p:nvSpPr>
          <p:spPr bwMode="auto">
            <a:xfrm rot="10800000" flipH="1">
              <a:off x="5165687" y="415551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4" name="群組 33"/>
          <p:cNvGrpSpPr/>
          <p:nvPr/>
        </p:nvGrpSpPr>
        <p:grpSpPr>
          <a:xfrm>
            <a:off x="5024665" y="5416860"/>
            <a:ext cx="421170" cy="421170"/>
            <a:chOff x="5023476" y="5122380"/>
            <a:chExt cx="421170" cy="421170"/>
          </a:xfrm>
        </p:grpSpPr>
        <p:sp>
          <p:nvSpPr>
            <p:cNvPr id="35" name="橢圓 34"/>
            <p:cNvSpPr/>
            <p:nvPr/>
          </p:nvSpPr>
          <p:spPr>
            <a:xfrm>
              <a:off x="5023476" y="512238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Freeform 21"/>
            <p:cNvSpPr>
              <a:spLocks/>
            </p:cNvSpPr>
            <p:nvPr/>
          </p:nvSpPr>
          <p:spPr bwMode="auto">
            <a:xfrm rot="10800000" flipH="1">
              <a:off x="5165687" y="520707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912901046"/>
      </p:ext>
    </p:extLst>
  </p:cSld>
  <p:clrMapOvr>
    <a:masterClrMapping/>
  </p:clrMapOvr>
  <p:timing>
    <p:tnLst>
      <p:par>
        <p:cTn id="1" dur="indefinite" restart="never" nodeType="tmRoot"/>
      </p:par>
    </p:tnLst>
  </p:timing>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809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1091716734"/>
      </p:ext>
    </p:extLst>
  </p:cSld>
  <p:clrMapOvr>
    <a:masterClrMapping/>
  </p:clrMapOvr>
  <p:timing>
    <p:tnLst>
      <p:par>
        <p:cTn id="1" dur="indefinite" restart="never" nodeType="tmRoot"/>
      </p:par>
    </p:tnLst>
  </p:timing>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810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403</a:t>
            </a:r>
            <a:endParaRPr lang="zh-TW" altLang="en-US" sz="3600" dirty="0">
              <a:solidFill>
                <a:schemeClr val="bg1">
                  <a:lumMod val="50000"/>
                </a:schemeClr>
              </a:solidFill>
            </a:endParaRPr>
          </a:p>
        </p:txBody>
      </p:sp>
      <p:sp>
        <p:nvSpPr>
          <p:cNvPr id="9" name="矩形 8"/>
          <p:cNvSpPr/>
          <p:nvPr/>
        </p:nvSpPr>
        <p:spPr>
          <a:xfrm>
            <a:off x="1981152" y="407953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0" name="群組 9"/>
          <p:cNvGrpSpPr/>
          <p:nvPr/>
        </p:nvGrpSpPr>
        <p:grpSpPr>
          <a:xfrm>
            <a:off x="1504076" y="4108671"/>
            <a:ext cx="403390" cy="403390"/>
            <a:chOff x="5023476" y="1967700"/>
            <a:chExt cx="421170" cy="421170"/>
          </a:xfrm>
        </p:grpSpPr>
        <p:sp>
          <p:nvSpPr>
            <p:cNvPr id="14" name="橢圓 13"/>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981152" y="480343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7" name="群組 16"/>
          <p:cNvGrpSpPr/>
          <p:nvPr/>
        </p:nvGrpSpPr>
        <p:grpSpPr>
          <a:xfrm>
            <a:off x="1504076" y="4832571"/>
            <a:ext cx="403390" cy="403390"/>
            <a:chOff x="5023476" y="1967700"/>
            <a:chExt cx="421170" cy="421170"/>
          </a:xfrm>
        </p:grpSpPr>
        <p:sp>
          <p:nvSpPr>
            <p:cNvPr id="18" name="橢圓 17"/>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0" name="群組 19"/>
          <p:cNvGrpSpPr/>
          <p:nvPr/>
        </p:nvGrpSpPr>
        <p:grpSpPr>
          <a:xfrm>
            <a:off x="1504076" y="5556471"/>
            <a:ext cx="403390" cy="403390"/>
            <a:chOff x="5023476" y="1967700"/>
            <a:chExt cx="421170" cy="421170"/>
          </a:xfrm>
        </p:grpSpPr>
        <p:sp>
          <p:nvSpPr>
            <p:cNvPr id="21" name="橢圓 20"/>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1981152" y="549655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2994339635"/>
      </p:ext>
    </p:extLst>
  </p:cSld>
  <p:clrMapOvr>
    <a:masterClrMapping/>
  </p:clrMapOvr>
  <p:timing>
    <p:tnLst>
      <p:par>
        <p:cTn id="1" dur="indefinite" restart="never" nodeType="tmRoot"/>
      </p:par>
    </p:tnLst>
  </p:timing>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811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3728942589"/>
      </p:ext>
    </p:extLst>
  </p:cSld>
  <p:clrMapOvr>
    <a:masterClrMapping/>
  </p:clrMapOvr>
  <p:timing>
    <p:tnLst>
      <p:par>
        <p:cTn id="1" dur="indefinite" restart="never" nodeType="tmRoot"/>
      </p:par>
    </p:tnLst>
  </p:timing>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812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sp>
        <p:nvSpPr>
          <p:cNvPr id="12" name="矩形 11"/>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404</a:t>
            </a:r>
            <a:endParaRPr lang="zh-TW" altLang="en-US" sz="3600" dirty="0">
              <a:solidFill>
                <a:schemeClr val="bg1">
                  <a:lumMod val="50000"/>
                </a:schemeClr>
              </a:solidFill>
            </a:endParaRPr>
          </a:p>
        </p:txBody>
      </p:sp>
      <p:sp>
        <p:nvSpPr>
          <p:cNvPr id="14" name="文字方塊 51"/>
          <p:cNvSpPr txBox="1"/>
          <p:nvPr/>
        </p:nvSpPr>
        <p:spPr>
          <a:xfrm>
            <a:off x="679528" y="176507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737288008"/>
      </p:ext>
    </p:extLst>
  </p:cSld>
  <p:clrMapOvr>
    <a:masterClrMapping/>
  </p:clrMapOvr>
  <p:timing>
    <p:tnLst>
      <p:par>
        <p:cTn id="1" dur="indefinite" restart="never" nodeType="tmRoot"/>
      </p:par>
    </p:tnLst>
  </p:timing>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813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Tree>
    <p:extLst>
      <p:ext uri="{BB962C8B-B14F-4D97-AF65-F5344CB8AC3E}">
        <p14:creationId xmlns:p14="http://schemas.microsoft.com/office/powerpoint/2010/main" val="3513197983"/>
      </p:ext>
    </p:extLst>
  </p:cSld>
  <p:clrMapOvr>
    <a:masterClrMapping/>
  </p:clrMapOvr>
  <p:timing>
    <p:tnLst>
      <p:par>
        <p:cTn id="1" dur="indefinite" restart="never" nodeType="tmRoot"/>
      </p:par>
    </p:tnLst>
  </p:timing>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814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20" name="圖片版面配置區 1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405</a:t>
            </a:r>
            <a:endParaRPr lang="zh-TW" altLang="en-US" sz="3600" dirty="0">
              <a:solidFill>
                <a:schemeClr val="bg1">
                  <a:lumMod val="50000"/>
                </a:schemeClr>
              </a:solidFill>
            </a:endParaRPr>
          </a:p>
        </p:txBody>
      </p:sp>
      <p:sp>
        <p:nvSpPr>
          <p:cNvPr id="13" name="文字方塊 12"/>
          <p:cNvSpPr txBox="1"/>
          <p:nvPr/>
        </p:nvSpPr>
        <p:spPr>
          <a:xfrm>
            <a:off x="1015901" y="428248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4" name="矩形 13"/>
          <p:cNvSpPr/>
          <p:nvPr/>
        </p:nvSpPr>
        <p:spPr>
          <a:xfrm>
            <a:off x="1015901" y="468494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文字方塊 14"/>
          <p:cNvSpPr txBox="1"/>
          <p:nvPr/>
        </p:nvSpPr>
        <p:spPr>
          <a:xfrm>
            <a:off x="1015901" y="517990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6" name="矩形 15"/>
          <p:cNvSpPr/>
          <p:nvPr/>
        </p:nvSpPr>
        <p:spPr>
          <a:xfrm>
            <a:off x="1015901" y="558236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8" name="群組 27"/>
          <p:cNvGrpSpPr/>
          <p:nvPr/>
        </p:nvGrpSpPr>
        <p:grpSpPr>
          <a:xfrm>
            <a:off x="476220" y="5411701"/>
            <a:ext cx="523644" cy="523644"/>
            <a:chOff x="5731184" y="3068960"/>
            <a:chExt cx="816070" cy="816070"/>
          </a:xfrm>
        </p:grpSpPr>
        <p:sp>
          <p:nvSpPr>
            <p:cNvPr id="29" name="橢圓 28"/>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0" name="群組 29"/>
            <p:cNvGrpSpPr/>
            <p:nvPr/>
          </p:nvGrpSpPr>
          <p:grpSpPr>
            <a:xfrm>
              <a:off x="5935646" y="3308966"/>
              <a:ext cx="407146" cy="336058"/>
              <a:chOff x="13079250" y="23448756"/>
              <a:chExt cx="2967819" cy="2449630"/>
            </a:xfrm>
            <a:solidFill>
              <a:schemeClr val="bg1"/>
            </a:solidFill>
          </p:grpSpPr>
          <p:sp>
            <p:nvSpPr>
              <p:cNvPr id="31" name="手繪多邊形 3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手繪多邊形 3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3" name="群組 32"/>
          <p:cNvGrpSpPr/>
          <p:nvPr/>
        </p:nvGrpSpPr>
        <p:grpSpPr>
          <a:xfrm>
            <a:off x="476220" y="4514278"/>
            <a:ext cx="523644" cy="523644"/>
            <a:chOff x="5731184" y="1981037"/>
            <a:chExt cx="816070" cy="816070"/>
          </a:xfrm>
        </p:grpSpPr>
        <p:sp>
          <p:nvSpPr>
            <p:cNvPr id="34" name="橢圓 3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手繪多邊形 3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9" name="文字方塊 48"/>
          <p:cNvSpPr txBox="1"/>
          <p:nvPr/>
        </p:nvSpPr>
        <p:spPr>
          <a:xfrm>
            <a:off x="4910576" y="481650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50" name="矩形 49"/>
          <p:cNvSpPr/>
          <p:nvPr/>
        </p:nvSpPr>
        <p:spPr>
          <a:xfrm>
            <a:off x="4910576" y="521896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51" name="文字方塊 18"/>
          <p:cNvSpPr txBox="1"/>
          <p:nvPr/>
        </p:nvSpPr>
        <p:spPr>
          <a:xfrm>
            <a:off x="4910576" y="5713926"/>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52" name="矩形 51"/>
          <p:cNvSpPr/>
          <p:nvPr/>
        </p:nvSpPr>
        <p:spPr>
          <a:xfrm>
            <a:off x="4910576" y="611639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53" name="群組 52"/>
          <p:cNvGrpSpPr/>
          <p:nvPr/>
        </p:nvGrpSpPr>
        <p:grpSpPr>
          <a:xfrm>
            <a:off x="4370895" y="5048300"/>
            <a:ext cx="523644" cy="523644"/>
            <a:chOff x="5731184" y="4156883"/>
            <a:chExt cx="816070" cy="816070"/>
          </a:xfrm>
        </p:grpSpPr>
        <p:sp>
          <p:nvSpPr>
            <p:cNvPr id="54" name="橢圓 53"/>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55" name="群組 54"/>
            <p:cNvGrpSpPr/>
            <p:nvPr/>
          </p:nvGrpSpPr>
          <p:grpSpPr>
            <a:xfrm>
              <a:off x="5939596" y="4366125"/>
              <a:ext cx="399246" cy="397586"/>
              <a:chOff x="35309818" y="13261794"/>
              <a:chExt cx="2516828" cy="2506357"/>
            </a:xfrm>
            <a:solidFill>
              <a:schemeClr val="bg1"/>
            </a:solidFill>
          </p:grpSpPr>
          <p:sp>
            <p:nvSpPr>
              <p:cNvPr id="56" name="手繪多邊形 55"/>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7"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8"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9"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0"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1"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2"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63" name="群組 62"/>
          <p:cNvGrpSpPr/>
          <p:nvPr/>
        </p:nvGrpSpPr>
        <p:grpSpPr>
          <a:xfrm>
            <a:off x="4370895" y="5945723"/>
            <a:ext cx="523644" cy="523644"/>
            <a:chOff x="5731184" y="5244806"/>
            <a:chExt cx="816070" cy="816070"/>
          </a:xfrm>
        </p:grpSpPr>
        <p:sp>
          <p:nvSpPr>
            <p:cNvPr id="64" name="橢圓 63"/>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65" name="手繪多邊形 64"/>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948986919"/>
      </p:ext>
    </p:extLst>
  </p:cSld>
  <p:clrMapOvr>
    <a:masterClrMapping/>
  </p:clrMapOvr>
  <p:timing>
    <p:tnLst>
      <p:par>
        <p:cTn id="1" dur="indefinite" restart="never" nodeType="tmRoot"/>
      </p:par>
    </p:tnLst>
  </p:timing>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815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Tree>
    <p:extLst>
      <p:ext uri="{BB962C8B-B14F-4D97-AF65-F5344CB8AC3E}">
        <p14:creationId xmlns:p14="http://schemas.microsoft.com/office/powerpoint/2010/main" val="2734146119"/>
      </p:ext>
    </p:extLst>
  </p:cSld>
  <p:clrMapOvr>
    <a:masterClrMapping/>
  </p:clrMapOvr>
  <p:timing>
    <p:tnLst>
      <p:par>
        <p:cTn id="1" dur="indefinite" restart="never" nodeType="tmRoot"/>
      </p:par>
    </p:tnLst>
  </p:timing>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816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406</a:t>
            </a:r>
            <a:endParaRPr lang="zh-TW" altLang="en-US" sz="3600" dirty="0">
              <a:solidFill>
                <a:schemeClr val="bg1">
                  <a:lumMod val="50000"/>
                </a:schemeClr>
              </a:solidFill>
            </a:endParaRPr>
          </a:p>
        </p:txBody>
      </p:sp>
      <p:sp>
        <p:nvSpPr>
          <p:cNvPr id="33" name="文字方塊 32"/>
          <p:cNvSpPr txBox="1"/>
          <p:nvPr/>
        </p:nvSpPr>
        <p:spPr>
          <a:xfrm>
            <a:off x="970441" y="148574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34" name="矩形 33"/>
          <p:cNvSpPr/>
          <p:nvPr/>
        </p:nvSpPr>
        <p:spPr>
          <a:xfrm>
            <a:off x="970441" y="188821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35" name="文字方塊 34"/>
          <p:cNvSpPr txBox="1"/>
          <p:nvPr/>
        </p:nvSpPr>
        <p:spPr>
          <a:xfrm>
            <a:off x="970441" y="238316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36" name="矩形 35"/>
          <p:cNvSpPr/>
          <p:nvPr/>
        </p:nvSpPr>
        <p:spPr>
          <a:xfrm>
            <a:off x="970441" y="278563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7" name="群組 36"/>
          <p:cNvGrpSpPr/>
          <p:nvPr/>
        </p:nvGrpSpPr>
        <p:grpSpPr>
          <a:xfrm>
            <a:off x="430760" y="2614966"/>
            <a:ext cx="523644" cy="523644"/>
            <a:chOff x="5731184" y="3068960"/>
            <a:chExt cx="816070" cy="816070"/>
          </a:xfrm>
        </p:grpSpPr>
        <p:sp>
          <p:nvSpPr>
            <p:cNvPr id="38" name="橢圓 37"/>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9" name="群組 38"/>
            <p:cNvGrpSpPr/>
            <p:nvPr/>
          </p:nvGrpSpPr>
          <p:grpSpPr>
            <a:xfrm>
              <a:off x="5935646" y="3308966"/>
              <a:ext cx="407146" cy="336058"/>
              <a:chOff x="13079250" y="23448756"/>
              <a:chExt cx="2967819" cy="2449630"/>
            </a:xfrm>
            <a:solidFill>
              <a:schemeClr val="bg1"/>
            </a:solidFill>
          </p:grpSpPr>
          <p:sp>
            <p:nvSpPr>
              <p:cNvPr id="40" name="手繪多邊形 39"/>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手繪多邊形 40"/>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2" name="群組 41"/>
          <p:cNvGrpSpPr/>
          <p:nvPr/>
        </p:nvGrpSpPr>
        <p:grpSpPr>
          <a:xfrm>
            <a:off x="430760" y="1717543"/>
            <a:ext cx="523644" cy="523644"/>
            <a:chOff x="5731184" y="1981037"/>
            <a:chExt cx="816070" cy="816070"/>
          </a:xfrm>
        </p:grpSpPr>
        <p:sp>
          <p:nvSpPr>
            <p:cNvPr id="43" name="橢圓 42"/>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4" name="手繪多邊形 43"/>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5" name="文字方塊 44"/>
          <p:cNvSpPr txBox="1"/>
          <p:nvPr/>
        </p:nvSpPr>
        <p:spPr>
          <a:xfrm>
            <a:off x="6758298" y="420187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46" name="矩形 45"/>
          <p:cNvSpPr/>
          <p:nvPr/>
        </p:nvSpPr>
        <p:spPr>
          <a:xfrm>
            <a:off x="6758298" y="460433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7" name="文字方塊 18"/>
          <p:cNvSpPr txBox="1"/>
          <p:nvPr/>
        </p:nvSpPr>
        <p:spPr>
          <a:xfrm>
            <a:off x="6758298" y="5099298"/>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48" name="矩形 47"/>
          <p:cNvSpPr/>
          <p:nvPr/>
        </p:nvSpPr>
        <p:spPr>
          <a:xfrm>
            <a:off x="6758298" y="550176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9" name="群組 48"/>
          <p:cNvGrpSpPr/>
          <p:nvPr/>
        </p:nvGrpSpPr>
        <p:grpSpPr>
          <a:xfrm>
            <a:off x="6218617" y="4433672"/>
            <a:ext cx="523644" cy="523644"/>
            <a:chOff x="5731184" y="4156883"/>
            <a:chExt cx="816070" cy="816070"/>
          </a:xfrm>
        </p:grpSpPr>
        <p:sp>
          <p:nvSpPr>
            <p:cNvPr id="50" name="橢圓 49"/>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51" name="群組 50"/>
            <p:cNvGrpSpPr/>
            <p:nvPr/>
          </p:nvGrpSpPr>
          <p:grpSpPr>
            <a:xfrm>
              <a:off x="5939596" y="4366125"/>
              <a:ext cx="399246" cy="397586"/>
              <a:chOff x="35309818" y="13261794"/>
              <a:chExt cx="2516828" cy="2506357"/>
            </a:xfrm>
            <a:solidFill>
              <a:schemeClr val="bg1"/>
            </a:solidFill>
          </p:grpSpPr>
          <p:sp>
            <p:nvSpPr>
              <p:cNvPr id="52" name="手繪多邊形 51"/>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3"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4"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5"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6"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7"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8"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59" name="群組 58"/>
          <p:cNvGrpSpPr/>
          <p:nvPr/>
        </p:nvGrpSpPr>
        <p:grpSpPr>
          <a:xfrm>
            <a:off x="6218617" y="5331095"/>
            <a:ext cx="523644" cy="523644"/>
            <a:chOff x="5731184" y="5244806"/>
            <a:chExt cx="816070" cy="816070"/>
          </a:xfrm>
        </p:grpSpPr>
        <p:sp>
          <p:nvSpPr>
            <p:cNvPr id="60" name="橢圓 59"/>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61" name="手繪多邊形 60"/>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316319009"/>
      </p:ext>
    </p:extLst>
  </p:cSld>
  <p:clrMapOvr>
    <a:masterClrMapping/>
  </p:clrMapOvr>
  <p:timing>
    <p:tnLst>
      <p:par>
        <p:cTn id="1" dur="indefinite" restart="never" nodeType="tmRoot"/>
      </p:par>
    </p:tnLst>
  </p:timing>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817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3812914951"/>
      </p:ext>
    </p:extLst>
  </p:cSld>
  <p:clrMapOvr>
    <a:masterClrMapping/>
  </p:clrMapOvr>
  <p:timing>
    <p:tnLst>
      <p:par>
        <p:cTn id="1" dur="indefinite" restart="never" nodeType="tmRoot"/>
      </p:par>
    </p:tnLst>
  </p:timing>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818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407</a:t>
            </a:r>
            <a:endParaRPr lang="zh-TW" altLang="en-US" sz="3600" dirty="0">
              <a:solidFill>
                <a:schemeClr val="bg1">
                  <a:lumMod val="50000"/>
                </a:schemeClr>
              </a:solidFill>
            </a:endParaRPr>
          </a:p>
        </p:txBody>
      </p:sp>
    </p:spTree>
    <p:extLst>
      <p:ext uri="{BB962C8B-B14F-4D97-AF65-F5344CB8AC3E}">
        <p14:creationId xmlns:p14="http://schemas.microsoft.com/office/powerpoint/2010/main" val="214629621"/>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圖片版面配置區 2"/>
          <p:cNvSpPr>
            <a:spLocks noGrp="1"/>
          </p:cNvSpPr>
          <p:nvPr>
            <p:ph type="pic" sz="quarter" idx="18"/>
          </p:nvPr>
        </p:nvSpPr>
        <p:spPr/>
      </p:sp>
      <p:sp>
        <p:nvSpPr>
          <p:cNvPr id="4" name="圖片版面配置區 3"/>
          <p:cNvSpPr>
            <a:spLocks noGrp="1"/>
          </p:cNvSpPr>
          <p:nvPr>
            <p:ph type="pic" sz="quarter" idx="20"/>
          </p:nvPr>
        </p:nvSpPr>
        <p:spPr/>
      </p:sp>
      <p:sp>
        <p:nvSpPr>
          <p:cNvPr id="5" name="圖片版面配置區 4"/>
          <p:cNvSpPr>
            <a:spLocks noGrp="1"/>
          </p:cNvSpPr>
          <p:nvPr>
            <p:ph type="pic" sz="quarter" idx="21"/>
          </p:nvPr>
        </p:nvSpPr>
        <p:spPr/>
      </p:sp>
      <p:sp>
        <p:nvSpPr>
          <p:cNvPr id="6" name="圖片版面配置區 5"/>
          <p:cNvSpPr>
            <a:spLocks noGrp="1"/>
          </p:cNvSpPr>
          <p:nvPr>
            <p:ph type="pic" sz="quarter" idx="22"/>
          </p:nvPr>
        </p:nvSpPr>
        <p:spPr/>
      </p:sp>
      <p:sp>
        <p:nvSpPr>
          <p:cNvPr id="7" name="圖片版面配置區 6"/>
          <p:cNvSpPr>
            <a:spLocks noGrp="1"/>
          </p:cNvSpPr>
          <p:nvPr>
            <p:ph type="pic" sz="quarter" idx="23"/>
          </p:nvPr>
        </p:nvSpPr>
        <p:spPr/>
      </p:sp>
      <p:sp>
        <p:nvSpPr>
          <p:cNvPr id="8" name="頁尾版面配置區 7"/>
          <p:cNvSpPr>
            <a:spLocks noGrp="1"/>
          </p:cNvSpPr>
          <p:nvPr>
            <p:ph type="ftr" sz="quarter" idx="24"/>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5"/>
          </p:nvPr>
        </p:nvSpPr>
        <p:spPr/>
        <p:txBody>
          <a:bodyPr/>
          <a:lstStyle/>
          <a:p>
            <a:fld id="{E27FD744-A41C-4EAD-96D0-2F84A994B62C}" type="slidenum">
              <a:rPr lang="zh-TW" altLang="en-US" smtClean="0"/>
              <a:t>81</a:t>
            </a:fld>
            <a:endParaRPr lang="zh-TW" altLang="en-US"/>
          </a:p>
        </p:txBody>
      </p:sp>
    </p:spTree>
    <p:extLst>
      <p:ext uri="{BB962C8B-B14F-4D97-AF65-F5344CB8AC3E}">
        <p14:creationId xmlns:p14="http://schemas.microsoft.com/office/powerpoint/2010/main" val="2965550341"/>
      </p:ext>
    </p:extLst>
  </p:cSld>
  <p:clrMapOvr>
    <a:masterClrMapping/>
  </p:clrMapOvr>
  <p:timing>
    <p:tnLst>
      <p:par>
        <p:cTn id="1" dur="indefinite" restart="never" nodeType="tmRoot"/>
      </p:par>
    </p:tnLst>
  </p:timing>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819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Tree>
    <p:extLst>
      <p:ext uri="{BB962C8B-B14F-4D97-AF65-F5344CB8AC3E}">
        <p14:creationId xmlns:p14="http://schemas.microsoft.com/office/powerpoint/2010/main" val="2608173751"/>
      </p:ext>
    </p:extLst>
  </p:cSld>
  <p:clrMapOvr>
    <a:masterClrMapping/>
  </p:clrMapOvr>
  <p:timing>
    <p:tnLst>
      <p:par>
        <p:cTn id="1" dur="indefinite" restart="never" nodeType="tmRoot"/>
      </p:par>
    </p:tnLst>
  </p:timing>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820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rotWithShape="1">
          <a:blip r:embed="rId4"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408</a:t>
            </a:r>
            <a:endParaRPr lang="zh-TW" altLang="en-US" sz="3600" dirty="0">
              <a:solidFill>
                <a:schemeClr val="bg1">
                  <a:lumMod val="50000"/>
                </a:schemeClr>
              </a:solidFill>
            </a:endParaRPr>
          </a:p>
        </p:txBody>
      </p:sp>
      <p:sp>
        <p:nvSpPr>
          <p:cNvPr id="10" name="文字方塊 51"/>
          <p:cNvSpPr txBox="1"/>
          <p:nvPr/>
        </p:nvSpPr>
        <p:spPr>
          <a:xfrm>
            <a:off x="679528" y="141076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3" name="文字方塊 5"/>
          <p:cNvSpPr txBox="1"/>
          <p:nvPr/>
        </p:nvSpPr>
        <p:spPr>
          <a:xfrm>
            <a:off x="6813105" y="3145082"/>
            <a:ext cx="2254441" cy="1815882"/>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4" name="文字方塊 6"/>
          <p:cNvSpPr txBox="1"/>
          <p:nvPr/>
        </p:nvSpPr>
        <p:spPr>
          <a:xfrm>
            <a:off x="6813106" y="2347913"/>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5" name="直線接點 14"/>
          <p:cNvCxnSpPr/>
          <p:nvPr/>
        </p:nvCxnSpPr>
        <p:spPr>
          <a:xfrm>
            <a:off x="6923548" y="3005258"/>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文字方塊 51"/>
          <p:cNvSpPr txBox="1"/>
          <p:nvPr/>
        </p:nvSpPr>
        <p:spPr>
          <a:xfrm>
            <a:off x="679528" y="5074021"/>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513493679"/>
      </p:ext>
    </p:extLst>
  </p:cSld>
  <p:clrMapOvr>
    <a:masterClrMapping/>
  </p:clrMapOvr>
  <p:timing>
    <p:tnLst>
      <p:par>
        <p:cTn id="1" dur="indefinite" restart="never" nodeType="tmRoot"/>
      </p:par>
    </p:tnLst>
  </p:timing>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821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3696718599"/>
      </p:ext>
    </p:extLst>
  </p:cSld>
  <p:clrMapOvr>
    <a:masterClrMapping/>
  </p:clrMapOvr>
  <p:timing>
    <p:tnLst>
      <p:par>
        <p:cTn id="1" dur="indefinite" restart="never" nodeType="tmRoot"/>
      </p:par>
    </p:tnLst>
  </p:timing>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822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8074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73046" y="209324"/>
            <a:ext cx="3048756" cy="1015663"/>
          </a:xfrm>
          <a:prstGeom prst="rect">
            <a:avLst/>
          </a:prstGeom>
          <a:noFill/>
        </p:spPr>
        <p:txBody>
          <a:bodyPr wrap="square" rtlCol="0" anchor="ctr">
            <a:spAutoFit/>
          </a:bodyPr>
          <a:lstStyle/>
          <a:p>
            <a:pPr algn="ctr"/>
            <a:r>
              <a:rPr lang="en-US" altLang="zh-TW" sz="3200" dirty="0" smtClean="0">
                <a:solidFill>
                  <a:schemeClr val="bg1">
                    <a:lumMod val="50000"/>
                  </a:schemeClr>
                </a:solidFill>
              </a:rPr>
              <a:t>Picture Layout </a:t>
            </a:r>
            <a:br>
              <a:rPr lang="en-US" altLang="zh-TW" sz="3200" dirty="0" smtClean="0">
                <a:solidFill>
                  <a:schemeClr val="bg1">
                    <a:lumMod val="50000"/>
                  </a:schemeClr>
                </a:solidFill>
              </a:rPr>
            </a:br>
            <a:r>
              <a:rPr lang="en-US" altLang="zh-TW" sz="2800" dirty="0" smtClean="0">
                <a:solidFill>
                  <a:schemeClr val="bg1">
                    <a:lumMod val="50000"/>
                  </a:schemeClr>
                </a:solidFill>
              </a:rPr>
              <a:t>409</a:t>
            </a:r>
            <a:endParaRPr lang="zh-TW" altLang="en-US" sz="2800" dirty="0">
              <a:solidFill>
                <a:schemeClr val="bg1">
                  <a:lumMod val="50000"/>
                </a:schemeClr>
              </a:solidFill>
            </a:endParaRPr>
          </a:p>
        </p:txBody>
      </p:sp>
      <p:sp>
        <p:nvSpPr>
          <p:cNvPr id="10" name="文字方塊 9"/>
          <p:cNvSpPr txBox="1"/>
          <p:nvPr/>
        </p:nvSpPr>
        <p:spPr>
          <a:xfrm>
            <a:off x="1147097" y="243855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1147097" y="284102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5"/>
          <p:cNvSpPr txBox="1"/>
          <p:nvPr/>
        </p:nvSpPr>
        <p:spPr>
          <a:xfrm>
            <a:off x="1147097" y="333598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1147097" y="373844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607416" y="3567779"/>
            <a:ext cx="523644" cy="523644"/>
            <a:chOff x="5731184" y="3068960"/>
            <a:chExt cx="816070" cy="816070"/>
          </a:xfrm>
        </p:grpSpPr>
        <p:sp>
          <p:nvSpPr>
            <p:cNvPr id="19" name="橢圓 18"/>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0" name="群組 19"/>
            <p:cNvGrpSpPr/>
            <p:nvPr/>
          </p:nvGrpSpPr>
          <p:grpSpPr>
            <a:xfrm>
              <a:off x="5935646" y="3308966"/>
              <a:ext cx="407146" cy="33605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607416" y="2670356"/>
            <a:ext cx="523644" cy="523644"/>
            <a:chOff x="5731184" y="1981037"/>
            <a:chExt cx="816070" cy="816070"/>
          </a:xfrm>
        </p:grpSpPr>
        <p:sp>
          <p:nvSpPr>
            <p:cNvPr id="24" name="橢圓 2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文字方塊 25"/>
          <p:cNvSpPr txBox="1"/>
          <p:nvPr/>
        </p:nvSpPr>
        <p:spPr>
          <a:xfrm>
            <a:off x="1147097" y="423436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27" name="矩形 26"/>
          <p:cNvSpPr/>
          <p:nvPr/>
        </p:nvSpPr>
        <p:spPr>
          <a:xfrm>
            <a:off x="1147097" y="463683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8" name="文字方塊 18"/>
          <p:cNvSpPr txBox="1"/>
          <p:nvPr/>
        </p:nvSpPr>
        <p:spPr>
          <a:xfrm>
            <a:off x="1147097" y="5131792"/>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9" name="矩形 28"/>
          <p:cNvSpPr/>
          <p:nvPr/>
        </p:nvSpPr>
        <p:spPr>
          <a:xfrm>
            <a:off x="1147097" y="553425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0" name="群組 29"/>
          <p:cNvGrpSpPr/>
          <p:nvPr/>
        </p:nvGrpSpPr>
        <p:grpSpPr>
          <a:xfrm>
            <a:off x="607416" y="4466166"/>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607416" y="5363589"/>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43" name="文字方塊 5"/>
          <p:cNvSpPr txBox="1"/>
          <p:nvPr/>
        </p:nvSpPr>
        <p:spPr>
          <a:xfrm>
            <a:off x="5958115" y="1616447"/>
            <a:ext cx="2728685"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44" name="文字方塊 6"/>
          <p:cNvSpPr txBox="1"/>
          <p:nvPr/>
        </p:nvSpPr>
        <p:spPr>
          <a:xfrm>
            <a:off x="5958116" y="819278"/>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45" name="直線接點 44"/>
          <p:cNvCxnSpPr/>
          <p:nvPr/>
        </p:nvCxnSpPr>
        <p:spPr>
          <a:xfrm>
            <a:off x="6068558" y="1476623"/>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文字方塊 5"/>
          <p:cNvSpPr txBox="1"/>
          <p:nvPr/>
        </p:nvSpPr>
        <p:spPr>
          <a:xfrm>
            <a:off x="5958115" y="4662241"/>
            <a:ext cx="2728685" cy="138499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47" name="文字方塊 6"/>
          <p:cNvSpPr txBox="1"/>
          <p:nvPr/>
        </p:nvSpPr>
        <p:spPr>
          <a:xfrm>
            <a:off x="5958116" y="3865072"/>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48" name="直線接點 47"/>
          <p:cNvCxnSpPr/>
          <p:nvPr/>
        </p:nvCxnSpPr>
        <p:spPr>
          <a:xfrm>
            <a:off x="6068558" y="4522417"/>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5504763"/>
      </p:ext>
    </p:extLst>
  </p:cSld>
  <p:clrMapOvr>
    <a:masterClrMapping/>
  </p:clrMapOvr>
  <p:timing>
    <p:tnLst>
      <p:par>
        <p:cTn id="1" dur="indefinite" restart="never" nodeType="tmRoot"/>
      </p:par>
    </p:tnLst>
  </p:timing>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823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914199203"/>
      </p:ext>
    </p:extLst>
  </p:cSld>
  <p:clrMapOvr>
    <a:masterClrMapping/>
  </p:clrMapOvr>
  <p:timing>
    <p:tnLst>
      <p:par>
        <p:cTn id="1" dur="indefinite" restart="never" nodeType="tmRoot"/>
      </p:par>
    </p:tnLst>
  </p:timing>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824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410</a:t>
            </a:r>
            <a:endParaRPr lang="zh-TW" altLang="en-US" sz="3600" dirty="0">
              <a:solidFill>
                <a:schemeClr val="bg1">
                  <a:lumMod val="50000"/>
                </a:schemeClr>
              </a:solidFill>
            </a:endParaRPr>
          </a:p>
        </p:txBody>
      </p:sp>
      <p:grpSp>
        <p:nvGrpSpPr>
          <p:cNvPr id="10" name="群組 9"/>
          <p:cNvGrpSpPr/>
          <p:nvPr/>
        </p:nvGrpSpPr>
        <p:grpSpPr>
          <a:xfrm>
            <a:off x="6923022" y="1894362"/>
            <a:ext cx="1821289" cy="1847265"/>
            <a:chOff x="6563886" y="1726115"/>
            <a:chExt cx="1821289" cy="1847265"/>
          </a:xfrm>
        </p:grpSpPr>
        <p:sp>
          <p:nvSpPr>
            <p:cNvPr id="11"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6"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7" name="直線接點 16"/>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群組 17"/>
          <p:cNvGrpSpPr/>
          <p:nvPr/>
        </p:nvGrpSpPr>
        <p:grpSpPr>
          <a:xfrm>
            <a:off x="528211" y="4070980"/>
            <a:ext cx="1821289" cy="1842383"/>
            <a:chOff x="2466757" y="4025798"/>
            <a:chExt cx="1821289" cy="1842383"/>
          </a:xfrm>
        </p:grpSpPr>
        <p:sp>
          <p:nvSpPr>
            <p:cNvPr id="19"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0"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1" name="直線接點 20"/>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群組 21"/>
          <p:cNvGrpSpPr/>
          <p:nvPr/>
        </p:nvGrpSpPr>
        <p:grpSpPr>
          <a:xfrm>
            <a:off x="524990" y="1894362"/>
            <a:ext cx="1821289" cy="1847265"/>
            <a:chOff x="2377732" y="1726115"/>
            <a:chExt cx="1821289" cy="1847265"/>
          </a:xfrm>
        </p:grpSpPr>
        <p:sp>
          <p:nvSpPr>
            <p:cNvPr id="23" name="文字方塊 22"/>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4" name="文字方塊 23"/>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5" name="直線接點 24"/>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群組 25"/>
          <p:cNvGrpSpPr/>
          <p:nvPr/>
        </p:nvGrpSpPr>
        <p:grpSpPr>
          <a:xfrm>
            <a:off x="6923022" y="4070980"/>
            <a:ext cx="1821288" cy="1842383"/>
            <a:chOff x="4742598" y="6028675"/>
            <a:chExt cx="1821288" cy="1842383"/>
          </a:xfrm>
        </p:grpSpPr>
        <p:sp>
          <p:nvSpPr>
            <p:cNvPr id="27"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8"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9" name="直線接點 28"/>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44589409"/>
      </p:ext>
    </p:extLst>
  </p:cSld>
  <p:clrMapOvr>
    <a:masterClrMapping/>
  </p:clrMapOvr>
  <p:timing>
    <p:tnLst>
      <p:par>
        <p:cTn id="1" dur="indefinite" restart="never" nodeType="tmRoot"/>
      </p:par>
    </p:tnLst>
  </p:timing>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825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885248101"/>
      </p:ext>
    </p:extLst>
  </p:cSld>
  <p:clrMapOvr>
    <a:masterClrMapping/>
  </p:clrMapOvr>
  <p:timing>
    <p:tnLst>
      <p:par>
        <p:cTn id="1" dur="indefinite" restart="never" nodeType="tmRoot"/>
      </p:par>
    </p:tnLst>
  </p:timing>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826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20"/>
          </p:nvPr>
        </p:nvPicPr>
        <p:blipFill rotWithShape="1">
          <a:blip r:embed="rId5" cstate="email">
            <a:extLst>
              <a:ext uri="{28A0092B-C50C-407E-A947-70E740481C1C}">
                <a14:useLocalDpi xmlns:a14="http://schemas.microsoft.com/office/drawing/2010/main"/>
              </a:ext>
            </a:extLst>
          </a:blip>
          <a:src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411</a:t>
            </a:r>
            <a:endParaRPr lang="zh-TW" altLang="en-US" sz="3600" dirty="0">
              <a:solidFill>
                <a:schemeClr val="bg1">
                  <a:lumMod val="50000"/>
                </a:schemeClr>
              </a:solidFill>
            </a:endParaRPr>
          </a:p>
        </p:txBody>
      </p:sp>
      <p:grpSp>
        <p:nvGrpSpPr>
          <p:cNvPr id="10" name="群組 9"/>
          <p:cNvGrpSpPr/>
          <p:nvPr/>
        </p:nvGrpSpPr>
        <p:grpSpPr>
          <a:xfrm>
            <a:off x="6393629" y="1894362"/>
            <a:ext cx="1821289" cy="1847265"/>
            <a:chOff x="6563886" y="1726115"/>
            <a:chExt cx="1821289" cy="1847265"/>
          </a:xfrm>
        </p:grpSpPr>
        <p:sp>
          <p:nvSpPr>
            <p:cNvPr id="11"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6"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7" name="直線接點 16"/>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群組 17"/>
          <p:cNvGrpSpPr/>
          <p:nvPr/>
        </p:nvGrpSpPr>
        <p:grpSpPr>
          <a:xfrm>
            <a:off x="768845" y="4070980"/>
            <a:ext cx="1821289" cy="1842383"/>
            <a:chOff x="2466757" y="4025798"/>
            <a:chExt cx="1821289" cy="1842383"/>
          </a:xfrm>
        </p:grpSpPr>
        <p:sp>
          <p:nvSpPr>
            <p:cNvPr id="19"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0"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1" name="直線接點 20"/>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群組 21"/>
          <p:cNvGrpSpPr/>
          <p:nvPr/>
        </p:nvGrpSpPr>
        <p:grpSpPr>
          <a:xfrm>
            <a:off x="765624" y="1894362"/>
            <a:ext cx="1821289" cy="1847265"/>
            <a:chOff x="2377732" y="1726115"/>
            <a:chExt cx="1821289" cy="1847265"/>
          </a:xfrm>
        </p:grpSpPr>
        <p:sp>
          <p:nvSpPr>
            <p:cNvPr id="23" name="文字方塊 22"/>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4" name="文字方塊 23"/>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5" name="直線接點 24"/>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群組 25"/>
          <p:cNvGrpSpPr/>
          <p:nvPr/>
        </p:nvGrpSpPr>
        <p:grpSpPr>
          <a:xfrm>
            <a:off x="6393629" y="4070980"/>
            <a:ext cx="1821288" cy="1842383"/>
            <a:chOff x="4742598" y="6028675"/>
            <a:chExt cx="1821288" cy="1842383"/>
          </a:xfrm>
        </p:grpSpPr>
        <p:sp>
          <p:nvSpPr>
            <p:cNvPr id="27"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8"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9" name="直線接點 28"/>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54535155"/>
      </p:ext>
    </p:extLst>
  </p:cSld>
  <p:clrMapOvr>
    <a:masterClrMapping/>
  </p:clrMapOvr>
  <p:timing>
    <p:tnLst>
      <p:par>
        <p:cTn id="1" dur="indefinite" restart="never" nodeType="tmRoot"/>
      </p:par>
    </p:tnLst>
  </p:timing>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827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8"/>
          </p:nvPr>
        </p:nvSpPr>
        <p:spPr/>
      </p:sp>
      <p:sp>
        <p:nvSpPr>
          <p:cNvPr id="7" name="圖片版面配置區 6"/>
          <p:cNvSpPr>
            <a:spLocks noGrp="1"/>
          </p:cNvSpPr>
          <p:nvPr>
            <p:ph type="pic" sz="quarter" idx="20"/>
          </p:nvPr>
        </p:nvSpPr>
        <p:spPr/>
      </p:sp>
    </p:spTree>
    <p:extLst>
      <p:ext uri="{BB962C8B-B14F-4D97-AF65-F5344CB8AC3E}">
        <p14:creationId xmlns:p14="http://schemas.microsoft.com/office/powerpoint/2010/main" val="2640081708"/>
      </p:ext>
    </p:extLst>
  </p:cSld>
  <p:clrMapOvr>
    <a:masterClrMapping/>
  </p:clrMapOvr>
  <p:timing>
    <p:tnLst>
      <p:par>
        <p:cTn id="1" dur="indefinite" restart="never" nodeType="tmRoot"/>
      </p:par>
    </p:tnLst>
  </p:timing>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828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412</a:t>
            </a:r>
            <a:endParaRPr lang="zh-TW" altLang="en-US" sz="3600" dirty="0">
              <a:solidFill>
                <a:schemeClr val="bg1">
                  <a:lumMod val="50000"/>
                </a:schemeClr>
              </a:solidFill>
            </a:endParaRPr>
          </a:p>
        </p:txBody>
      </p:sp>
      <p:grpSp>
        <p:nvGrpSpPr>
          <p:cNvPr id="7" name="群組 6"/>
          <p:cNvGrpSpPr/>
          <p:nvPr/>
        </p:nvGrpSpPr>
        <p:grpSpPr>
          <a:xfrm>
            <a:off x="6393629" y="1894362"/>
            <a:ext cx="1821289" cy="1847265"/>
            <a:chOff x="6563886" y="1726115"/>
            <a:chExt cx="1821289" cy="1847265"/>
          </a:xfrm>
        </p:grpSpPr>
        <p:sp>
          <p:nvSpPr>
            <p:cNvPr id="8"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0"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1" name="直線接點 10"/>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 name="群組 11"/>
          <p:cNvGrpSpPr/>
          <p:nvPr/>
        </p:nvGrpSpPr>
        <p:grpSpPr>
          <a:xfrm>
            <a:off x="768845" y="4070980"/>
            <a:ext cx="1821289" cy="1842383"/>
            <a:chOff x="2466757" y="4025798"/>
            <a:chExt cx="1821289" cy="1842383"/>
          </a:xfrm>
        </p:grpSpPr>
        <p:sp>
          <p:nvSpPr>
            <p:cNvPr id="13"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4"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15" name="直線接點 14"/>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 name="群組 15"/>
          <p:cNvGrpSpPr/>
          <p:nvPr/>
        </p:nvGrpSpPr>
        <p:grpSpPr>
          <a:xfrm>
            <a:off x="765624" y="1894362"/>
            <a:ext cx="1821289" cy="1847265"/>
            <a:chOff x="2377732" y="1726115"/>
            <a:chExt cx="1821289" cy="1847265"/>
          </a:xfrm>
        </p:grpSpPr>
        <p:sp>
          <p:nvSpPr>
            <p:cNvPr id="17" name="文字方塊 16"/>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8" name="文字方塊 17"/>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19" name="直線接點 18"/>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群組 19"/>
          <p:cNvGrpSpPr/>
          <p:nvPr/>
        </p:nvGrpSpPr>
        <p:grpSpPr>
          <a:xfrm>
            <a:off x="6393629" y="4070980"/>
            <a:ext cx="1821288" cy="1842383"/>
            <a:chOff x="4742598" y="6028675"/>
            <a:chExt cx="1821288" cy="1842383"/>
          </a:xfrm>
        </p:grpSpPr>
        <p:sp>
          <p:nvSpPr>
            <p:cNvPr id="21"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2"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3" name="直線接點 22"/>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0180181"/>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圖片版面配置區 20"/>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21"/>
          </p:nvPr>
        </p:nvPicPr>
        <p:blipFill>
          <a:blip r:embed="rId5"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22"/>
          </p:nvPr>
        </p:nvPicPr>
        <p:blipFill>
          <a:blip r:embed="rId6"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23"/>
          </p:nvPr>
        </p:nvPicPr>
        <p:blipFill>
          <a:blip r:embed="rId7"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24"/>
          </p:nvPr>
        </p:nvPicPr>
        <p:blipFill>
          <a:blip r:embed="rId8"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25"/>
          </p:nvPr>
        </p:nvPicPr>
        <p:blipFill>
          <a:blip r:embed="rId9" cstate="email">
            <a:extLst>
              <a:ext uri="{28A0092B-C50C-407E-A947-70E740481C1C}">
                <a14:useLocalDpi xmlns:a14="http://schemas.microsoft.com/office/drawing/2010/main"/>
              </a:ext>
            </a:extLst>
          </a:blip>
          <a:srcRect/>
          <a:stretch>
            <a:fillRect/>
          </a:stretch>
        </p:blipFill>
        <p:spPr/>
      </p:pic>
      <p:sp>
        <p:nvSpPr>
          <p:cNvPr id="8" name="頁尾版面配置區 7"/>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9" name="投影片編號版面配置區 8"/>
          <p:cNvSpPr>
            <a:spLocks noGrp="1"/>
          </p:cNvSpPr>
          <p:nvPr>
            <p:ph type="sldNum" sz="quarter" idx="28"/>
          </p:nvPr>
        </p:nvSpPr>
        <p:spPr/>
        <p:txBody>
          <a:bodyPr/>
          <a:lstStyle/>
          <a:p>
            <a:fld id="{E27FD744-A41C-4EAD-96D0-2F84A994B62C}" type="slidenum">
              <a:rPr lang="zh-TW" altLang="en-US" smtClean="0"/>
              <a:t>82</a:t>
            </a:fld>
            <a:endParaRPr lang="zh-TW" altLang="en-US"/>
          </a:p>
        </p:txBody>
      </p:sp>
      <p:pic>
        <p:nvPicPr>
          <p:cNvPr id="29" name="圖片版面配置區 28"/>
          <p:cNvPicPr>
            <a:picLocks noGrp="1" noChangeAspect="1"/>
          </p:cNvPicPr>
          <p:nvPr>
            <p:ph type="pic" sz="quarter" idx="26"/>
          </p:nvPr>
        </p:nvPicPr>
        <p:blipFill>
          <a:blip r:embed="rId10" cstate="email">
            <a:extLst>
              <a:ext uri="{28A0092B-C50C-407E-A947-70E740481C1C}">
                <a14:useLocalDpi xmlns:a14="http://schemas.microsoft.com/office/drawing/2010/main"/>
              </a:ext>
            </a:extLst>
          </a:blip>
          <a:srcRect/>
          <a:stretch>
            <a:fillRect/>
          </a:stretch>
        </p:blipFill>
        <p:spPr/>
      </p:pic>
      <p:sp>
        <p:nvSpPr>
          <p:cNvPr id="30" name="矩形 29"/>
          <p:cNvSpPr/>
          <p:nvPr/>
        </p:nvSpPr>
        <p:spPr>
          <a:xfrm>
            <a:off x="554495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文字方塊 13"/>
          <p:cNvSpPr txBox="1"/>
          <p:nvPr/>
        </p:nvSpPr>
        <p:spPr>
          <a:xfrm>
            <a:off x="4932684"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039</a:t>
            </a:r>
            <a:endParaRPr lang="zh-TW" altLang="en-US" sz="3600" dirty="0">
              <a:solidFill>
                <a:schemeClr val="bg1">
                  <a:lumMod val="50000"/>
                </a:schemeClr>
              </a:solidFill>
            </a:endParaRPr>
          </a:p>
        </p:txBody>
      </p:sp>
      <p:sp>
        <p:nvSpPr>
          <p:cNvPr id="15" name="矩形 14"/>
          <p:cNvSpPr/>
          <p:nvPr/>
        </p:nvSpPr>
        <p:spPr>
          <a:xfrm>
            <a:off x="583891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5255986" y="2181225"/>
            <a:ext cx="582930" cy="422910"/>
            <a:chOff x="2068830" y="3314700"/>
            <a:chExt cx="582930" cy="422910"/>
          </a:xfrm>
        </p:grpSpPr>
        <p:sp>
          <p:nvSpPr>
            <p:cNvPr id="17" name="矩形 16"/>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矩形 26"/>
          <p:cNvSpPr/>
          <p:nvPr/>
        </p:nvSpPr>
        <p:spPr>
          <a:xfrm>
            <a:off x="583891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8" name="群組 27"/>
          <p:cNvGrpSpPr/>
          <p:nvPr/>
        </p:nvGrpSpPr>
        <p:grpSpPr>
          <a:xfrm>
            <a:off x="5255986" y="3229737"/>
            <a:ext cx="582930" cy="422910"/>
            <a:chOff x="2068830" y="3314700"/>
            <a:chExt cx="582930" cy="422910"/>
          </a:xfrm>
        </p:grpSpPr>
        <p:sp>
          <p:nvSpPr>
            <p:cNvPr id="31" name="矩形 30"/>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3" name="矩形 32"/>
          <p:cNvSpPr/>
          <p:nvPr/>
        </p:nvSpPr>
        <p:spPr>
          <a:xfrm>
            <a:off x="583891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4" name="群組 33"/>
          <p:cNvGrpSpPr/>
          <p:nvPr/>
        </p:nvGrpSpPr>
        <p:grpSpPr>
          <a:xfrm>
            <a:off x="5255986" y="4278249"/>
            <a:ext cx="582930" cy="422910"/>
            <a:chOff x="2068830" y="3314700"/>
            <a:chExt cx="582930" cy="422910"/>
          </a:xfrm>
        </p:grpSpPr>
        <p:sp>
          <p:nvSpPr>
            <p:cNvPr id="35" name="矩形 34"/>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7" name="矩形 36"/>
          <p:cNvSpPr/>
          <p:nvPr/>
        </p:nvSpPr>
        <p:spPr>
          <a:xfrm>
            <a:off x="583891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8" name="群組 37"/>
          <p:cNvGrpSpPr/>
          <p:nvPr/>
        </p:nvGrpSpPr>
        <p:grpSpPr>
          <a:xfrm>
            <a:off x="5255986" y="5326761"/>
            <a:ext cx="582930" cy="422910"/>
            <a:chOff x="2068830" y="3314700"/>
            <a:chExt cx="582930" cy="422910"/>
          </a:xfrm>
        </p:grpSpPr>
        <p:sp>
          <p:nvSpPr>
            <p:cNvPr id="39" name="矩形 38"/>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0"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314952952"/>
      </p:ext>
    </p:extLst>
  </p:cSld>
  <p:clrMapOvr>
    <a:masterClrMapping/>
  </p:clrMapOvr>
  <p:timing>
    <p:tnLst>
      <p:par>
        <p:cTn id="1" dur="indefinite" restart="never" nodeType="tmRoot"/>
      </p:par>
    </p:tnLst>
  </p:timing>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829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Tree>
    <p:extLst>
      <p:ext uri="{BB962C8B-B14F-4D97-AF65-F5344CB8AC3E}">
        <p14:creationId xmlns:p14="http://schemas.microsoft.com/office/powerpoint/2010/main" val="2847789553"/>
      </p:ext>
    </p:extLst>
  </p:cSld>
  <p:clrMapOvr>
    <a:masterClrMapping/>
  </p:clrMapOvr>
  <p:timing>
    <p:tnLst>
      <p:par>
        <p:cTn id="1" dur="indefinite" restart="never" nodeType="tmRoot"/>
      </p:par>
    </p:tnLst>
  </p:timing>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830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413</a:t>
            </a:r>
            <a:endParaRPr lang="zh-TW" altLang="en-US" sz="3600" dirty="0">
              <a:solidFill>
                <a:schemeClr val="bg1">
                  <a:lumMod val="50000"/>
                </a:schemeClr>
              </a:solidFill>
            </a:endParaRPr>
          </a:p>
        </p:txBody>
      </p:sp>
      <p:sp>
        <p:nvSpPr>
          <p:cNvPr id="14" name="文字方塊 13"/>
          <p:cNvSpPr txBox="1"/>
          <p:nvPr/>
        </p:nvSpPr>
        <p:spPr>
          <a:xfrm>
            <a:off x="1059985" y="165555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5" name="矩形 14"/>
          <p:cNvSpPr/>
          <p:nvPr/>
        </p:nvSpPr>
        <p:spPr>
          <a:xfrm>
            <a:off x="1059985" y="2058021"/>
            <a:ext cx="1977132"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5"/>
          <p:cNvSpPr txBox="1"/>
          <p:nvPr/>
        </p:nvSpPr>
        <p:spPr>
          <a:xfrm>
            <a:off x="6740170" y="246301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6740170" y="286548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6200489" y="2694815"/>
            <a:ext cx="523644" cy="523644"/>
            <a:chOff x="5731184" y="3068960"/>
            <a:chExt cx="816070" cy="816070"/>
          </a:xfrm>
        </p:grpSpPr>
        <p:sp>
          <p:nvSpPr>
            <p:cNvPr id="19" name="橢圓 18"/>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0" name="群組 19"/>
            <p:cNvGrpSpPr/>
            <p:nvPr/>
          </p:nvGrpSpPr>
          <p:grpSpPr>
            <a:xfrm>
              <a:off x="5935646" y="3308966"/>
              <a:ext cx="407146" cy="33605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520304" y="1887354"/>
            <a:ext cx="523644" cy="523644"/>
            <a:chOff x="5731184" y="1981037"/>
            <a:chExt cx="816070" cy="816070"/>
          </a:xfrm>
        </p:grpSpPr>
        <p:sp>
          <p:nvSpPr>
            <p:cNvPr id="24" name="橢圓 2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文字方塊 25"/>
          <p:cNvSpPr txBox="1"/>
          <p:nvPr/>
        </p:nvSpPr>
        <p:spPr>
          <a:xfrm>
            <a:off x="1059985" y="372224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27" name="矩形 26"/>
          <p:cNvSpPr/>
          <p:nvPr/>
        </p:nvSpPr>
        <p:spPr>
          <a:xfrm>
            <a:off x="1059985" y="4124710"/>
            <a:ext cx="1977132"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8" name="文字方塊 18"/>
          <p:cNvSpPr txBox="1"/>
          <p:nvPr/>
        </p:nvSpPr>
        <p:spPr>
          <a:xfrm>
            <a:off x="6802544" y="4528025"/>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9" name="矩形 28"/>
          <p:cNvSpPr/>
          <p:nvPr/>
        </p:nvSpPr>
        <p:spPr>
          <a:xfrm>
            <a:off x="6802544" y="4930489"/>
            <a:ext cx="215277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0" name="群組 29"/>
          <p:cNvGrpSpPr/>
          <p:nvPr/>
        </p:nvGrpSpPr>
        <p:grpSpPr>
          <a:xfrm>
            <a:off x="520304" y="3954043"/>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6262863" y="4759822"/>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119336417"/>
      </p:ext>
    </p:extLst>
  </p:cSld>
  <p:clrMapOvr>
    <a:masterClrMapping/>
  </p:clrMapOvr>
  <p:timing>
    <p:tnLst>
      <p:par>
        <p:cTn id="1" dur="indefinite" restart="never" nodeType="tmRoot"/>
      </p:par>
    </p:tnLst>
  </p:timing>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831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3512020577"/>
      </p:ext>
    </p:extLst>
  </p:cSld>
  <p:clrMapOvr>
    <a:masterClrMapping/>
  </p:clrMapOvr>
  <p:timing>
    <p:tnLst>
      <p:par>
        <p:cTn id="1" dur="indefinite" restart="never" nodeType="tmRoot"/>
      </p:par>
    </p:tnLst>
  </p:timing>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832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8"/>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414</a:t>
            </a:r>
            <a:endParaRPr lang="zh-TW" altLang="en-US" sz="3600" dirty="0">
              <a:solidFill>
                <a:schemeClr val="bg1">
                  <a:lumMod val="50000"/>
                </a:schemeClr>
              </a:solidFill>
            </a:endParaRPr>
          </a:p>
        </p:txBody>
      </p:sp>
      <p:grpSp>
        <p:nvGrpSpPr>
          <p:cNvPr id="10" name="群組 9"/>
          <p:cNvGrpSpPr/>
          <p:nvPr/>
        </p:nvGrpSpPr>
        <p:grpSpPr>
          <a:xfrm>
            <a:off x="2564827" y="4014838"/>
            <a:ext cx="1821289" cy="1847265"/>
            <a:chOff x="6563886" y="1726115"/>
            <a:chExt cx="1821289" cy="1847265"/>
          </a:xfrm>
        </p:grpSpPr>
        <p:sp>
          <p:nvSpPr>
            <p:cNvPr id="11"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6"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7" name="直線接點 16"/>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群組 17"/>
          <p:cNvGrpSpPr/>
          <p:nvPr/>
        </p:nvGrpSpPr>
        <p:grpSpPr>
          <a:xfrm>
            <a:off x="4757885" y="4014838"/>
            <a:ext cx="1821289" cy="1842383"/>
            <a:chOff x="2466757" y="4025798"/>
            <a:chExt cx="1821289" cy="1842383"/>
          </a:xfrm>
        </p:grpSpPr>
        <p:sp>
          <p:nvSpPr>
            <p:cNvPr id="19"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0"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1" name="直線接點 20"/>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群組 21"/>
          <p:cNvGrpSpPr/>
          <p:nvPr/>
        </p:nvGrpSpPr>
        <p:grpSpPr>
          <a:xfrm>
            <a:off x="371769" y="4014838"/>
            <a:ext cx="1821289" cy="1847265"/>
            <a:chOff x="2377732" y="1726115"/>
            <a:chExt cx="1821289" cy="1847265"/>
          </a:xfrm>
        </p:grpSpPr>
        <p:sp>
          <p:nvSpPr>
            <p:cNvPr id="23" name="文字方塊 22"/>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4" name="文字方塊 23"/>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5" name="直線接點 24"/>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群組 25"/>
          <p:cNvGrpSpPr/>
          <p:nvPr/>
        </p:nvGrpSpPr>
        <p:grpSpPr>
          <a:xfrm>
            <a:off x="6950943" y="4014838"/>
            <a:ext cx="1821288" cy="1842383"/>
            <a:chOff x="4742598" y="6028675"/>
            <a:chExt cx="1821288" cy="1842383"/>
          </a:xfrm>
        </p:grpSpPr>
        <p:sp>
          <p:nvSpPr>
            <p:cNvPr id="27"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8"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9" name="直線接點 28"/>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4228278"/>
      </p:ext>
    </p:extLst>
  </p:cSld>
  <p:clrMapOvr>
    <a:masterClrMapping/>
  </p:clrMapOvr>
  <p:timing>
    <p:tnLst>
      <p:par>
        <p:cTn id="1" dur="indefinite" restart="never" nodeType="tmRoot"/>
      </p:par>
    </p:tnLst>
  </p:timing>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833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7"/>
          </p:nvPr>
        </p:nvSpPr>
        <p:spPr/>
      </p:sp>
      <p:sp>
        <p:nvSpPr>
          <p:cNvPr id="7" name="圖片版面配置區 6"/>
          <p:cNvSpPr>
            <a:spLocks noGrp="1"/>
          </p:cNvSpPr>
          <p:nvPr>
            <p:ph type="pic" sz="quarter" idx="18"/>
          </p:nvPr>
        </p:nvSpPr>
        <p:spPr/>
      </p:sp>
    </p:spTree>
    <p:extLst>
      <p:ext uri="{BB962C8B-B14F-4D97-AF65-F5344CB8AC3E}">
        <p14:creationId xmlns:p14="http://schemas.microsoft.com/office/powerpoint/2010/main" val="1195110007"/>
      </p:ext>
    </p:extLst>
  </p:cSld>
  <p:clrMapOvr>
    <a:masterClrMapping/>
  </p:clrMapOvr>
  <p:timing>
    <p:tnLst>
      <p:par>
        <p:cTn id="1" dur="indefinite" restart="never" nodeType="tmRoot"/>
      </p:par>
    </p:tnLst>
  </p:timing>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834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415</a:t>
            </a:r>
            <a:endParaRPr lang="zh-TW" altLang="en-US" sz="3600" dirty="0">
              <a:solidFill>
                <a:schemeClr val="bg1">
                  <a:lumMod val="50000"/>
                </a:schemeClr>
              </a:solidFill>
            </a:endParaRPr>
          </a:p>
        </p:txBody>
      </p:sp>
      <p:sp>
        <p:nvSpPr>
          <p:cNvPr id="10" name="文字方塊 9"/>
          <p:cNvSpPr txBox="1"/>
          <p:nvPr/>
        </p:nvSpPr>
        <p:spPr>
          <a:xfrm>
            <a:off x="6553200" y="154223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6553200" y="194469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文字方塊 14"/>
          <p:cNvSpPr txBox="1"/>
          <p:nvPr/>
        </p:nvSpPr>
        <p:spPr>
          <a:xfrm>
            <a:off x="1100675" y="284594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6" name="矩形 15"/>
          <p:cNvSpPr/>
          <p:nvPr/>
        </p:nvSpPr>
        <p:spPr>
          <a:xfrm>
            <a:off x="1100675" y="324840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560994" y="3077742"/>
            <a:ext cx="523644" cy="523644"/>
            <a:chOff x="5731184" y="3068960"/>
            <a:chExt cx="816070" cy="816070"/>
          </a:xfrm>
        </p:grpSpPr>
        <p:sp>
          <p:nvSpPr>
            <p:cNvPr id="19" name="橢圓 18"/>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0" name="群組 19"/>
            <p:cNvGrpSpPr/>
            <p:nvPr/>
          </p:nvGrpSpPr>
          <p:grpSpPr>
            <a:xfrm>
              <a:off x="5935646" y="3308966"/>
              <a:ext cx="407146" cy="33605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6013519" y="1774029"/>
            <a:ext cx="523644" cy="523644"/>
            <a:chOff x="5731184" y="1981037"/>
            <a:chExt cx="816070" cy="816070"/>
          </a:xfrm>
        </p:grpSpPr>
        <p:sp>
          <p:nvSpPr>
            <p:cNvPr id="24" name="橢圓 2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文字方塊 25"/>
          <p:cNvSpPr txBox="1"/>
          <p:nvPr/>
        </p:nvSpPr>
        <p:spPr>
          <a:xfrm>
            <a:off x="6684396" y="405995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27" name="矩形 26"/>
          <p:cNvSpPr/>
          <p:nvPr/>
        </p:nvSpPr>
        <p:spPr>
          <a:xfrm>
            <a:off x="6684396" y="446241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8" name="文字方塊 18"/>
          <p:cNvSpPr txBox="1"/>
          <p:nvPr/>
        </p:nvSpPr>
        <p:spPr>
          <a:xfrm>
            <a:off x="1100675" y="5212323"/>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9" name="矩形 28"/>
          <p:cNvSpPr/>
          <p:nvPr/>
        </p:nvSpPr>
        <p:spPr>
          <a:xfrm>
            <a:off x="1100675" y="561478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0" name="群組 29"/>
          <p:cNvGrpSpPr/>
          <p:nvPr/>
        </p:nvGrpSpPr>
        <p:grpSpPr>
          <a:xfrm>
            <a:off x="6144715" y="4291750"/>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560994" y="5444120"/>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474123310"/>
      </p:ext>
    </p:extLst>
  </p:cSld>
  <p:clrMapOvr>
    <a:masterClrMapping/>
  </p:clrMapOvr>
  <p:timing>
    <p:tnLst>
      <p:par>
        <p:cTn id="1" dur="indefinite" restart="never" nodeType="tmRoot"/>
      </p:par>
    </p:tnLst>
  </p:timing>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835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1762141736"/>
      </p:ext>
    </p:extLst>
  </p:cSld>
  <p:clrMapOvr>
    <a:masterClrMapping/>
  </p:clrMapOvr>
  <p:timing>
    <p:tnLst>
      <p:par>
        <p:cTn id="1" dur="indefinite" restart="never" nodeType="tmRoot"/>
      </p:par>
    </p:tnLst>
  </p:timing>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836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416</a:t>
            </a:r>
            <a:endParaRPr lang="zh-TW" altLang="en-US" sz="3600" dirty="0">
              <a:solidFill>
                <a:schemeClr val="bg1">
                  <a:lumMod val="50000"/>
                </a:schemeClr>
              </a:solidFill>
            </a:endParaRPr>
          </a:p>
        </p:txBody>
      </p:sp>
      <p:grpSp>
        <p:nvGrpSpPr>
          <p:cNvPr id="11" name="群組 10"/>
          <p:cNvGrpSpPr/>
          <p:nvPr/>
        </p:nvGrpSpPr>
        <p:grpSpPr>
          <a:xfrm>
            <a:off x="6862869" y="1894362"/>
            <a:ext cx="1821289" cy="1847265"/>
            <a:chOff x="6563886" y="1726115"/>
            <a:chExt cx="1821289" cy="1847265"/>
          </a:xfrm>
        </p:grpSpPr>
        <p:sp>
          <p:nvSpPr>
            <p:cNvPr id="12"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8"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9" name="直線接點 18"/>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群組 19"/>
          <p:cNvGrpSpPr/>
          <p:nvPr/>
        </p:nvGrpSpPr>
        <p:grpSpPr>
          <a:xfrm>
            <a:off x="456024" y="4070980"/>
            <a:ext cx="1821289" cy="1842383"/>
            <a:chOff x="2466757" y="4025798"/>
            <a:chExt cx="1821289" cy="1842383"/>
          </a:xfrm>
        </p:grpSpPr>
        <p:sp>
          <p:nvSpPr>
            <p:cNvPr id="21"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2"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3" name="直線接點 22"/>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群組 23"/>
          <p:cNvGrpSpPr/>
          <p:nvPr/>
        </p:nvGrpSpPr>
        <p:grpSpPr>
          <a:xfrm>
            <a:off x="452803" y="1894362"/>
            <a:ext cx="1821289" cy="1847265"/>
            <a:chOff x="2377732" y="1726115"/>
            <a:chExt cx="1821289" cy="1847265"/>
          </a:xfrm>
        </p:grpSpPr>
        <p:sp>
          <p:nvSpPr>
            <p:cNvPr id="25" name="文字方塊 24"/>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6" name="文字方塊 25"/>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7" name="直線接點 26"/>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群組 27"/>
          <p:cNvGrpSpPr/>
          <p:nvPr/>
        </p:nvGrpSpPr>
        <p:grpSpPr>
          <a:xfrm>
            <a:off x="6862869" y="4070980"/>
            <a:ext cx="1821288" cy="1842383"/>
            <a:chOff x="4742598" y="6028675"/>
            <a:chExt cx="1821288" cy="1842383"/>
          </a:xfrm>
        </p:grpSpPr>
        <p:sp>
          <p:nvSpPr>
            <p:cNvPr id="29"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30"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31" name="直線接點 30"/>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68718657"/>
      </p:ext>
    </p:extLst>
  </p:cSld>
  <p:clrMapOvr>
    <a:masterClrMapping/>
  </p:clrMapOvr>
  <p:timing>
    <p:tnLst>
      <p:par>
        <p:cTn id="1" dur="indefinite" restart="never" nodeType="tmRoot"/>
      </p:par>
    </p:tnLst>
  </p:timing>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837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1888606390"/>
      </p:ext>
    </p:extLst>
  </p:cSld>
  <p:clrMapOvr>
    <a:masterClrMapping/>
  </p:clrMapOvr>
  <p:timing>
    <p:tnLst>
      <p:par>
        <p:cTn id="1" dur="indefinite" restart="never" nodeType="tmRoot"/>
      </p:par>
    </p:tnLst>
  </p:timing>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838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417</a:t>
            </a:r>
            <a:endParaRPr lang="zh-TW" altLang="en-US" sz="3600" dirty="0">
              <a:solidFill>
                <a:schemeClr val="bg1">
                  <a:lumMod val="50000"/>
                </a:schemeClr>
              </a:solidFill>
            </a:endParaRPr>
          </a:p>
        </p:txBody>
      </p:sp>
      <p:sp>
        <p:nvSpPr>
          <p:cNvPr id="10" name="矩形 9"/>
          <p:cNvSpPr/>
          <p:nvPr/>
        </p:nvSpPr>
        <p:spPr>
          <a:xfrm>
            <a:off x="5673204"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5673204"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5673204"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7" name="矩形 16"/>
          <p:cNvSpPr/>
          <p:nvPr/>
        </p:nvSpPr>
        <p:spPr>
          <a:xfrm>
            <a:off x="5673204"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8" name="群組 17"/>
          <p:cNvGrpSpPr/>
          <p:nvPr/>
        </p:nvGrpSpPr>
        <p:grpSpPr>
          <a:xfrm>
            <a:off x="5187238" y="3220797"/>
            <a:ext cx="421170" cy="421170"/>
            <a:chOff x="5023476" y="3019260"/>
            <a:chExt cx="421170" cy="421170"/>
          </a:xfrm>
        </p:grpSpPr>
        <p:sp>
          <p:nvSpPr>
            <p:cNvPr id="19" name="橢圓 18"/>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加號 1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1" name="群組 20"/>
          <p:cNvGrpSpPr/>
          <p:nvPr/>
        </p:nvGrpSpPr>
        <p:grpSpPr>
          <a:xfrm>
            <a:off x="5187238" y="2169237"/>
            <a:ext cx="421170" cy="421170"/>
            <a:chOff x="5023476" y="3019260"/>
            <a:chExt cx="421170" cy="421170"/>
          </a:xfrm>
        </p:grpSpPr>
        <p:sp>
          <p:nvSpPr>
            <p:cNvPr id="22" name="橢圓 21"/>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加號 22"/>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4" name="群組 23"/>
          <p:cNvGrpSpPr/>
          <p:nvPr/>
        </p:nvGrpSpPr>
        <p:grpSpPr>
          <a:xfrm>
            <a:off x="5187238" y="4272357"/>
            <a:ext cx="421170" cy="421170"/>
            <a:chOff x="5023476" y="3019260"/>
            <a:chExt cx="421170" cy="421170"/>
          </a:xfrm>
        </p:grpSpPr>
        <p:sp>
          <p:nvSpPr>
            <p:cNvPr id="25" name="橢圓 24"/>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加號 2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7" name="群組 26"/>
          <p:cNvGrpSpPr/>
          <p:nvPr/>
        </p:nvGrpSpPr>
        <p:grpSpPr>
          <a:xfrm>
            <a:off x="5187238" y="5323917"/>
            <a:ext cx="421170" cy="421170"/>
            <a:chOff x="5023476" y="3019260"/>
            <a:chExt cx="421170" cy="421170"/>
          </a:xfrm>
        </p:grpSpPr>
        <p:sp>
          <p:nvSpPr>
            <p:cNvPr id="28" name="橢圓 27"/>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加號 2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980822772"/>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5"/>
          </p:nvPr>
        </p:nvSpPr>
        <p:spPr/>
      </p:sp>
      <p:sp>
        <p:nvSpPr>
          <p:cNvPr id="3" name="圖片版面配置區 2"/>
          <p:cNvSpPr>
            <a:spLocks noGrp="1"/>
          </p:cNvSpPr>
          <p:nvPr>
            <p:ph type="pic" sz="quarter" idx="17"/>
          </p:nvPr>
        </p:nvSpPr>
        <p:spPr/>
      </p:sp>
      <p:sp>
        <p:nvSpPr>
          <p:cNvPr id="4" name="圖片版面配置區 3"/>
          <p:cNvSpPr>
            <a:spLocks noGrp="1"/>
          </p:cNvSpPr>
          <p:nvPr>
            <p:ph type="pic" sz="quarter" idx="18"/>
          </p:nvPr>
        </p:nvSpPr>
        <p:spPr/>
      </p:sp>
      <p:sp>
        <p:nvSpPr>
          <p:cNvPr id="5" name="圖片版面配置區 4"/>
          <p:cNvSpPr>
            <a:spLocks noGrp="1"/>
          </p:cNvSpPr>
          <p:nvPr>
            <p:ph type="pic" sz="quarter" idx="21"/>
          </p:nvPr>
        </p:nvSpPr>
        <p:spPr/>
      </p:sp>
      <p:sp>
        <p:nvSpPr>
          <p:cNvPr id="6" name="圖片版面配置區 5"/>
          <p:cNvSpPr>
            <a:spLocks noGrp="1"/>
          </p:cNvSpPr>
          <p:nvPr>
            <p:ph type="pic" sz="quarter" idx="22"/>
          </p:nvPr>
        </p:nvSpPr>
        <p:spPr/>
      </p:sp>
      <p:sp>
        <p:nvSpPr>
          <p:cNvPr id="7" name="圖片版面配置區 6"/>
          <p:cNvSpPr>
            <a:spLocks noGrp="1"/>
          </p:cNvSpPr>
          <p:nvPr>
            <p:ph type="pic" sz="quarter" idx="23"/>
          </p:nvPr>
        </p:nvSpPr>
        <p:spPr/>
      </p:sp>
      <p:sp>
        <p:nvSpPr>
          <p:cNvPr id="8" name="圖片版面配置區 7"/>
          <p:cNvSpPr>
            <a:spLocks noGrp="1"/>
          </p:cNvSpPr>
          <p:nvPr>
            <p:ph type="pic" sz="quarter" idx="24"/>
          </p:nvPr>
        </p:nvSpPr>
        <p:spPr/>
      </p:sp>
      <p:sp>
        <p:nvSpPr>
          <p:cNvPr id="9" name="圖片版面配置區 8"/>
          <p:cNvSpPr>
            <a:spLocks noGrp="1"/>
          </p:cNvSpPr>
          <p:nvPr>
            <p:ph type="pic" sz="quarter" idx="25"/>
          </p:nvPr>
        </p:nvSpPr>
        <p:spPr/>
      </p:sp>
      <p:sp>
        <p:nvSpPr>
          <p:cNvPr id="10" name="圖片版面配置區 9"/>
          <p:cNvSpPr>
            <a:spLocks noGrp="1"/>
          </p:cNvSpPr>
          <p:nvPr>
            <p:ph type="pic" sz="quarter" idx="26"/>
          </p:nvPr>
        </p:nvSpPr>
        <p:spPr/>
      </p:sp>
      <p:sp>
        <p:nvSpPr>
          <p:cNvPr id="11" name="頁尾版面配置區 10"/>
          <p:cNvSpPr>
            <a:spLocks noGrp="1"/>
          </p:cNvSpPr>
          <p:nvPr>
            <p:ph type="ftr" sz="quarter" idx="27"/>
          </p:nvPr>
        </p:nvSpPr>
        <p:spPr/>
        <p:txBody>
          <a:bodyPr/>
          <a:lstStyle/>
          <a:p>
            <a:r>
              <a:rPr lang="zh-TW" altLang="en-US" smtClean="0"/>
              <a:t>商業簡報網 </a:t>
            </a:r>
            <a:r>
              <a:rPr lang="en-US" altLang="zh-TW" smtClean="0"/>
              <a:t>X Matter Lab</a:t>
            </a:r>
            <a:endParaRPr lang="zh-TW" altLang="en-US" dirty="0"/>
          </a:p>
        </p:txBody>
      </p:sp>
      <p:sp>
        <p:nvSpPr>
          <p:cNvPr id="12" name="投影片編號版面配置區 11"/>
          <p:cNvSpPr>
            <a:spLocks noGrp="1"/>
          </p:cNvSpPr>
          <p:nvPr>
            <p:ph type="sldNum" sz="quarter" idx="28"/>
          </p:nvPr>
        </p:nvSpPr>
        <p:spPr/>
        <p:txBody>
          <a:bodyPr/>
          <a:lstStyle/>
          <a:p>
            <a:fld id="{E27FD744-A41C-4EAD-96D0-2F84A994B62C}" type="slidenum">
              <a:rPr lang="zh-TW" altLang="en-US" smtClean="0"/>
              <a:t>83</a:t>
            </a:fld>
            <a:endParaRPr lang="zh-TW" altLang="en-US"/>
          </a:p>
        </p:txBody>
      </p:sp>
    </p:spTree>
    <p:extLst>
      <p:ext uri="{BB962C8B-B14F-4D97-AF65-F5344CB8AC3E}">
        <p14:creationId xmlns:p14="http://schemas.microsoft.com/office/powerpoint/2010/main" val="790233012"/>
      </p:ext>
    </p:extLst>
  </p:cSld>
  <p:clrMapOvr>
    <a:masterClrMapping/>
  </p:clrMapOvr>
  <p:timing>
    <p:tnLst>
      <p:par>
        <p:cTn id="1" dur="indefinite" restart="never" nodeType="tmRoot"/>
      </p:par>
    </p:tnLst>
  </p:timing>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839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16"/>
          </p:nvPr>
        </p:nvSpPr>
        <p:spPr/>
      </p:sp>
    </p:spTree>
    <p:extLst>
      <p:ext uri="{BB962C8B-B14F-4D97-AF65-F5344CB8AC3E}">
        <p14:creationId xmlns:p14="http://schemas.microsoft.com/office/powerpoint/2010/main" val="897971960"/>
      </p:ext>
    </p:extLst>
  </p:cSld>
  <p:clrMapOvr>
    <a:masterClrMapping/>
  </p:clrMapOvr>
  <p:timing>
    <p:tnLst>
      <p:par>
        <p:cTn id="1" dur="indefinite" restart="never" nodeType="tmRoot"/>
      </p:par>
    </p:tnLst>
  </p:timing>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840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7" name="圖片版面配置區 16"/>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9"/>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0"/>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21"/>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22"/>
          </p:nvPr>
        </p:nvPicPr>
        <p:blipFill rotWithShape="1">
          <a:blip r:embed="rId6" cstate="email">
            <a:extLst>
              <a:ext uri="{28A0092B-C50C-407E-A947-70E740481C1C}">
                <a14:useLocalDpi xmlns:a14="http://schemas.microsoft.com/office/drawing/2010/main"/>
              </a:ext>
            </a:extLst>
          </a:blip>
          <a:srcRect/>
          <a:stretch/>
        </p:blipFill>
        <p:spPr/>
      </p:pic>
      <p:pic>
        <p:nvPicPr>
          <p:cNvPr id="21" name="圖片版面配置區 20"/>
          <p:cNvPicPr>
            <a:picLocks noGrp="1" noChangeAspect="1"/>
          </p:cNvPicPr>
          <p:nvPr>
            <p:ph type="pic" sz="quarter" idx="23"/>
          </p:nvPr>
        </p:nvPicPr>
        <p:blipFill>
          <a:blip r:embed="rId7"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24"/>
          </p:nvPr>
        </p:nvPicPr>
        <p:blipFill>
          <a:blip r:embed="rId8"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25"/>
          </p:nvPr>
        </p:nvPicPr>
        <p:blipFill>
          <a:blip r:embed="rId9" cstate="email">
            <a:extLst>
              <a:ext uri="{28A0092B-C50C-407E-A947-70E740481C1C}">
                <a14:useLocalDpi xmlns:a14="http://schemas.microsoft.com/office/drawing/2010/main"/>
              </a:ext>
            </a:extLst>
          </a:blip>
          <a:srcRect/>
          <a:stretch>
            <a:fillRect/>
          </a:stretch>
        </p:blipFill>
        <p:spPr/>
      </p:pic>
      <p:sp>
        <p:nvSpPr>
          <p:cNvPr id="12" name="矩形 11"/>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418</a:t>
            </a:r>
            <a:endParaRPr lang="zh-TW" altLang="en-US" sz="3600" dirty="0">
              <a:solidFill>
                <a:schemeClr val="bg1">
                  <a:lumMod val="50000"/>
                </a:schemeClr>
              </a:solidFill>
            </a:endParaRPr>
          </a:p>
        </p:txBody>
      </p:sp>
    </p:spTree>
    <p:extLst>
      <p:ext uri="{BB962C8B-B14F-4D97-AF65-F5344CB8AC3E}">
        <p14:creationId xmlns:p14="http://schemas.microsoft.com/office/powerpoint/2010/main" val="297457145"/>
      </p:ext>
    </p:extLst>
  </p:cSld>
  <p:clrMapOvr>
    <a:masterClrMapping/>
  </p:clrMapOvr>
  <p:timing>
    <p:tnLst>
      <p:par>
        <p:cTn id="1" dur="indefinite" restart="never" nodeType="tmRoot"/>
      </p:par>
    </p:tnLst>
  </p:timing>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841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4"/>
          </p:nvPr>
        </p:nvSpPr>
        <p:spPr/>
      </p:sp>
      <p:sp>
        <p:nvSpPr>
          <p:cNvPr id="5" name="圖片版面配置區 4"/>
          <p:cNvSpPr>
            <a:spLocks noGrp="1"/>
          </p:cNvSpPr>
          <p:nvPr>
            <p:ph type="pic" sz="quarter" idx="19"/>
          </p:nvPr>
        </p:nvSpPr>
        <p:spPr/>
      </p:sp>
      <p:sp>
        <p:nvSpPr>
          <p:cNvPr id="6" name="圖片版面配置區 5"/>
          <p:cNvSpPr>
            <a:spLocks noGrp="1"/>
          </p:cNvSpPr>
          <p:nvPr>
            <p:ph type="pic" sz="quarter" idx="20"/>
          </p:nvPr>
        </p:nvSpPr>
        <p:spPr/>
      </p:sp>
      <p:sp>
        <p:nvSpPr>
          <p:cNvPr id="7" name="圖片版面配置區 6"/>
          <p:cNvSpPr>
            <a:spLocks noGrp="1"/>
          </p:cNvSpPr>
          <p:nvPr>
            <p:ph type="pic" sz="quarter" idx="21"/>
          </p:nvPr>
        </p:nvSpPr>
        <p:spPr/>
      </p:sp>
      <p:sp>
        <p:nvSpPr>
          <p:cNvPr id="8" name="圖片版面配置區 7"/>
          <p:cNvSpPr>
            <a:spLocks noGrp="1"/>
          </p:cNvSpPr>
          <p:nvPr>
            <p:ph type="pic" sz="quarter" idx="22"/>
          </p:nvPr>
        </p:nvSpPr>
        <p:spPr/>
      </p:sp>
      <p:sp>
        <p:nvSpPr>
          <p:cNvPr id="9" name="圖片版面配置區 8"/>
          <p:cNvSpPr>
            <a:spLocks noGrp="1"/>
          </p:cNvSpPr>
          <p:nvPr>
            <p:ph type="pic" sz="quarter" idx="23"/>
          </p:nvPr>
        </p:nvSpPr>
        <p:spPr/>
      </p:sp>
      <p:sp>
        <p:nvSpPr>
          <p:cNvPr id="10" name="圖片版面配置區 9"/>
          <p:cNvSpPr>
            <a:spLocks noGrp="1"/>
          </p:cNvSpPr>
          <p:nvPr>
            <p:ph type="pic" sz="quarter" idx="24"/>
          </p:nvPr>
        </p:nvSpPr>
        <p:spPr/>
      </p:sp>
      <p:sp>
        <p:nvSpPr>
          <p:cNvPr id="11" name="圖片版面配置區 10"/>
          <p:cNvSpPr>
            <a:spLocks noGrp="1"/>
          </p:cNvSpPr>
          <p:nvPr>
            <p:ph type="pic" sz="quarter" idx="25"/>
          </p:nvPr>
        </p:nvSpPr>
        <p:spPr/>
      </p:sp>
    </p:spTree>
    <p:extLst>
      <p:ext uri="{BB962C8B-B14F-4D97-AF65-F5344CB8AC3E}">
        <p14:creationId xmlns:p14="http://schemas.microsoft.com/office/powerpoint/2010/main" val="29687820"/>
      </p:ext>
    </p:extLst>
  </p:cSld>
  <p:clrMapOvr>
    <a:masterClrMapping/>
  </p:clrMapOvr>
  <p:timing>
    <p:tnLst>
      <p:par>
        <p:cTn id="1" dur="indefinite" restart="never" nodeType="tmRoot"/>
      </p:par>
    </p:tnLst>
  </p:timing>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842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25"/>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419</a:t>
            </a:r>
            <a:endParaRPr lang="zh-TW" altLang="en-US" sz="3600" dirty="0">
              <a:solidFill>
                <a:schemeClr val="bg1">
                  <a:lumMod val="50000"/>
                </a:schemeClr>
              </a:solidFill>
            </a:endParaRPr>
          </a:p>
        </p:txBody>
      </p:sp>
    </p:spTree>
    <p:extLst>
      <p:ext uri="{BB962C8B-B14F-4D97-AF65-F5344CB8AC3E}">
        <p14:creationId xmlns:p14="http://schemas.microsoft.com/office/powerpoint/2010/main" val="1111124040"/>
      </p:ext>
    </p:extLst>
  </p:cSld>
  <p:clrMapOvr>
    <a:masterClrMapping/>
  </p:clrMapOvr>
  <p:timing>
    <p:tnLst>
      <p:par>
        <p:cTn id="1" dur="indefinite" restart="never" nodeType="tmRoot"/>
      </p:par>
    </p:tnLst>
  </p:timing>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843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25"/>
          </p:nvPr>
        </p:nvSpPr>
        <p:spPr/>
      </p:sp>
    </p:spTree>
    <p:extLst>
      <p:ext uri="{BB962C8B-B14F-4D97-AF65-F5344CB8AC3E}">
        <p14:creationId xmlns:p14="http://schemas.microsoft.com/office/powerpoint/2010/main" val="1524149154"/>
      </p:ext>
    </p:extLst>
  </p:cSld>
  <p:clrMapOvr>
    <a:masterClrMapping/>
  </p:clrMapOvr>
  <p:timing>
    <p:tnLst>
      <p:par>
        <p:cTn id="1" dur="indefinite" restart="never" nodeType="tmRoot"/>
      </p:par>
    </p:tnLst>
  </p:timing>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844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文字方塊 13"/>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420</a:t>
            </a:r>
            <a:endParaRPr lang="zh-TW" altLang="en-US" sz="3600" dirty="0">
              <a:solidFill>
                <a:schemeClr val="bg1">
                  <a:lumMod val="50000"/>
                </a:schemeClr>
              </a:solidFill>
            </a:endParaRPr>
          </a:p>
        </p:txBody>
      </p:sp>
      <p:sp>
        <p:nvSpPr>
          <p:cNvPr id="15" name="文字方塊 14"/>
          <p:cNvSpPr txBox="1"/>
          <p:nvPr/>
        </p:nvSpPr>
        <p:spPr>
          <a:xfrm>
            <a:off x="888584" y="158343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6" name="矩形 15"/>
          <p:cNvSpPr/>
          <p:nvPr/>
        </p:nvSpPr>
        <p:spPr>
          <a:xfrm>
            <a:off x="888584" y="1985894"/>
            <a:ext cx="180351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7" name="文字方塊 16"/>
          <p:cNvSpPr txBox="1"/>
          <p:nvPr/>
        </p:nvSpPr>
        <p:spPr>
          <a:xfrm>
            <a:off x="888584" y="470548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8" name="矩形 17"/>
          <p:cNvSpPr/>
          <p:nvPr/>
        </p:nvSpPr>
        <p:spPr>
          <a:xfrm>
            <a:off x="888584" y="5107948"/>
            <a:ext cx="180351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9" name="群組 18"/>
          <p:cNvGrpSpPr/>
          <p:nvPr/>
        </p:nvGrpSpPr>
        <p:grpSpPr>
          <a:xfrm>
            <a:off x="348903" y="4937281"/>
            <a:ext cx="523644" cy="523644"/>
            <a:chOff x="5731184" y="3068960"/>
            <a:chExt cx="816070" cy="816070"/>
          </a:xfrm>
        </p:grpSpPr>
        <p:sp>
          <p:nvSpPr>
            <p:cNvPr id="20" name="橢圓 19"/>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1" name="群組 20"/>
            <p:cNvGrpSpPr/>
            <p:nvPr/>
          </p:nvGrpSpPr>
          <p:grpSpPr>
            <a:xfrm>
              <a:off x="5935646" y="3308966"/>
              <a:ext cx="407146" cy="336058"/>
              <a:chOff x="13079250" y="23448756"/>
              <a:chExt cx="2967819" cy="2449630"/>
            </a:xfrm>
            <a:solidFill>
              <a:schemeClr val="bg1"/>
            </a:solidFill>
          </p:grpSpPr>
          <p:sp>
            <p:nvSpPr>
              <p:cNvPr id="22" name="手繪多邊形 2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手繪多邊形 2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4" name="群組 23"/>
          <p:cNvGrpSpPr/>
          <p:nvPr/>
        </p:nvGrpSpPr>
        <p:grpSpPr>
          <a:xfrm>
            <a:off x="348903" y="1815227"/>
            <a:ext cx="523644" cy="523644"/>
            <a:chOff x="5731184" y="1981037"/>
            <a:chExt cx="816070" cy="816070"/>
          </a:xfrm>
        </p:grpSpPr>
        <p:sp>
          <p:nvSpPr>
            <p:cNvPr id="25" name="橢圓 24"/>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手繪多邊形 25"/>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文字方塊 26"/>
          <p:cNvSpPr txBox="1"/>
          <p:nvPr/>
        </p:nvSpPr>
        <p:spPr>
          <a:xfrm>
            <a:off x="7221920" y="158660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28" name="矩形 27"/>
          <p:cNvSpPr/>
          <p:nvPr/>
        </p:nvSpPr>
        <p:spPr>
          <a:xfrm>
            <a:off x="7221920" y="1989073"/>
            <a:ext cx="1820482"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9" name="文字方塊 18"/>
          <p:cNvSpPr txBox="1"/>
          <p:nvPr/>
        </p:nvSpPr>
        <p:spPr>
          <a:xfrm>
            <a:off x="7205883" y="4705484"/>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30" name="矩形 29"/>
          <p:cNvSpPr/>
          <p:nvPr/>
        </p:nvSpPr>
        <p:spPr>
          <a:xfrm>
            <a:off x="7205883" y="5107948"/>
            <a:ext cx="1836519"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1" name="群組 30"/>
          <p:cNvGrpSpPr/>
          <p:nvPr/>
        </p:nvGrpSpPr>
        <p:grpSpPr>
          <a:xfrm>
            <a:off x="6682239" y="1818406"/>
            <a:ext cx="523644" cy="523644"/>
            <a:chOff x="5731184" y="4156883"/>
            <a:chExt cx="816070" cy="816070"/>
          </a:xfrm>
        </p:grpSpPr>
        <p:sp>
          <p:nvSpPr>
            <p:cNvPr id="32" name="橢圓 31"/>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3" name="群組 32"/>
            <p:cNvGrpSpPr/>
            <p:nvPr/>
          </p:nvGrpSpPr>
          <p:grpSpPr>
            <a:xfrm>
              <a:off x="5939596" y="4366125"/>
              <a:ext cx="399246" cy="397586"/>
              <a:chOff x="35309818" y="13261794"/>
              <a:chExt cx="2516828" cy="2506357"/>
            </a:xfrm>
            <a:solidFill>
              <a:schemeClr val="bg1"/>
            </a:solidFill>
          </p:grpSpPr>
          <p:sp>
            <p:nvSpPr>
              <p:cNvPr id="34" name="手繪多邊形 33"/>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0"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1" name="群組 40"/>
          <p:cNvGrpSpPr/>
          <p:nvPr/>
        </p:nvGrpSpPr>
        <p:grpSpPr>
          <a:xfrm>
            <a:off x="6666202" y="4937281"/>
            <a:ext cx="523644" cy="523644"/>
            <a:chOff x="5731184" y="5244806"/>
            <a:chExt cx="816070" cy="816070"/>
          </a:xfrm>
        </p:grpSpPr>
        <p:sp>
          <p:nvSpPr>
            <p:cNvPr id="42" name="橢圓 41"/>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3" name="手繪多邊形 42"/>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590628606"/>
      </p:ext>
    </p:extLst>
  </p:cSld>
  <p:clrMapOvr>
    <a:masterClrMapping/>
  </p:clrMapOvr>
  <p:timing>
    <p:tnLst>
      <p:par>
        <p:cTn id="1" dur="indefinite" restart="never" nodeType="tmRoot"/>
      </p:par>
    </p:tnLst>
  </p:timing>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845</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p:sp>
      <p:sp>
        <p:nvSpPr>
          <p:cNvPr id="6" name="圖片版面配置區 5"/>
          <p:cNvSpPr>
            <a:spLocks noGrp="1"/>
          </p:cNvSpPr>
          <p:nvPr>
            <p:ph type="pic" sz="quarter" idx="13"/>
          </p:nvPr>
        </p:nvSpPr>
        <p:spPr/>
      </p:sp>
      <p:sp>
        <p:nvSpPr>
          <p:cNvPr id="7" name="圖片版面配置區 6"/>
          <p:cNvSpPr>
            <a:spLocks noGrp="1"/>
          </p:cNvSpPr>
          <p:nvPr>
            <p:ph type="pic" sz="quarter" idx="16"/>
          </p:nvPr>
        </p:nvSpPr>
        <p:spPr/>
      </p:sp>
      <p:sp>
        <p:nvSpPr>
          <p:cNvPr id="8" name="圖片版面配置區 7"/>
          <p:cNvSpPr>
            <a:spLocks noGrp="1"/>
          </p:cNvSpPr>
          <p:nvPr>
            <p:ph type="pic" sz="quarter" idx="17"/>
          </p:nvPr>
        </p:nvSpPr>
        <p:spPr/>
      </p:sp>
    </p:spTree>
    <p:extLst>
      <p:ext uri="{BB962C8B-B14F-4D97-AF65-F5344CB8AC3E}">
        <p14:creationId xmlns:p14="http://schemas.microsoft.com/office/powerpoint/2010/main" val="352142912"/>
      </p:ext>
    </p:extLst>
  </p:cSld>
  <p:clrMapOvr>
    <a:masterClrMapping/>
  </p:clrMapOvr>
  <p:timing>
    <p:tnLst>
      <p:par>
        <p:cTn id="1" dur="indefinite" restart="never" nodeType="tmRoot"/>
      </p:par>
    </p:tnLst>
  </p:timing>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投影片編號版面配置區 2"/>
          <p:cNvSpPr>
            <a:spLocks noGrp="1"/>
          </p:cNvSpPr>
          <p:nvPr>
            <p:ph type="sldNum" sz="quarter" idx="10"/>
          </p:nvPr>
        </p:nvSpPr>
        <p:spPr/>
        <p:txBody>
          <a:bodyPr/>
          <a:lstStyle/>
          <a:p>
            <a:fld id="{E27FD744-A41C-4EAD-96D0-2F84A994B62C}" type="slidenum">
              <a:rPr lang="zh-TW" altLang="en-US" smtClean="0"/>
              <a:t>846</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421</a:t>
            </a:r>
            <a:endParaRPr lang="zh-TW" altLang="en-US" sz="3600" dirty="0">
              <a:solidFill>
                <a:schemeClr val="bg1">
                  <a:lumMod val="50000"/>
                </a:schemeClr>
              </a:solidFill>
            </a:endParaRPr>
          </a:p>
        </p:txBody>
      </p:sp>
      <p:grpSp>
        <p:nvGrpSpPr>
          <p:cNvPr id="9" name="群組 8"/>
          <p:cNvGrpSpPr/>
          <p:nvPr/>
        </p:nvGrpSpPr>
        <p:grpSpPr>
          <a:xfrm>
            <a:off x="3661282" y="3602846"/>
            <a:ext cx="1821289" cy="1847265"/>
            <a:chOff x="6563886" y="1726115"/>
            <a:chExt cx="1821289" cy="1847265"/>
          </a:xfrm>
        </p:grpSpPr>
        <p:sp>
          <p:nvSpPr>
            <p:cNvPr id="10"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1"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5" name="直線接點 14"/>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 name="群組 15"/>
          <p:cNvGrpSpPr/>
          <p:nvPr/>
        </p:nvGrpSpPr>
        <p:grpSpPr>
          <a:xfrm>
            <a:off x="6516844" y="3633174"/>
            <a:ext cx="1821289" cy="1842383"/>
            <a:chOff x="2466757" y="4025798"/>
            <a:chExt cx="1821289" cy="1842383"/>
          </a:xfrm>
        </p:grpSpPr>
        <p:sp>
          <p:nvSpPr>
            <p:cNvPr id="17"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8"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19" name="直線接點 18"/>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群組 19"/>
          <p:cNvGrpSpPr/>
          <p:nvPr/>
        </p:nvGrpSpPr>
        <p:grpSpPr>
          <a:xfrm>
            <a:off x="805719" y="3602846"/>
            <a:ext cx="1821289" cy="1847265"/>
            <a:chOff x="2377732" y="1726115"/>
            <a:chExt cx="1821289" cy="1847265"/>
          </a:xfrm>
        </p:grpSpPr>
        <p:sp>
          <p:nvSpPr>
            <p:cNvPr id="21" name="文字方塊 20"/>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2" name="文字方塊 21"/>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3" name="直線接點 22"/>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64835041"/>
      </p:ext>
    </p:extLst>
  </p:cSld>
  <p:clrMapOvr>
    <a:masterClrMapping/>
  </p:clrMapOvr>
  <p:timing>
    <p:tnLst>
      <p:par>
        <p:cTn id="1" dur="indefinite" restart="never" nodeType="tmRoot"/>
      </p:par>
    </p:tnLst>
  </p:timing>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847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2340631036"/>
      </p:ext>
    </p:extLst>
  </p:cSld>
  <p:clrMapOvr>
    <a:masterClrMapping/>
  </p:clrMapOvr>
  <p:timing>
    <p:tnLst>
      <p:par>
        <p:cTn id="1" dur="indefinite" restart="never" nodeType="tmRoot"/>
      </p:par>
    </p:tnLst>
  </p:timing>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848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422</a:t>
            </a:r>
            <a:endParaRPr lang="zh-TW" altLang="en-US" sz="3600" dirty="0">
              <a:solidFill>
                <a:schemeClr val="bg1">
                  <a:lumMod val="50000"/>
                </a:schemeClr>
              </a:solidFill>
            </a:endParaRPr>
          </a:p>
        </p:txBody>
      </p:sp>
      <p:sp>
        <p:nvSpPr>
          <p:cNvPr id="9" name="矩形 8"/>
          <p:cNvSpPr/>
          <p:nvPr/>
        </p:nvSpPr>
        <p:spPr>
          <a:xfrm>
            <a:off x="3511021" y="1715382"/>
            <a:ext cx="5037893" cy="1466851"/>
          </a:xfrm>
          <a:prstGeom prst="rect">
            <a:avLst/>
          </a:prstGeom>
          <a:solidFill>
            <a:schemeClr val="accent1"/>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indent="-114300">
              <a:spcBef>
                <a:spcPts val="600"/>
              </a:spcBef>
              <a:buFont typeface="Arial" panose="020B0604020202020204" pitchFamily="34" charset="0"/>
              <a:buChar char="•"/>
            </a:pPr>
            <a:r>
              <a:rPr lang="en-US" sz="14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a:p>
            <a:pPr marL="114300" indent="-114300">
              <a:spcBef>
                <a:spcPts val="600"/>
              </a:spcBef>
              <a:buFont typeface="Arial" panose="020B0604020202020204" pitchFamily="34" charset="0"/>
              <a:buChar char="•"/>
            </a:pPr>
            <a:r>
              <a:rPr lang="en-US" sz="14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a:p>
            <a:pPr marL="114300" indent="-114300">
              <a:spcBef>
                <a:spcPts val="600"/>
              </a:spcBef>
              <a:buFont typeface="Arial" panose="020B0604020202020204" pitchFamily="34" charset="0"/>
              <a:buChar char="•"/>
            </a:pPr>
            <a:r>
              <a:rPr lang="en-US" sz="1400" dirty="0" smtClean="0">
                <a:solidFill>
                  <a:schemeClr val="bg1"/>
                </a:solidFill>
                <a:latin typeface="微軟正黑體" panose="020B0604030504040204" pitchFamily="34" charset="-120"/>
                <a:ea typeface="微軟正黑體" panose="020B0604030504040204" pitchFamily="34" charset="-120"/>
              </a:rPr>
              <a:t>The quick brown fox jumps over the lazy dog. </a:t>
            </a:r>
          </a:p>
        </p:txBody>
      </p:sp>
      <p:sp>
        <p:nvSpPr>
          <p:cNvPr id="13" name="矩形 12"/>
          <p:cNvSpPr/>
          <p:nvPr/>
        </p:nvSpPr>
        <p:spPr>
          <a:xfrm>
            <a:off x="3511021" y="3269807"/>
            <a:ext cx="5037893" cy="1466851"/>
          </a:xfrm>
          <a:prstGeom prst="rect">
            <a:avLst/>
          </a:prstGeom>
          <a:solidFill>
            <a:schemeClr val="accent2"/>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indent="-114300">
              <a:spcBef>
                <a:spcPts val="600"/>
              </a:spcBef>
              <a:buFont typeface="Arial" panose="020B0604020202020204" pitchFamily="34" charset="0"/>
              <a:buChar char="•"/>
            </a:pPr>
            <a:r>
              <a:rPr lang="en-US" sz="1400" dirty="0">
                <a:solidFill>
                  <a:schemeClr val="bg1"/>
                </a:solidFill>
                <a:latin typeface="微軟正黑體" panose="020B0604030504040204" pitchFamily="34" charset="-120"/>
                <a:ea typeface="微軟正黑體" panose="020B0604030504040204" pitchFamily="34" charset="-120"/>
              </a:rPr>
              <a:t>The quick brown fox jumps over the lazy dog. </a:t>
            </a:r>
          </a:p>
          <a:p>
            <a:pPr marL="114300" indent="-114300">
              <a:spcBef>
                <a:spcPts val="600"/>
              </a:spcBef>
              <a:buFont typeface="Arial" panose="020B0604020202020204" pitchFamily="34" charset="0"/>
              <a:buChar char="•"/>
            </a:pPr>
            <a:r>
              <a:rPr lang="en-US" sz="1400" dirty="0">
                <a:solidFill>
                  <a:schemeClr val="bg1"/>
                </a:solidFill>
                <a:latin typeface="微軟正黑體" panose="020B0604030504040204" pitchFamily="34" charset="-120"/>
                <a:ea typeface="微軟正黑體" panose="020B0604030504040204" pitchFamily="34" charset="-120"/>
              </a:rPr>
              <a:t>The quick brown fox jumps over the lazy dog. </a:t>
            </a:r>
            <a:endParaRPr lang="en-US" sz="1400" dirty="0" smtClean="0">
              <a:solidFill>
                <a:schemeClr val="bg1"/>
              </a:solidFill>
              <a:latin typeface="微軟正黑體" panose="020B0604030504040204" pitchFamily="34" charset="-120"/>
              <a:ea typeface="微軟正黑體" panose="020B0604030504040204" pitchFamily="34" charset="-120"/>
            </a:endParaRPr>
          </a:p>
          <a:p>
            <a:pPr marL="114300" indent="-114300">
              <a:spcBef>
                <a:spcPts val="600"/>
              </a:spcBef>
              <a:buFont typeface="Arial" panose="020B0604020202020204" pitchFamily="34" charset="0"/>
              <a:buChar char="•"/>
            </a:pPr>
            <a:r>
              <a:rPr lang="en-US" sz="1400" dirty="0" smtClean="0">
                <a:solidFill>
                  <a:schemeClr val="bg1"/>
                </a:solidFill>
                <a:latin typeface="微軟正黑體" panose="020B0604030504040204" pitchFamily="34" charset="-120"/>
                <a:ea typeface="微軟正黑體" panose="020B0604030504040204" pitchFamily="34" charset="-120"/>
              </a:rPr>
              <a:t>The </a:t>
            </a:r>
            <a:r>
              <a:rPr lang="en-US" sz="1400" dirty="0">
                <a:solidFill>
                  <a:schemeClr val="bg1"/>
                </a:solidFill>
                <a:latin typeface="微軟正黑體" panose="020B0604030504040204" pitchFamily="34" charset="-120"/>
                <a:ea typeface="微軟正黑體" panose="020B0604030504040204" pitchFamily="34" charset="-120"/>
              </a:rPr>
              <a:t>quick brown fox jumps over the lazy dog. </a:t>
            </a:r>
          </a:p>
        </p:txBody>
      </p:sp>
      <p:sp>
        <p:nvSpPr>
          <p:cNvPr id="14" name="矩形 13"/>
          <p:cNvSpPr/>
          <p:nvPr/>
        </p:nvSpPr>
        <p:spPr>
          <a:xfrm>
            <a:off x="3511021" y="4798483"/>
            <a:ext cx="5037893" cy="1466851"/>
          </a:xfrm>
          <a:prstGeom prst="rect">
            <a:avLst/>
          </a:prstGeom>
          <a:solidFill>
            <a:schemeClr val="accent3"/>
          </a:solidFill>
          <a:ln w="190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114300" indent="-114300">
              <a:spcBef>
                <a:spcPts val="600"/>
              </a:spcBef>
              <a:buFont typeface="Arial" panose="020B0604020202020204" pitchFamily="34" charset="0"/>
              <a:buChar char="•"/>
            </a:pPr>
            <a:r>
              <a:rPr lang="en-US" sz="1400" dirty="0">
                <a:solidFill>
                  <a:schemeClr val="bg1"/>
                </a:solidFill>
                <a:latin typeface="微軟正黑體" panose="020B0604030504040204" pitchFamily="34" charset="-120"/>
                <a:ea typeface="微軟正黑體" panose="020B0604030504040204" pitchFamily="34" charset="-120"/>
              </a:rPr>
              <a:t>The quick brown fox jumps over the lazy dog. </a:t>
            </a:r>
          </a:p>
          <a:p>
            <a:pPr marL="114300" indent="-114300">
              <a:spcBef>
                <a:spcPts val="600"/>
              </a:spcBef>
              <a:buFont typeface="Arial" panose="020B0604020202020204" pitchFamily="34" charset="0"/>
              <a:buChar char="•"/>
            </a:pPr>
            <a:r>
              <a:rPr lang="en-US" sz="1400" dirty="0">
                <a:solidFill>
                  <a:schemeClr val="bg1"/>
                </a:solidFill>
                <a:latin typeface="微軟正黑體" panose="020B0604030504040204" pitchFamily="34" charset="-120"/>
                <a:ea typeface="微軟正黑體" panose="020B0604030504040204" pitchFamily="34" charset="-120"/>
              </a:rPr>
              <a:t>The quick brown fox jumps over the lazy dog. </a:t>
            </a:r>
            <a:endParaRPr lang="en-US" sz="1400" dirty="0" smtClean="0">
              <a:solidFill>
                <a:schemeClr val="bg1"/>
              </a:solidFill>
              <a:latin typeface="微軟正黑體" panose="020B0604030504040204" pitchFamily="34" charset="-120"/>
              <a:ea typeface="微軟正黑體" panose="020B0604030504040204" pitchFamily="34" charset="-120"/>
            </a:endParaRPr>
          </a:p>
          <a:p>
            <a:pPr marL="114300" indent="-114300">
              <a:spcBef>
                <a:spcPts val="600"/>
              </a:spcBef>
              <a:buFont typeface="Arial" panose="020B0604020202020204" pitchFamily="34" charset="0"/>
              <a:buChar char="•"/>
            </a:pPr>
            <a:r>
              <a:rPr lang="en-US" sz="1400" dirty="0" smtClean="0">
                <a:solidFill>
                  <a:schemeClr val="bg1"/>
                </a:solidFill>
                <a:latin typeface="微軟正黑體" panose="020B0604030504040204" pitchFamily="34" charset="-120"/>
                <a:ea typeface="微軟正黑體" panose="020B0604030504040204" pitchFamily="34" charset="-120"/>
              </a:rPr>
              <a:t>The </a:t>
            </a:r>
            <a:r>
              <a:rPr lang="en-US" sz="1400" dirty="0">
                <a:solidFill>
                  <a:schemeClr val="bg1"/>
                </a:solidFill>
                <a:latin typeface="微軟正黑體" panose="020B0604030504040204" pitchFamily="34" charset="-120"/>
                <a:ea typeface="微軟正黑體" panose="020B0604030504040204" pitchFamily="34" charset="-120"/>
              </a:rPr>
              <a:t>quick brown fox jumps over the lazy dog. </a:t>
            </a:r>
          </a:p>
        </p:txBody>
      </p:sp>
    </p:spTree>
    <p:extLst>
      <p:ext uri="{BB962C8B-B14F-4D97-AF65-F5344CB8AC3E}">
        <p14:creationId xmlns:p14="http://schemas.microsoft.com/office/powerpoint/2010/main" val="2883207957"/>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
        <p:nvSpPr>
          <p:cNvPr id="11" name="頁尾版面配置區 10"/>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12" name="投影片編號版面配置區 11"/>
          <p:cNvSpPr>
            <a:spLocks noGrp="1"/>
          </p:cNvSpPr>
          <p:nvPr>
            <p:ph type="sldNum" sz="quarter" idx="16"/>
          </p:nvPr>
        </p:nvSpPr>
        <p:spPr/>
        <p:txBody>
          <a:bodyPr/>
          <a:lstStyle/>
          <a:p>
            <a:fld id="{E27FD744-A41C-4EAD-96D0-2F84A994B62C}" type="slidenum">
              <a:rPr lang="zh-TW" altLang="en-US" smtClean="0"/>
              <a:t>84</a:t>
            </a:fld>
            <a:endParaRPr lang="zh-TW" altLang="en-US"/>
          </a:p>
        </p:txBody>
      </p:sp>
      <p:sp>
        <p:nvSpPr>
          <p:cNvPr id="17" name="矩形 1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040</a:t>
            </a:r>
            <a:endParaRPr lang="zh-TW" altLang="en-US" sz="3600" dirty="0">
              <a:solidFill>
                <a:schemeClr val="bg1">
                  <a:lumMod val="50000"/>
                </a:schemeClr>
              </a:solidFill>
            </a:endParaRPr>
          </a:p>
        </p:txBody>
      </p:sp>
      <p:grpSp>
        <p:nvGrpSpPr>
          <p:cNvPr id="2" name="群組 1"/>
          <p:cNvGrpSpPr/>
          <p:nvPr/>
        </p:nvGrpSpPr>
        <p:grpSpPr>
          <a:xfrm>
            <a:off x="6326535" y="1974441"/>
            <a:ext cx="2586930" cy="523220"/>
            <a:chOff x="6465630" y="2165155"/>
            <a:chExt cx="2586930" cy="523220"/>
          </a:xfrm>
        </p:grpSpPr>
        <p:sp>
          <p:nvSpPr>
            <p:cNvPr id="9" name="矩形 8"/>
            <p:cNvSpPr/>
            <p:nvPr/>
          </p:nvSpPr>
          <p:spPr>
            <a:xfrm>
              <a:off x="6951596" y="2165155"/>
              <a:ext cx="210096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0" name="群組 9"/>
            <p:cNvGrpSpPr/>
            <p:nvPr/>
          </p:nvGrpSpPr>
          <p:grpSpPr>
            <a:xfrm>
              <a:off x="6465630" y="2216180"/>
              <a:ext cx="421170" cy="421170"/>
              <a:chOff x="5023476" y="1967700"/>
              <a:chExt cx="421170" cy="421170"/>
            </a:xfrm>
          </p:grpSpPr>
          <p:sp>
            <p:nvSpPr>
              <p:cNvPr id="13" name="橢圓 12"/>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8" name="群組 17"/>
          <p:cNvGrpSpPr/>
          <p:nvPr/>
        </p:nvGrpSpPr>
        <p:grpSpPr>
          <a:xfrm>
            <a:off x="6326535" y="3119236"/>
            <a:ext cx="2586930" cy="523220"/>
            <a:chOff x="6465630" y="2165155"/>
            <a:chExt cx="2586930" cy="523220"/>
          </a:xfrm>
        </p:grpSpPr>
        <p:sp>
          <p:nvSpPr>
            <p:cNvPr id="19" name="矩形 18"/>
            <p:cNvSpPr/>
            <p:nvPr/>
          </p:nvSpPr>
          <p:spPr>
            <a:xfrm>
              <a:off x="6951596" y="2165155"/>
              <a:ext cx="210096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6465630" y="2216180"/>
              <a:ext cx="421170" cy="421170"/>
              <a:chOff x="5023476" y="1967700"/>
              <a:chExt cx="421170" cy="421170"/>
            </a:xfrm>
          </p:grpSpPr>
          <p:sp>
            <p:nvSpPr>
              <p:cNvPr id="21" name="橢圓 2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6326535" y="4264031"/>
            <a:ext cx="2586930" cy="523220"/>
            <a:chOff x="6465630" y="2165155"/>
            <a:chExt cx="2586930" cy="523220"/>
          </a:xfrm>
        </p:grpSpPr>
        <p:sp>
          <p:nvSpPr>
            <p:cNvPr id="24" name="矩形 23"/>
            <p:cNvSpPr/>
            <p:nvPr/>
          </p:nvSpPr>
          <p:spPr>
            <a:xfrm>
              <a:off x="6951596" y="2165155"/>
              <a:ext cx="210096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5" name="群組 24"/>
            <p:cNvGrpSpPr/>
            <p:nvPr/>
          </p:nvGrpSpPr>
          <p:grpSpPr>
            <a:xfrm>
              <a:off x="6465630" y="2216180"/>
              <a:ext cx="421170" cy="421170"/>
              <a:chOff x="5023476" y="1967700"/>
              <a:chExt cx="421170" cy="421170"/>
            </a:xfrm>
          </p:grpSpPr>
          <p:sp>
            <p:nvSpPr>
              <p:cNvPr id="26" name="橢圓 2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8" name="群組 27"/>
          <p:cNvGrpSpPr/>
          <p:nvPr/>
        </p:nvGrpSpPr>
        <p:grpSpPr>
          <a:xfrm>
            <a:off x="6326535" y="5408826"/>
            <a:ext cx="2586930" cy="523220"/>
            <a:chOff x="6465630" y="2165155"/>
            <a:chExt cx="2586930" cy="523220"/>
          </a:xfrm>
        </p:grpSpPr>
        <p:sp>
          <p:nvSpPr>
            <p:cNvPr id="29" name="矩形 28"/>
            <p:cNvSpPr/>
            <p:nvPr/>
          </p:nvSpPr>
          <p:spPr>
            <a:xfrm>
              <a:off x="6951596" y="2165155"/>
              <a:ext cx="210096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0" name="群組 29"/>
            <p:cNvGrpSpPr/>
            <p:nvPr/>
          </p:nvGrpSpPr>
          <p:grpSpPr>
            <a:xfrm>
              <a:off x="6465630" y="2216180"/>
              <a:ext cx="421170" cy="421170"/>
              <a:chOff x="5023476" y="1967700"/>
              <a:chExt cx="421170" cy="421170"/>
            </a:xfrm>
          </p:grpSpPr>
          <p:sp>
            <p:nvSpPr>
              <p:cNvPr id="31" name="橢圓 3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1964748070"/>
      </p:ext>
    </p:extLst>
  </p:cSld>
  <p:clrMapOvr>
    <a:masterClrMapping/>
  </p:clrMapOvr>
  <p:timing>
    <p:tnLst>
      <p:par>
        <p:cTn id="1" dur="indefinite" restart="never" nodeType="tmRoot"/>
      </p:par>
    </p:tnLst>
  </p:timing>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849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3343919109"/>
      </p:ext>
    </p:extLst>
  </p:cSld>
  <p:clrMapOvr>
    <a:masterClrMapping/>
  </p:clrMapOvr>
  <p:timing>
    <p:tnLst>
      <p:par>
        <p:cTn id="1" dur="indefinite" restart="never" nodeType="tmRoot"/>
      </p:par>
    </p:tnLst>
  </p:timing>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850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8" name="圖片版面配置區 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423</a:t>
            </a:r>
            <a:endParaRPr lang="zh-TW" altLang="en-US" sz="3600" dirty="0">
              <a:solidFill>
                <a:schemeClr val="bg1">
                  <a:lumMod val="50000"/>
                </a:schemeClr>
              </a:solidFill>
            </a:endParaRPr>
          </a:p>
        </p:txBody>
      </p:sp>
      <p:grpSp>
        <p:nvGrpSpPr>
          <p:cNvPr id="7" name="群組 6"/>
          <p:cNvGrpSpPr/>
          <p:nvPr/>
        </p:nvGrpSpPr>
        <p:grpSpPr>
          <a:xfrm>
            <a:off x="560912" y="2049739"/>
            <a:ext cx="3352566" cy="738664"/>
            <a:chOff x="560912" y="1927819"/>
            <a:chExt cx="3352566" cy="738664"/>
          </a:xfrm>
        </p:grpSpPr>
        <p:grpSp>
          <p:nvGrpSpPr>
            <p:cNvPr id="9" name="群組 8"/>
            <p:cNvGrpSpPr/>
            <p:nvPr/>
          </p:nvGrpSpPr>
          <p:grpSpPr>
            <a:xfrm>
              <a:off x="560912" y="2086566"/>
              <a:ext cx="421170" cy="421170"/>
              <a:chOff x="1600200" y="2308860"/>
              <a:chExt cx="594360" cy="594360"/>
            </a:xfrm>
            <a:noFill/>
          </p:grpSpPr>
          <p:sp>
            <p:nvSpPr>
              <p:cNvPr id="11" name="橢圓 1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0" name="矩形 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3" name="群組 12"/>
          <p:cNvGrpSpPr/>
          <p:nvPr/>
        </p:nvGrpSpPr>
        <p:grpSpPr>
          <a:xfrm>
            <a:off x="560912" y="3025099"/>
            <a:ext cx="3352566" cy="738664"/>
            <a:chOff x="560912" y="1927819"/>
            <a:chExt cx="3352566" cy="738664"/>
          </a:xfrm>
        </p:grpSpPr>
        <p:grpSp>
          <p:nvGrpSpPr>
            <p:cNvPr id="14" name="群組 13"/>
            <p:cNvGrpSpPr/>
            <p:nvPr/>
          </p:nvGrpSpPr>
          <p:grpSpPr>
            <a:xfrm>
              <a:off x="560912" y="2086566"/>
              <a:ext cx="421170" cy="421170"/>
              <a:chOff x="1600200" y="2308860"/>
              <a:chExt cx="594360" cy="594360"/>
            </a:xfrm>
            <a:noFill/>
          </p:grpSpPr>
          <p:sp>
            <p:nvSpPr>
              <p:cNvPr id="16" name="橢圓 1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8" name="群組 17"/>
          <p:cNvGrpSpPr/>
          <p:nvPr/>
        </p:nvGrpSpPr>
        <p:grpSpPr>
          <a:xfrm>
            <a:off x="560912" y="4000459"/>
            <a:ext cx="3352566" cy="738664"/>
            <a:chOff x="560912" y="1927819"/>
            <a:chExt cx="3352566" cy="738664"/>
          </a:xfrm>
        </p:grpSpPr>
        <p:grpSp>
          <p:nvGrpSpPr>
            <p:cNvPr id="19" name="群組 18"/>
            <p:cNvGrpSpPr/>
            <p:nvPr/>
          </p:nvGrpSpPr>
          <p:grpSpPr>
            <a:xfrm>
              <a:off x="560912" y="2086566"/>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3" name="群組 22"/>
          <p:cNvGrpSpPr/>
          <p:nvPr/>
        </p:nvGrpSpPr>
        <p:grpSpPr>
          <a:xfrm>
            <a:off x="560912" y="4975819"/>
            <a:ext cx="3352566" cy="738664"/>
            <a:chOff x="560912" y="1927819"/>
            <a:chExt cx="3352566" cy="738664"/>
          </a:xfrm>
        </p:grpSpPr>
        <p:grpSp>
          <p:nvGrpSpPr>
            <p:cNvPr id="24" name="群組 23"/>
            <p:cNvGrpSpPr/>
            <p:nvPr/>
          </p:nvGrpSpPr>
          <p:grpSpPr>
            <a:xfrm>
              <a:off x="560912" y="2086566"/>
              <a:ext cx="421170" cy="421170"/>
              <a:chOff x="1600200" y="2308860"/>
              <a:chExt cx="594360" cy="594360"/>
            </a:xfrm>
            <a:noFill/>
          </p:grpSpPr>
          <p:sp>
            <p:nvSpPr>
              <p:cNvPr id="26" name="橢圓 2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427437232"/>
      </p:ext>
    </p:extLst>
  </p:cSld>
  <p:clrMapOvr>
    <a:masterClrMapping/>
  </p:clrMapOvr>
  <p:timing>
    <p:tnLst>
      <p:par>
        <p:cTn id="1" dur="indefinite" restart="never" nodeType="tmRoot"/>
      </p:par>
    </p:tnLst>
  </p:timing>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851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Tree>
    <p:extLst>
      <p:ext uri="{BB962C8B-B14F-4D97-AF65-F5344CB8AC3E}">
        <p14:creationId xmlns:p14="http://schemas.microsoft.com/office/powerpoint/2010/main" val="3173026279"/>
      </p:ext>
    </p:extLst>
  </p:cSld>
  <p:clrMapOvr>
    <a:masterClrMapping/>
  </p:clrMapOvr>
  <p:timing>
    <p:tnLst>
      <p:par>
        <p:cTn id="1" dur="indefinite" restart="never" nodeType="tmRoot"/>
      </p:par>
    </p:tnLst>
  </p:timing>
</p:sld>
</file>

<file path=ppt/slides/slide8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852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424</a:t>
            </a:r>
            <a:endParaRPr lang="zh-TW" altLang="en-US" sz="3600" dirty="0">
              <a:solidFill>
                <a:schemeClr val="bg1">
                  <a:lumMod val="50000"/>
                </a:schemeClr>
              </a:solidFill>
            </a:endParaRPr>
          </a:p>
        </p:txBody>
      </p:sp>
      <p:sp>
        <p:nvSpPr>
          <p:cNvPr id="14" name="矩形 13"/>
          <p:cNvSpPr/>
          <p:nvPr/>
        </p:nvSpPr>
        <p:spPr>
          <a:xfrm>
            <a:off x="1981152" y="454943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5" name="群組 14"/>
          <p:cNvGrpSpPr/>
          <p:nvPr/>
        </p:nvGrpSpPr>
        <p:grpSpPr>
          <a:xfrm>
            <a:off x="1504076" y="4578571"/>
            <a:ext cx="403390" cy="40339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981152" y="519332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9" name="群組 18"/>
          <p:cNvGrpSpPr/>
          <p:nvPr/>
        </p:nvGrpSpPr>
        <p:grpSpPr>
          <a:xfrm>
            <a:off x="1504076" y="5222461"/>
            <a:ext cx="403390" cy="403390"/>
            <a:chOff x="5023476" y="1967700"/>
            <a:chExt cx="421170" cy="421170"/>
          </a:xfrm>
        </p:grpSpPr>
        <p:sp>
          <p:nvSpPr>
            <p:cNvPr id="20" name="橢圓 19"/>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1504076" y="5866351"/>
            <a:ext cx="403390" cy="403390"/>
            <a:chOff x="5023476" y="1967700"/>
            <a:chExt cx="421170" cy="421170"/>
          </a:xfrm>
        </p:grpSpPr>
        <p:sp>
          <p:nvSpPr>
            <p:cNvPr id="23" name="橢圓 22"/>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981152" y="580643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4037707730"/>
      </p:ext>
    </p:extLst>
  </p:cSld>
  <p:clrMapOvr>
    <a:masterClrMapping/>
  </p:clrMapOvr>
  <p:timing>
    <p:tnLst>
      <p:par>
        <p:cTn id="1" dur="indefinite" restart="never" nodeType="tmRoot"/>
      </p:par>
    </p:tnLst>
  </p:timing>
</p:sld>
</file>

<file path=ppt/slides/slide8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853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2921906141"/>
      </p:ext>
    </p:extLst>
  </p:cSld>
  <p:clrMapOvr>
    <a:masterClrMapping/>
  </p:clrMapOvr>
  <p:timing>
    <p:tnLst>
      <p:par>
        <p:cTn id="1" dur="indefinite" restart="never" nodeType="tmRoot"/>
      </p:par>
    </p:tnLst>
  </p:timing>
</p:sld>
</file>

<file path=ppt/slides/slide8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854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7"/>
          </p:nvPr>
        </p:nvPicPr>
        <p:blipFill rotWithShape="1">
          <a:blip r:embed="rId6" cstate="email">
            <a:extLst>
              <a:ext uri="{28A0092B-C50C-407E-A947-70E740481C1C}">
                <a14:useLocalDpi xmlns:a14="http://schemas.microsoft.com/office/drawing/2010/main"/>
              </a:ext>
            </a:extLst>
          </a:blip>
          <a:srcRect/>
          <a:stretch/>
        </p:blipFill>
        <p:spPr/>
      </p:pic>
      <p:pic>
        <p:nvPicPr>
          <p:cNvPr id="22" name="圖片版面配置區 21"/>
          <p:cNvPicPr>
            <a:picLocks noGrp="1" noChangeAspect="1"/>
          </p:cNvPicPr>
          <p:nvPr>
            <p:ph type="pic" sz="quarter" idx="18"/>
          </p:nvPr>
        </p:nvPicPr>
        <p:blipFill>
          <a:blip r:embed="rId7"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9"/>
          </p:nvPr>
        </p:nvPicPr>
        <p:blipFill>
          <a:blip r:embed="rId8"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16"/>
          </p:nvPr>
        </p:nvPicPr>
        <p:blipFill>
          <a:blip r:embed="rId9" cstate="email">
            <a:extLst>
              <a:ext uri="{28A0092B-C50C-407E-A947-70E740481C1C}">
                <a14:useLocalDpi xmlns:a14="http://schemas.microsoft.com/office/drawing/2010/main"/>
              </a:ext>
            </a:extLst>
          </a:blip>
          <a:srcRect/>
          <a:stretch>
            <a:fillRect/>
          </a:stretch>
        </p:blipFill>
        <p:spPr/>
      </p:pic>
      <p:sp>
        <p:nvSpPr>
          <p:cNvPr id="12" name="文字方塊 11"/>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425</a:t>
            </a:r>
            <a:endParaRPr lang="zh-TW" altLang="en-US" sz="3600" dirty="0">
              <a:solidFill>
                <a:schemeClr val="bg1"/>
              </a:solidFill>
            </a:endParaRPr>
          </a:p>
        </p:txBody>
      </p:sp>
    </p:spTree>
    <p:extLst>
      <p:ext uri="{BB962C8B-B14F-4D97-AF65-F5344CB8AC3E}">
        <p14:creationId xmlns:p14="http://schemas.microsoft.com/office/powerpoint/2010/main" val="73257862"/>
      </p:ext>
    </p:extLst>
  </p:cSld>
  <p:clrMapOvr>
    <a:masterClrMapping/>
  </p:clrMapOvr>
  <p:timing>
    <p:tnLst>
      <p:par>
        <p:cTn id="1" dur="indefinite" restart="never" nodeType="tmRoot"/>
      </p:par>
    </p:tnLst>
  </p:timing>
</p:sld>
</file>

<file path=ppt/slides/slide8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855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Tree>
    <p:extLst>
      <p:ext uri="{BB962C8B-B14F-4D97-AF65-F5344CB8AC3E}">
        <p14:creationId xmlns:p14="http://schemas.microsoft.com/office/powerpoint/2010/main" val="1409556364"/>
      </p:ext>
    </p:extLst>
  </p:cSld>
  <p:clrMapOvr>
    <a:masterClrMapping/>
  </p:clrMapOvr>
  <p:timing>
    <p:tnLst>
      <p:par>
        <p:cTn id="1" dur="indefinite" restart="never" nodeType="tmRoot"/>
      </p:par>
    </p:tnLst>
  </p:timing>
</p:sld>
</file>

<file path=ppt/slides/slide8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856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20" name="圖片版面配置區 1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sp>
        <p:nvSpPr>
          <p:cNvPr id="12" name="文字方塊 11"/>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426</a:t>
            </a:r>
            <a:endParaRPr lang="zh-TW" altLang="en-US" sz="3600" dirty="0">
              <a:solidFill>
                <a:schemeClr val="bg1"/>
              </a:solidFill>
            </a:endParaRPr>
          </a:p>
        </p:txBody>
      </p:sp>
    </p:spTree>
    <p:extLst>
      <p:ext uri="{BB962C8B-B14F-4D97-AF65-F5344CB8AC3E}">
        <p14:creationId xmlns:p14="http://schemas.microsoft.com/office/powerpoint/2010/main" val="3337808316"/>
      </p:ext>
    </p:extLst>
  </p:cSld>
  <p:clrMapOvr>
    <a:masterClrMapping/>
  </p:clrMapOvr>
  <p:timing>
    <p:tnLst>
      <p:par>
        <p:cTn id="1" dur="indefinite" restart="never" nodeType="tmRoot"/>
      </p:par>
    </p:tnLst>
  </p:timing>
</p:sld>
</file>

<file path=ppt/slides/slide8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857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Tree>
    <p:extLst>
      <p:ext uri="{BB962C8B-B14F-4D97-AF65-F5344CB8AC3E}">
        <p14:creationId xmlns:p14="http://schemas.microsoft.com/office/powerpoint/2010/main" val="2258686218"/>
      </p:ext>
    </p:extLst>
  </p:cSld>
  <p:clrMapOvr>
    <a:masterClrMapping/>
  </p:clrMapOvr>
  <p:timing>
    <p:tnLst>
      <p:par>
        <p:cTn id="1" dur="indefinite" restart="never" nodeType="tmRoot"/>
      </p:par>
    </p:tnLst>
  </p:timing>
</p:sld>
</file>

<file path=ppt/slides/slide8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858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427</a:t>
            </a:r>
            <a:endParaRPr lang="zh-TW" altLang="en-US" sz="3600" dirty="0">
              <a:solidFill>
                <a:schemeClr val="bg1">
                  <a:lumMod val="50000"/>
                </a:schemeClr>
              </a:solidFill>
            </a:endParaRPr>
          </a:p>
        </p:txBody>
      </p:sp>
      <p:sp>
        <p:nvSpPr>
          <p:cNvPr id="7" name="文字方塊 51"/>
          <p:cNvSpPr txBox="1"/>
          <p:nvPr/>
        </p:nvSpPr>
        <p:spPr>
          <a:xfrm>
            <a:off x="679528" y="512346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992899543"/>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頁尾版面配置區 3"/>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6"/>
          </p:nvPr>
        </p:nvSpPr>
        <p:spPr/>
        <p:txBody>
          <a:bodyPr/>
          <a:lstStyle/>
          <a:p>
            <a:fld id="{E27FD744-A41C-4EAD-96D0-2F84A994B62C}" type="slidenum">
              <a:rPr lang="zh-TW" altLang="en-US" smtClean="0"/>
              <a:t>85</a:t>
            </a:fld>
            <a:endParaRPr lang="zh-TW" altLang="en-US"/>
          </a:p>
        </p:txBody>
      </p:sp>
    </p:spTree>
    <p:extLst>
      <p:ext uri="{BB962C8B-B14F-4D97-AF65-F5344CB8AC3E}">
        <p14:creationId xmlns:p14="http://schemas.microsoft.com/office/powerpoint/2010/main" val="349819623"/>
      </p:ext>
    </p:extLst>
  </p:cSld>
  <p:clrMapOvr>
    <a:masterClrMapping/>
  </p:clrMapOvr>
  <p:timing>
    <p:tnLst>
      <p:par>
        <p:cTn id="1" dur="indefinite" restart="never" nodeType="tmRoot"/>
      </p:par>
    </p:tnLst>
  </p:timing>
</p:sld>
</file>

<file path=ppt/slides/slide8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859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Tree>
    <p:extLst>
      <p:ext uri="{BB962C8B-B14F-4D97-AF65-F5344CB8AC3E}">
        <p14:creationId xmlns:p14="http://schemas.microsoft.com/office/powerpoint/2010/main" val="995034487"/>
      </p:ext>
    </p:extLst>
  </p:cSld>
  <p:clrMapOvr>
    <a:masterClrMapping/>
  </p:clrMapOvr>
  <p:timing>
    <p:tnLst>
      <p:par>
        <p:cTn id="1" dur="indefinite" restart="never" nodeType="tmRoot"/>
      </p:par>
    </p:tnLst>
  </p:timing>
</p:sld>
</file>

<file path=ppt/slides/slide8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860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文字方塊 14"/>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428</a:t>
            </a:r>
            <a:endParaRPr lang="zh-TW" altLang="en-US" sz="3600" dirty="0">
              <a:solidFill>
                <a:schemeClr val="bg1">
                  <a:lumMod val="50000"/>
                </a:schemeClr>
              </a:solidFill>
            </a:endParaRPr>
          </a:p>
        </p:txBody>
      </p:sp>
      <p:sp>
        <p:nvSpPr>
          <p:cNvPr id="17" name="文字方塊 5"/>
          <p:cNvSpPr txBox="1"/>
          <p:nvPr/>
        </p:nvSpPr>
        <p:spPr>
          <a:xfrm>
            <a:off x="683169" y="4485712"/>
            <a:ext cx="2539004" cy="160043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8" name="文字方塊 6"/>
          <p:cNvSpPr txBox="1"/>
          <p:nvPr/>
        </p:nvSpPr>
        <p:spPr>
          <a:xfrm>
            <a:off x="683170" y="3688543"/>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9" name="直線接點 18"/>
          <p:cNvCxnSpPr/>
          <p:nvPr/>
        </p:nvCxnSpPr>
        <p:spPr>
          <a:xfrm>
            <a:off x="793612" y="4345888"/>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文字方塊 5"/>
          <p:cNvSpPr txBox="1"/>
          <p:nvPr/>
        </p:nvSpPr>
        <p:spPr>
          <a:xfrm>
            <a:off x="3455396" y="4485712"/>
            <a:ext cx="2539004" cy="160043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21" name="文字方塊 6"/>
          <p:cNvSpPr txBox="1"/>
          <p:nvPr/>
        </p:nvSpPr>
        <p:spPr>
          <a:xfrm>
            <a:off x="3455397" y="3688543"/>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22" name="直線接點 21"/>
          <p:cNvCxnSpPr/>
          <p:nvPr/>
        </p:nvCxnSpPr>
        <p:spPr>
          <a:xfrm>
            <a:off x="3565839" y="4345888"/>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文字方塊 5"/>
          <p:cNvSpPr txBox="1"/>
          <p:nvPr/>
        </p:nvSpPr>
        <p:spPr>
          <a:xfrm>
            <a:off x="6329225" y="4485712"/>
            <a:ext cx="2539004" cy="160043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24" name="文字方塊 6"/>
          <p:cNvSpPr txBox="1"/>
          <p:nvPr/>
        </p:nvSpPr>
        <p:spPr>
          <a:xfrm>
            <a:off x="6329226" y="3688543"/>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25" name="直線接點 24"/>
          <p:cNvCxnSpPr/>
          <p:nvPr/>
        </p:nvCxnSpPr>
        <p:spPr>
          <a:xfrm>
            <a:off x="6439668" y="4345888"/>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8976300"/>
      </p:ext>
    </p:extLst>
  </p:cSld>
  <p:clrMapOvr>
    <a:masterClrMapping/>
  </p:clrMapOvr>
  <p:timing>
    <p:tnLst>
      <p:par>
        <p:cTn id="1" dur="indefinite" restart="never" nodeType="tmRoot"/>
      </p:par>
    </p:tnLst>
  </p:timing>
</p:sld>
</file>

<file path=ppt/slides/slide8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861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3180722770"/>
      </p:ext>
    </p:extLst>
  </p:cSld>
  <p:clrMapOvr>
    <a:masterClrMapping/>
  </p:clrMapOvr>
  <p:timing>
    <p:tnLst>
      <p:par>
        <p:cTn id="1" dur="indefinite" restart="never" nodeType="tmRoot"/>
      </p:par>
    </p:tnLst>
  </p:timing>
</p:sld>
</file>

<file path=ppt/slides/slide8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862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429</a:t>
            </a:r>
            <a:endParaRPr lang="zh-TW" altLang="en-US" sz="3600" dirty="0">
              <a:solidFill>
                <a:schemeClr val="bg1">
                  <a:lumMod val="50000"/>
                </a:schemeClr>
              </a:solidFill>
            </a:endParaRPr>
          </a:p>
        </p:txBody>
      </p:sp>
      <p:cxnSp>
        <p:nvCxnSpPr>
          <p:cNvPr id="12" name="直線接點 11"/>
          <p:cNvCxnSpPr/>
          <p:nvPr/>
        </p:nvCxnSpPr>
        <p:spPr>
          <a:xfrm>
            <a:off x="4594621" y="4527577"/>
            <a:ext cx="0" cy="122301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 name="文字方塊 43"/>
          <p:cNvSpPr txBox="1"/>
          <p:nvPr/>
        </p:nvSpPr>
        <p:spPr>
          <a:xfrm>
            <a:off x="4717178" y="452757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4717177" y="4930041"/>
            <a:ext cx="418655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The quick brown fox jumps over the lazy dog. </a:t>
            </a:r>
            <a:endParaRPr lang="zh-TW" altLang="en-US" sz="1400" dirty="0"/>
          </a:p>
        </p:txBody>
      </p:sp>
      <p:sp>
        <p:nvSpPr>
          <p:cNvPr id="20" name="文字方塊 45"/>
          <p:cNvSpPr txBox="1"/>
          <p:nvPr/>
        </p:nvSpPr>
        <p:spPr>
          <a:xfrm>
            <a:off x="3102064" y="452757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TW" sz="2400" dirty="0"/>
              <a:t>Process</a:t>
            </a:r>
            <a:endParaRPr lang="zh-TW" altLang="en-US" sz="2400" dirty="0"/>
          </a:p>
        </p:txBody>
      </p:sp>
      <p:sp>
        <p:nvSpPr>
          <p:cNvPr id="21" name="矩形 20"/>
          <p:cNvSpPr/>
          <p:nvPr/>
        </p:nvSpPr>
        <p:spPr>
          <a:xfrm>
            <a:off x="240269" y="4930041"/>
            <a:ext cx="4186553"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ltLang="zh-TW" sz="1400" dirty="0"/>
              <a:t>The quick brown fox jumps over the lazy dog. 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3154584084"/>
      </p:ext>
    </p:extLst>
  </p:cSld>
  <p:clrMapOvr>
    <a:masterClrMapping/>
  </p:clrMapOvr>
  <p:timing>
    <p:tnLst>
      <p:par>
        <p:cTn id="1" dur="indefinite" restart="never" nodeType="tmRoot"/>
      </p:par>
    </p:tnLst>
  </p:timing>
</p:sld>
</file>

<file path=ppt/slides/slide8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投影片編號版面配置區 4"/>
          <p:cNvSpPr>
            <a:spLocks noGrp="1"/>
          </p:cNvSpPr>
          <p:nvPr>
            <p:ph type="sldNum" sz="quarter" idx="10"/>
          </p:nvPr>
        </p:nvSpPr>
        <p:spPr/>
        <p:txBody>
          <a:bodyPr/>
          <a:lstStyle/>
          <a:p>
            <a:fld id="{E27FD744-A41C-4EAD-96D0-2F84A994B62C}" type="slidenum">
              <a:rPr lang="zh-TW" altLang="en-US" smtClean="0"/>
              <a:t>863</a:t>
            </a:fld>
            <a:endParaRPr lang="zh-TW" altLang="en-US"/>
          </a:p>
        </p:txBody>
      </p:sp>
      <p:sp>
        <p:nvSpPr>
          <p:cNvPr id="6" name="頁尾版面配置區 5"/>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623435961"/>
      </p:ext>
    </p:extLst>
  </p:cSld>
  <p:clrMapOvr>
    <a:masterClrMapping/>
  </p:clrMapOvr>
  <p:timing>
    <p:tnLst>
      <p:par>
        <p:cTn id="1" dur="indefinite" restart="never" nodeType="tmRoot"/>
      </p:par>
    </p:tnLst>
  </p:timing>
</p:sld>
</file>

<file path=ppt/slides/slide8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圖片版面配置區 21"/>
          <p:cNvPicPr>
            <a:picLocks noGrp="1" noChangeAspect="1"/>
          </p:cNvPicPr>
          <p:nvPr>
            <p:ph type="pic" sz="quarter" idx="20"/>
          </p:nvPr>
        </p:nvPicPr>
        <p:blipFill>
          <a:blip r:embed="rId2"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9"/>
          </p:nvPr>
        </p:nvPicPr>
        <p:blipFill>
          <a:blip r:embed="rId3" cstate="email">
            <a:extLst>
              <a:ext uri="{28A0092B-C50C-407E-A947-70E740481C1C}">
                <a14:useLocalDpi xmlns:a14="http://schemas.microsoft.com/office/drawing/2010/main"/>
              </a:ext>
            </a:extLst>
          </a:blip>
          <a:srcRect/>
          <a:stretch>
            <a:fillRect/>
          </a:stretch>
        </p:blipFill>
        <p:spPr/>
      </p:pic>
      <p:sp>
        <p:nvSpPr>
          <p:cNvPr id="5" name="投影片編號版面配置區 4"/>
          <p:cNvSpPr>
            <a:spLocks noGrp="1"/>
          </p:cNvSpPr>
          <p:nvPr>
            <p:ph type="sldNum" sz="quarter" idx="10"/>
          </p:nvPr>
        </p:nvSpPr>
        <p:spPr/>
        <p:txBody>
          <a:bodyPr/>
          <a:lstStyle/>
          <a:p>
            <a:fld id="{E27FD744-A41C-4EAD-96D0-2F84A994B62C}" type="slidenum">
              <a:rPr lang="zh-TW" altLang="en-US" smtClean="0"/>
              <a:t>864</a:t>
            </a:fld>
            <a:endParaRPr lang="zh-TW" altLang="en-US"/>
          </a:p>
        </p:txBody>
      </p:sp>
      <p:sp>
        <p:nvSpPr>
          <p:cNvPr id="6" name="頁尾版面配置區 5"/>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8" name="圖片版面配置區 17"/>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21"/>
          </p:nvPr>
        </p:nvPicPr>
        <p:blipFill>
          <a:blip r:embed="rId7"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22"/>
          </p:nvPr>
        </p:nvPicPr>
        <p:blipFill>
          <a:blip r:embed="rId8"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23"/>
          </p:nvPr>
        </p:nvPicPr>
        <p:blipFill>
          <a:blip r:embed="rId9"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24"/>
          </p:nvPr>
        </p:nvPicPr>
        <p:blipFill>
          <a:blip r:embed="rId10" cstate="email">
            <a:extLst>
              <a:ext uri="{28A0092B-C50C-407E-A947-70E740481C1C}">
                <a14:useLocalDpi xmlns:a14="http://schemas.microsoft.com/office/drawing/2010/main"/>
              </a:ext>
            </a:extLst>
          </a:blip>
          <a:srcRect/>
          <a:stretch>
            <a:fillRect/>
          </a:stretch>
        </p:blipFill>
        <p:spPr/>
      </p:pic>
      <p:sp>
        <p:nvSpPr>
          <p:cNvPr id="13" name="矩形 12"/>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文字方塊 13"/>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430</a:t>
            </a:r>
            <a:endParaRPr lang="zh-TW" altLang="en-US" sz="3600" dirty="0">
              <a:solidFill>
                <a:schemeClr val="bg1">
                  <a:lumMod val="50000"/>
                </a:schemeClr>
              </a:solidFill>
            </a:endParaRPr>
          </a:p>
        </p:txBody>
      </p:sp>
      <p:sp>
        <p:nvSpPr>
          <p:cNvPr id="15" name="矩形 14"/>
          <p:cNvSpPr/>
          <p:nvPr/>
        </p:nvSpPr>
        <p:spPr>
          <a:xfrm>
            <a:off x="5534116"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4951186" y="2181225"/>
            <a:ext cx="582930" cy="422910"/>
            <a:chOff x="2068830" y="3314700"/>
            <a:chExt cx="582930" cy="422910"/>
          </a:xfrm>
        </p:grpSpPr>
        <p:sp>
          <p:nvSpPr>
            <p:cNvPr id="17" name="矩形 16"/>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5534116"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9" name="群組 28"/>
          <p:cNvGrpSpPr/>
          <p:nvPr/>
        </p:nvGrpSpPr>
        <p:grpSpPr>
          <a:xfrm>
            <a:off x="4951186" y="3229737"/>
            <a:ext cx="582930" cy="422910"/>
            <a:chOff x="2068830" y="3314700"/>
            <a:chExt cx="582930" cy="422910"/>
          </a:xfrm>
        </p:grpSpPr>
        <p:sp>
          <p:nvSpPr>
            <p:cNvPr id="30" name="矩形 29"/>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2" name="矩形 31"/>
          <p:cNvSpPr/>
          <p:nvPr/>
        </p:nvSpPr>
        <p:spPr>
          <a:xfrm>
            <a:off x="5534116"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3" name="群組 32"/>
          <p:cNvGrpSpPr/>
          <p:nvPr/>
        </p:nvGrpSpPr>
        <p:grpSpPr>
          <a:xfrm>
            <a:off x="4951186" y="4278249"/>
            <a:ext cx="582930" cy="422910"/>
            <a:chOff x="2068830" y="3314700"/>
            <a:chExt cx="582930" cy="422910"/>
          </a:xfrm>
        </p:grpSpPr>
        <p:sp>
          <p:nvSpPr>
            <p:cNvPr id="34" name="矩形 33"/>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6" name="矩形 35"/>
          <p:cNvSpPr/>
          <p:nvPr/>
        </p:nvSpPr>
        <p:spPr>
          <a:xfrm>
            <a:off x="5534116"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7" name="群組 36"/>
          <p:cNvGrpSpPr/>
          <p:nvPr/>
        </p:nvGrpSpPr>
        <p:grpSpPr>
          <a:xfrm>
            <a:off x="4951186" y="5326761"/>
            <a:ext cx="582930" cy="422910"/>
            <a:chOff x="2068830" y="3314700"/>
            <a:chExt cx="582930" cy="422910"/>
          </a:xfrm>
        </p:grpSpPr>
        <p:sp>
          <p:nvSpPr>
            <p:cNvPr id="38" name="矩形 37"/>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9"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42667841"/>
      </p:ext>
    </p:extLst>
  </p:cSld>
  <p:clrMapOvr>
    <a:masterClrMapping/>
  </p:clrMapOvr>
  <p:timing>
    <p:tnLst>
      <p:par>
        <p:cTn id="1" dur="indefinite" restart="never" nodeType="tmRoot"/>
      </p:par>
    </p:tnLst>
  </p:timing>
</p:sld>
</file>

<file path=ppt/slides/slide8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20"/>
          </p:nvPr>
        </p:nvSpPr>
        <p:spPr/>
      </p:sp>
      <p:sp>
        <p:nvSpPr>
          <p:cNvPr id="3" name="圖片版面配置區 2"/>
          <p:cNvSpPr>
            <a:spLocks noGrp="1"/>
          </p:cNvSpPr>
          <p:nvPr>
            <p:ph type="pic" sz="quarter" idx="19"/>
          </p:nvPr>
        </p:nvSpPr>
        <p:spPr/>
      </p:sp>
      <p:sp>
        <p:nvSpPr>
          <p:cNvPr id="4" name="投影片編號版面配置區 3"/>
          <p:cNvSpPr>
            <a:spLocks noGrp="1"/>
          </p:cNvSpPr>
          <p:nvPr>
            <p:ph type="sldNum" sz="quarter" idx="10"/>
          </p:nvPr>
        </p:nvSpPr>
        <p:spPr/>
        <p:txBody>
          <a:bodyPr/>
          <a:lstStyle/>
          <a:p>
            <a:fld id="{E27FD744-A41C-4EAD-96D0-2F84A994B62C}" type="slidenum">
              <a:rPr lang="zh-TW" altLang="en-US" smtClean="0"/>
              <a:t>865</a:t>
            </a:fld>
            <a:endParaRPr lang="zh-TW" altLang="en-US"/>
          </a:p>
        </p:txBody>
      </p:sp>
      <p:sp>
        <p:nvSpPr>
          <p:cNvPr id="5" name="頁尾版面配置區 4"/>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6" name="圖片版面配置區 5"/>
          <p:cNvSpPr>
            <a:spLocks noGrp="1"/>
          </p:cNvSpPr>
          <p:nvPr>
            <p:ph type="pic" sz="quarter" idx="13"/>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7"/>
          </p:nvPr>
        </p:nvSpPr>
        <p:spPr/>
      </p:sp>
      <p:sp>
        <p:nvSpPr>
          <p:cNvPr id="9" name="圖片版面配置區 8"/>
          <p:cNvSpPr>
            <a:spLocks noGrp="1"/>
          </p:cNvSpPr>
          <p:nvPr>
            <p:ph type="pic" sz="quarter" idx="21"/>
          </p:nvPr>
        </p:nvSpPr>
        <p:spPr/>
      </p:sp>
      <p:sp>
        <p:nvSpPr>
          <p:cNvPr id="10" name="圖片版面配置區 9"/>
          <p:cNvSpPr>
            <a:spLocks noGrp="1"/>
          </p:cNvSpPr>
          <p:nvPr>
            <p:ph type="pic" sz="quarter" idx="22"/>
          </p:nvPr>
        </p:nvSpPr>
        <p:spPr/>
      </p:sp>
      <p:sp>
        <p:nvSpPr>
          <p:cNvPr id="11" name="圖片版面配置區 10"/>
          <p:cNvSpPr>
            <a:spLocks noGrp="1"/>
          </p:cNvSpPr>
          <p:nvPr>
            <p:ph type="pic" sz="quarter" idx="23"/>
          </p:nvPr>
        </p:nvSpPr>
        <p:spPr/>
      </p:sp>
      <p:sp>
        <p:nvSpPr>
          <p:cNvPr id="12" name="圖片版面配置區 11"/>
          <p:cNvSpPr>
            <a:spLocks noGrp="1"/>
          </p:cNvSpPr>
          <p:nvPr>
            <p:ph type="pic" sz="quarter" idx="24"/>
          </p:nvPr>
        </p:nvSpPr>
        <p:spPr/>
      </p:sp>
    </p:spTree>
    <p:extLst>
      <p:ext uri="{BB962C8B-B14F-4D97-AF65-F5344CB8AC3E}">
        <p14:creationId xmlns:p14="http://schemas.microsoft.com/office/powerpoint/2010/main" val="24681151"/>
      </p:ext>
    </p:extLst>
  </p:cSld>
  <p:clrMapOvr>
    <a:masterClrMapping/>
  </p:clrMapOvr>
  <p:timing>
    <p:tnLst>
      <p:par>
        <p:cTn id="1" dur="indefinite" restart="never" nodeType="tmRoot"/>
      </p:par>
    </p:tnLst>
  </p:timing>
</p:sld>
</file>

<file path=ppt/slides/slide8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投影片編號版面配置區 3"/>
          <p:cNvSpPr>
            <a:spLocks noGrp="1"/>
          </p:cNvSpPr>
          <p:nvPr>
            <p:ph type="sldNum" sz="quarter" idx="10"/>
          </p:nvPr>
        </p:nvSpPr>
        <p:spPr/>
        <p:txBody>
          <a:bodyPr/>
          <a:lstStyle/>
          <a:p>
            <a:fld id="{E27FD744-A41C-4EAD-96D0-2F84A994B62C}" type="slidenum">
              <a:rPr lang="zh-TW" altLang="en-US" smtClean="0"/>
              <a:t>866</a:t>
            </a:fld>
            <a:endParaRPr lang="zh-TW" altLang="en-US"/>
          </a:p>
        </p:txBody>
      </p:sp>
      <p:sp>
        <p:nvSpPr>
          <p:cNvPr id="5" name="頁尾版面配置區 4"/>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431</a:t>
            </a:r>
            <a:endParaRPr lang="zh-TW" altLang="en-US" sz="3600" dirty="0">
              <a:solidFill>
                <a:schemeClr val="bg1">
                  <a:lumMod val="50000"/>
                </a:schemeClr>
              </a:solidFill>
            </a:endParaRPr>
          </a:p>
        </p:txBody>
      </p:sp>
      <p:sp>
        <p:nvSpPr>
          <p:cNvPr id="9" name="矩形 8"/>
          <p:cNvSpPr/>
          <p:nvPr/>
        </p:nvSpPr>
        <p:spPr>
          <a:xfrm>
            <a:off x="5712351" y="1828800"/>
            <a:ext cx="3431650" cy="39052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0" name="文字方塊 20"/>
          <p:cNvSpPr txBox="1"/>
          <p:nvPr/>
        </p:nvSpPr>
        <p:spPr>
          <a:xfrm>
            <a:off x="6589697" y="224760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6589697" y="265007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12" name="文字方塊 22"/>
          <p:cNvSpPr txBox="1"/>
          <p:nvPr/>
        </p:nvSpPr>
        <p:spPr>
          <a:xfrm>
            <a:off x="6589697" y="333553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3" name="矩形 12"/>
          <p:cNvSpPr/>
          <p:nvPr/>
        </p:nvSpPr>
        <p:spPr>
          <a:xfrm>
            <a:off x="6589697" y="373799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14" name="文字方塊 24"/>
          <p:cNvSpPr txBox="1"/>
          <p:nvPr/>
        </p:nvSpPr>
        <p:spPr>
          <a:xfrm>
            <a:off x="6589697" y="432276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5" name="矩形 14"/>
          <p:cNvSpPr/>
          <p:nvPr/>
        </p:nvSpPr>
        <p:spPr>
          <a:xfrm>
            <a:off x="6589697" y="472523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a:t>
            </a:r>
            <a:endParaRPr lang="zh-TW" altLang="en-US" sz="1400" dirty="0">
              <a:solidFill>
                <a:schemeClr val="bg1"/>
              </a:solidFill>
            </a:endParaRPr>
          </a:p>
        </p:txBody>
      </p:sp>
      <p:sp>
        <p:nvSpPr>
          <p:cNvPr id="19" name="橢圓 18"/>
          <p:cNvSpPr/>
          <p:nvPr/>
        </p:nvSpPr>
        <p:spPr>
          <a:xfrm>
            <a:off x="6050016" y="3567327"/>
            <a:ext cx="523644" cy="523644"/>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0" name="群組 19"/>
          <p:cNvGrpSpPr/>
          <p:nvPr/>
        </p:nvGrpSpPr>
        <p:grpSpPr>
          <a:xfrm>
            <a:off x="6181212" y="3721331"/>
            <a:ext cx="261252" cy="215637"/>
            <a:chOff x="13079250" y="23448756"/>
            <a:chExt cx="2967819" cy="2449630"/>
          </a:xfrm>
          <a:solidFill>
            <a:schemeClr val="bg1"/>
          </a:solidFill>
        </p:grpSpPr>
        <p:sp>
          <p:nvSpPr>
            <p:cNvPr id="32" name="手繪多邊形 3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手繪多邊形 3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橢圓 20"/>
          <p:cNvSpPr/>
          <p:nvPr/>
        </p:nvSpPr>
        <p:spPr>
          <a:xfrm>
            <a:off x="6050016" y="2479404"/>
            <a:ext cx="523644" cy="523644"/>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手繪多邊形 21"/>
          <p:cNvSpPr>
            <a:spLocks/>
          </p:cNvSpPr>
          <p:nvPr/>
        </p:nvSpPr>
        <p:spPr bwMode="auto">
          <a:xfrm flipV="1">
            <a:off x="6229952" y="2589987"/>
            <a:ext cx="163772" cy="302479"/>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橢圓 22"/>
          <p:cNvSpPr/>
          <p:nvPr/>
        </p:nvSpPr>
        <p:spPr>
          <a:xfrm>
            <a:off x="6050016" y="4554566"/>
            <a:ext cx="523644" cy="523644"/>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6183747" y="4688829"/>
            <a:ext cx="256182" cy="255117"/>
            <a:chOff x="35309818" y="13261794"/>
            <a:chExt cx="2516828" cy="2506357"/>
          </a:xfrm>
          <a:solidFill>
            <a:schemeClr val="bg1"/>
          </a:solidFill>
        </p:grpSpPr>
        <p:sp>
          <p:nvSpPr>
            <p:cNvPr id="25" name="手繪多邊形 2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785905032"/>
      </p:ext>
    </p:extLst>
  </p:cSld>
  <p:clrMapOvr>
    <a:masterClrMapping/>
  </p:clrMapOvr>
  <p:timing>
    <p:tnLst>
      <p:par>
        <p:cTn id="1" dur="indefinite" restart="never" nodeType="tmRoot"/>
      </p:par>
    </p:tnLst>
  </p:timing>
</p:sld>
</file>

<file path=ppt/slides/slide8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867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4192348633"/>
      </p:ext>
    </p:extLst>
  </p:cSld>
  <p:clrMapOvr>
    <a:masterClrMapping/>
  </p:clrMapOvr>
  <p:timing>
    <p:tnLst>
      <p:par>
        <p:cTn id="1" dur="indefinite" restart="never" nodeType="tmRoot"/>
      </p:par>
    </p:tnLst>
  </p:timing>
</p:sld>
</file>

<file path=ppt/slides/slide8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868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0" name="圖片版面配置區 9"/>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432</a:t>
            </a:r>
            <a:endParaRPr lang="zh-TW" altLang="en-US" sz="3600" dirty="0">
              <a:solidFill>
                <a:schemeClr val="bg1">
                  <a:lumMod val="50000"/>
                </a:schemeClr>
              </a:solidFill>
            </a:endParaRPr>
          </a:p>
        </p:txBody>
      </p:sp>
      <p:grpSp>
        <p:nvGrpSpPr>
          <p:cNvPr id="11" name="群組 10"/>
          <p:cNvGrpSpPr/>
          <p:nvPr/>
        </p:nvGrpSpPr>
        <p:grpSpPr>
          <a:xfrm>
            <a:off x="560912" y="2208486"/>
            <a:ext cx="421170" cy="421170"/>
            <a:chOff x="1600200" y="2308860"/>
            <a:chExt cx="594360" cy="594360"/>
          </a:xfrm>
          <a:noFill/>
        </p:grpSpPr>
        <p:sp>
          <p:nvSpPr>
            <p:cNvPr id="13" name="橢圓 1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1046877" y="2049739"/>
            <a:ext cx="3554152"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560912" y="3183846"/>
            <a:ext cx="421170" cy="421170"/>
            <a:chOff x="1600200" y="2308860"/>
            <a:chExt cx="594360" cy="594360"/>
          </a:xfrm>
          <a:noFill/>
        </p:grpSpPr>
        <p:sp>
          <p:nvSpPr>
            <p:cNvPr id="18" name="橢圓 1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7" name="矩形 16"/>
          <p:cNvSpPr/>
          <p:nvPr/>
        </p:nvSpPr>
        <p:spPr>
          <a:xfrm>
            <a:off x="1046877" y="3025099"/>
            <a:ext cx="3554152"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1" name="群組 20"/>
          <p:cNvGrpSpPr/>
          <p:nvPr/>
        </p:nvGrpSpPr>
        <p:grpSpPr>
          <a:xfrm>
            <a:off x="560912" y="4159206"/>
            <a:ext cx="421170" cy="421170"/>
            <a:chOff x="1600200" y="2308860"/>
            <a:chExt cx="594360" cy="594360"/>
          </a:xfrm>
          <a:noFill/>
        </p:grpSpPr>
        <p:sp>
          <p:nvSpPr>
            <p:cNvPr id="23" name="橢圓 2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046877" y="4000459"/>
            <a:ext cx="3554152"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6" name="群組 25"/>
          <p:cNvGrpSpPr/>
          <p:nvPr/>
        </p:nvGrpSpPr>
        <p:grpSpPr>
          <a:xfrm>
            <a:off x="560912" y="5134566"/>
            <a:ext cx="421170" cy="421170"/>
            <a:chOff x="1600200" y="2308860"/>
            <a:chExt cx="594360" cy="594360"/>
          </a:xfrm>
          <a:noFill/>
        </p:grpSpPr>
        <p:sp>
          <p:nvSpPr>
            <p:cNvPr id="28" name="橢圓 2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矩形 26"/>
          <p:cNvSpPr/>
          <p:nvPr/>
        </p:nvSpPr>
        <p:spPr>
          <a:xfrm>
            <a:off x="1046877" y="4975819"/>
            <a:ext cx="3554152"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Tree>
    <p:extLst>
      <p:ext uri="{BB962C8B-B14F-4D97-AF65-F5344CB8AC3E}">
        <p14:creationId xmlns:p14="http://schemas.microsoft.com/office/powerpoint/2010/main" val="3890069698"/>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0"/>
          </p:nvPr>
        </p:nvPicPr>
        <p:blipFill>
          <a:blip r:embed="rId4"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4"/>
          </p:nvPr>
        </p:nvSpPr>
        <p:spPr/>
        <p:txBody>
          <a:bodyPr/>
          <a:lstStyle/>
          <a:p>
            <a:fld id="{E27FD744-A41C-4EAD-96D0-2F84A994B62C}" type="slidenum">
              <a:rPr lang="zh-TW" altLang="en-US" smtClean="0"/>
              <a:t>86</a:t>
            </a:fld>
            <a:endParaRPr lang="zh-TW" altLang="en-US"/>
          </a:p>
        </p:txBody>
      </p:sp>
      <p:sp>
        <p:nvSpPr>
          <p:cNvPr id="12" name="矩形 11"/>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041</a:t>
            </a:r>
            <a:endParaRPr lang="zh-TW" altLang="en-US" sz="3600" dirty="0">
              <a:solidFill>
                <a:schemeClr val="bg1">
                  <a:lumMod val="50000"/>
                </a:schemeClr>
              </a:solidFill>
            </a:endParaRPr>
          </a:p>
        </p:txBody>
      </p:sp>
      <p:sp>
        <p:nvSpPr>
          <p:cNvPr id="14" name="矩形 13"/>
          <p:cNvSpPr/>
          <p:nvPr/>
        </p:nvSpPr>
        <p:spPr>
          <a:xfrm>
            <a:off x="3876988" y="407953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5" name="群組 14"/>
          <p:cNvGrpSpPr/>
          <p:nvPr/>
        </p:nvGrpSpPr>
        <p:grpSpPr>
          <a:xfrm>
            <a:off x="3399912" y="4108671"/>
            <a:ext cx="403390" cy="40339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3876988" y="480343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9" name="群組 18"/>
          <p:cNvGrpSpPr/>
          <p:nvPr/>
        </p:nvGrpSpPr>
        <p:grpSpPr>
          <a:xfrm>
            <a:off x="3399912" y="4832571"/>
            <a:ext cx="403390" cy="403390"/>
            <a:chOff x="5023476" y="1967700"/>
            <a:chExt cx="421170" cy="421170"/>
          </a:xfrm>
        </p:grpSpPr>
        <p:sp>
          <p:nvSpPr>
            <p:cNvPr id="20" name="橢圓 19"/>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3399912" y="5556471"/>
            <a:ext cx="403390" cy="403390"/>
            <a:chOff x="5023476" y="1967700"/>
            <a:chExt cx="421170" cy="421170"/>
          </a:xfrm>
        </p:grpSpPr>
        <p:sp>
          <p:nvSpPr>
            <p:cNvPr id="23" name="橢圓 22"/>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3876988" y="549655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144034733"/>
      </p:ext>
    </p:extLst>
  </p:cSld>
  <p:clrMapOvr>
    <a:masterClrMapping/>
  </p:clrMapOvr>
  <p:timing>
    <p:tnLst>
      <p:par>
        <p:cTn id="1" dur="indefinite" restart="never" nodeType="tmRoot"/>
      </p:par>
    </p:tnLst>
  </p:timing>
</p:sld>
</file>

<file path=ppt/slides/slide8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869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Tree>
    <p:extLst>
      <p:ext uri="{BB962C8B-B14F-4D97-AF65-F5344CB8AC3E}">
        <p14:creationId xmlns:p14="http://schemas.microsoft.com/office/powerpoint/2010/main" val="2519420469"/>
      </p:ext>
    </p:extLst>
  </p:cSld>
  <p:clrMapOvr>
    <a:masterClrMapping/>
  </p:clrMapOvr>
  <p:timing>
    <p:tnLst>
      <p:par>
        <p:cTn id="1" dur="indefinite" restart="never" nodeType="tmRoot"/>
      </p:par>
    </p:tnLst>
  </p:timing>
</p:sld>
</file>

<file path=ppt/slides/slide8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870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433</a:t>
            </a:r>
            <a:endParaRPr lang="zh-TW" altLang="en-US" sz="3600" dirty="0">
              <a:solidFill>
                <a:schemeClr val="bg1">
                  <a:lumMod val="50000"/>
                </a:schemeClr>
              </a:solidFill>
            </a:endParaRPr>
          </a:p>
        </p:txBody>
      </p:sp>
      <p:sp>
        <p:nvSpPr>
          <p:cNvPr id="8" name="矩形 7"/>
          <p:cNvSpPr/>
          <p:nvPr/>
        </p:nvSpPr>
        <p:spPr>
          <a:xfrm>
            <a:off x="985217"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9" name="矩形 8"/>
          <p:cNvSpPr/>
          <p:nvPr/>
        </p:nvSpPr>
        <p:spPr>
          <a:xfrm>
            <a:off x="985217"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985217"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2" name="矩形 11"/>
          <p:cNvSpPr/>
          <p:nvPr/>
        </p:nvSpPr>
        <p:spPr>
          <a:xfrm>
            <a:off x="985217"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4" name="群組 13"/>
          <p:cNvGrpSpPr/>
          <p:nvPr/>
        </p:nvGrpSpPr>
        <p:grpSpPr>
          <a:xfrm>
            <a:off x="499251" y="3220797"/>
            <a:ext cx="421170" cy="421170"/>
            <a:chOff x="5023476" y="3019260"/>
            <a:chExt cx="421170" cy="421170"/>
          </a:xfrm>
        </p:grpSpPr>
        <p:sp>
          <p:nvSpPr>
            <p:cNvPr id="15" name="橢圓 14"/>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加號 1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7" name="群組 16"/>
          <p:cNvGrpSpPr/>
          <p:nvPr/>
        </p:nvGrpSpPr>
        <p:grpSpPr>
          <a:xfrm>
            <a:off x="499251" y="2169237"/>
            <a:ext cx="421170" cy="421170"/>
            <a:chOff x="5023476" y="3019260"/>
            <a:chExt cx="421170" cy="421170"/>
          </a:xfrm>
        </p:grpSpPr>
        <p:sp>
          <p:nvSpPr>
            <p:cNvPr id="18" name="橢圓 1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加號 1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0" name="群組 19"/>
          <p:cNvGrpSpPr/>
          <p:nvPr/>
        </p:nvGrpSpPr>
        <p:grpSpPr>
          <a:xfrm>
            <a:off x="499251" y="4272357"/>
            <a:ext cx="421170" cy="421170"/>
            <a:chOff x="5023476" y="3019260"/>
            <a:chExt cx="421170" cy="421170"/>
          </a:xfrm>
        </p:grpSpPr>
        <p:sp>
          <p:nvSpPr>
            <p:cNvPr id="21" name="橢圓 20"/>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3" name="群組 22"/>
          <p:cNvGrpSpPr/>
          <p:nvPr/>
        </p:nvGrpSpPr>
        <p:grpSpPr>
          <a:xfrm>
            <a:off x="499251" y="5323917"/>
            <a:ext cx="421170" cy="421170"/>
            <a:chOff x="5023476" y="3019260"/>
            <a:chExt cx="421170" cy="421170"/>
          </a:xfrm>
        </p:grpSpPr>
        <p:sp>
          <p:nvSpPr>
            <p:cNvPr id="24" name="橢圓 23"/>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加號 24"/>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3748856014"/>
      </p:ext>
    </p:extLst>
  </p:cSld>
  <p:clrMapOvr>
    <a:masterClrMapping/>
  </p:clrMapOvr>
  <p:timing>
    <p:tnLst>
      <p:par>
        <p:cTn id="1" dur="indefinite" restart="never" nodeType="tmRoot"/>
      </p:par>
    </p:tnLst>
  </p:timing>
</p:sld>
</file>

<file path=ppt/slides/slide8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871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Tree>
    <p:extLst>
      <p:ext uri="{BB962C8B-B14F-4D97-AF65-F5344CB8AC3E}">
        <p14:creationId xmlns:p14="http://schemas.microsoft.com/office/powerpoint/2010/main" val="2916292306"/>
      </p:ext>
    </p:extLst>
  </p:cSld>
  <p:clrMapOvr>
    <a:masterClrMapping/>
  </p:clrMapOvr>
  <p:timing>
    <p:tnLst>
      <p:par>
        <p:cTn id="1" dur="indefinite" restart="never" nodeType="tmRoot"/>
      </p:par>
    </p:tnLst>
  </p:timing>
</p:sld>
</file>

<file path=ppt/slides/slide8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872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6"/>
          </p:nvPr>
        </p:nvPicPr>
        <p:blipFill rotWithShape="1">
          <a:blip r:embed="rId3" cstate="email">
            <a:extLst>
              <a:ext uri="{28A0092B-C50C-407E-A947-70E740481C1C}">
                <a14:useLocalDpi xmlns:a14="http://schemas.microsoft.com/office/drawing/2010/main"/>
              </a:ext>
            </a:extLst>
          </a:blip>
          <a:srcRect/>
          <a:stretch/>
        </p:blipFill>
        <p:spPr/>
      </p:pic>
      <p:pic>
        <p:nvPicPr>
          <p:cNvPr id="17" name="圖片版面配置區 16"/>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753788"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141517"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434</a:t>
            </a:r>
            <a:endParaRPr lang="zh-TW" altLang="en-US" sz="3600" dirty="0">
              <a:solidFill>
                <a:schemeClr val="bg1">
                  <a:lumMod val="50000"/>
                </a:schemeClr>
              </a:solidFill>
            </a:endParaRPr>
          </a:p>
        </p:txBody>
      </p:sp>
      <p:grpSp>
        <p:nvGrpSpPr>
          <p:cNvPr id="10" name="群組 9"/>
          <p:cNvGrpSpPr/>
          <p:nvPr/>
        </p:nvGrpSpPr>
        <p:grpSpPr>
          <a:xfrm>
            <a:off x="753788" y="1755499"/>
            <a:ext cx="2791674" cy="954107"/>
            <a:chOff x="6149127" y="1804267"/>
            <a:chExt cx="2791674" cy="954107"/>
          </a:xfrm>
        </p:grpSpPr>
        <p:sp>
          <p:nvSpPr>
            <p:cNvPr id="11" name="矩形 10"/>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2" name="群組 11"/>
            <p:cNvGrpSpPr/>
            <p:nvPr/>
          </p:nvGrpSpPr>
          <p:grpSpPr>
            <a:xfrm>
              <a:off x="6149127" y="1865227"/>
              <a:ext cx="364036" cy="364036"/>
              <a:chOff x="439901" y="1993616"/>
              <a:chExt cx="364036" cy="364036"/>
            </a:xfrm>
          </p:grpSpPr>
          <p:sp>
            <p:nvSpPr>
              <p:cNvPr id="13" name="圓角矩形 12"/>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4" name="手繪多邊形 13"/>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16" name="群組 15"/>
          <p:cNvGrpSpPr/>
          <p:nvPr/>
        </p:nvGrpSpPr>
        <p:grpSpPr>
          <a:xfrm>
            <a:off x="753788" y="2872083"/>
            <a:ext cx="2791674" cy="954107"/>
            <a:chOff x="6149127" y="2941171"/>
            <a:chExt cx="2791674" cy="954107"/>
          </a:xfrm>
        </p:grpSpPr>
        <p:sp>
          <p:nvSpPr>
            <p:cNvPr id="18" name="矩形 17"/>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9" name="群組 18"/>
            <p:cNvGrpSpPr/>
            <p:nvPr/>
          </p:nvGrpSpPr>
          <p:grpSpPr>
            <a:xfrm>
              <a:off x="6149127" y="3002131"/>
              <a:ext cx="364036" cy="364036"/>
              <a:chOff x="439901" y="1993616"/>
              <a:chExt cx="364036" cy="364036"/>
            </a:xfrm>
          </p:grpSpPr>
          <p:sp>
            <p:nvSpPr>
              <p:cNvPr id="20" name="圓角矩形 19"/>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手繪多邊形 20"/>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2" name="群組 21"/>
          <p:cNvGrpSpPr/>
          <p:nvPr/>
        </p:nvGrpSpPr>
        <p:grpSpPr>
          <a:xfrm>
            <a:off x="753788" y="3988667"/>
            <a:ext cx="2791674" cy="954107"/>
            <a:chOff x="6149127" y="3992731"/>
            <a:chExt cx="2791674" cy="954107"/>
          </a:xfrm>
        </p:grpSpPr>
        <p:sp>
          <p:nvSpPr>
            <p:cNvPr id="23" name="矩形 22"/>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4" name="群組 23"/>
            <p:cNvGrpSpPr/>
            <p:nvPr/>
          </p:nvGrpSpPr>
          <p:grpSpPr>
            <a:xfrm>
              <a:off x="6149127" y="4053691"/>
              <a:ext cx="364036" cy="364036"/>
              <a:chOff x="439901" y="1993616"/>
              <a:chExt cx="364036" cy="364036"/>
            </a:xfrm>
          </p:grpSpPr>
          <p:sp>
            <p:nvSpPr>
              <p:cNvPr id="25" name="圓角矩形 24"/>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手繪多邊形 25"/>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27" name="群組 26"/>
          <p:cNvGrpSpPr/>
          <p:nvPr/>
        </p:nvGrpSpPr>
        <p:grpSpPr>
          <a:xfrm>
            <a:off x="753788" y="5105251"/>
            <a:ext cx="2791674" cy="954107"/>
            <a:chOff x="6149127" y="5044291"/>
            <a:chExt cx="2791674" cy="954107"/>
          </a:xfrm>
        </p:grpSpPr>
        <p:sp>
          <p:nvSpPr>
            <p:cNvPr id="28" name="矩形 27"/>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9" name="群組 28"/>
            <p:cNvGrpSpPr/>
            <p:nvPr/>
          </p:nvGrpSpPr>
          <p:grpSpPr>
            <a:xfrm>
              <a:off x="6149127" y="5105251"/>
              <a:ext cx="364036" cy="364036"/>
              <a:chOff x="439901" y="1993616"/>
              <a:chExt cx="364036" cy="364036"/>
            </a:xfrm>
          </p:grpSpPr>
          <p:sp>
            <p:nvSpPr>
              <p:cNvPr id="30" name="圓角矩形 29"/>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手繪多邊形 30"/>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4264864025"/>
      </p:ext>
    </p:extLst>
  </p:cSld>
  <p:clrMapOvr>
    <a:masterClrMapping/>
  </p:clrMapOvr>
  <p:timing>
    <p:tnLst>
      <p:par>
        <p:cTn id="1" dur="indefinite" restart="never" nodeType="tmRoot"/>
      </p:par>
    </p:tnLst>
  </p:timing>
</p:sld>
</file>

<file path=ppt/slides/slide8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873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6"/>
          </p:nvPr>
        </p:nvSpPr>
        <p:spPr/>
      </p:sp>
      <p:sp>
        <p:nvSpPr>
          <p:cNvPr id="6" name="圖片版面配置區 5"/>
          <p:cNvSpPr>
            <a:spLocks noGrp="1"/>
          </p:cNvSpPr>
          <p:nvPr>
            <p:ph type="pic" sz="quarter" idx="17"/>
          </p:nvPr>
        </p:nvSpPr>
        <p:spPr/>
      </p:sp>
    </p:spTree>
    <p:extLst>
      <p:ext uri="{BB962C8B-B14F-4D97-AF65-F5344CB8AC3E}">
        <p14:creationId xmlns:p14="http://schemas.microsoft.com/office/powerpoint/2010/main" val="1640509585"/>
      </p:ext>
    </p:extLst>
  </p:cSld>
  <p:clrMapOvr>
    <a:masterClrMapping/>
  </p:clrMapOvr>
  <p:timing>
    <p:tnLst>
      <p:par>
        <p:cTn id="1" dur="indefinite" restart="never" nodeType="tmRoot"/>
      </p:par>
    </p:tnLst>
  </p:timing>
</p:sld>
</file>

<file path=ppt/slides/slide8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874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11" name="圖片版面配置區 10"/>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435</a:t>
            </a:r>
            <a:endParaRPr lang="zh-TW" altLang="en-US" sz="3600" dirty="0">
              <a:solidFill>
                <a:schemeClr val="bg1">
                  <a:lumMod val="50000"/>
                </a:schemeClr>
              </a:solidFill>
            </a:endParaRPr>
          </a:p>
        </p:txBody>
      </p:sp>
      <p:sp>
        <p:nvSpPr>
          <p:cNvPr id="10" name="文字方塊 51"/>
          <p:cNvSpPr txBox="1"/>
          <p:nvPr/>
        </p:nvSpPr>
        <p:spPr>
          <a:xfrm>
            <a:off x="679528" y="5185054"/>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437305399"/>
      </p:ext>
    </p:extLst>
  </p:cSld>
  <p:clrMapOvr>
    <a:masterClrMapping/>
  </p:clrMapOvr>
  <p:timing>
    <p:tnLst>
      <p:par>
        <p:cTn id="1" dur="indefinite" restart="never" nodeType="tmRoot"/>
      </p:par>
    </p:tnLst>
  </p:timing>
</p:sld>
</file>

<file path=ppt/slides/slide8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875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2989292357"/>
      </p:ext>
    </p:extLst>
  </p:cSld>
  <p:clrMapOvr>
    <a:masterClrMapping/>
  </p:clrMapOvr>
  <p:timing>
    <p:tnLst>
      <p:par>
        <p:cTn id="1" dur="indefinite" restart="never" nodeType="tmRoot"/>
      </p:par>
    </p:tnLst>
  </p:timing>
</p:sld>
</file>

<file path=ppt/slides/slide8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876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436</a:t>
            </a:r>
            <a:endParaRPr lang="zh-TW" altLang="en-US" sz="3600" dirty="0">
              <a:solidFill>
                <a:schemeClr val="bg1">
                  <a:lumMod val="50000"/>
                </a:schemeClr>
              </a:solidFill>
            </a:endParaRPr>
          </a:p>
        </p:txBody>
      </p:sp>
      <p:grpSp>
        <p:nvGrpSpPr>
          <p:cNvPr id="11" name="群組 10"/>
          <p:cNvGrpSpPr/>
          <p:nvPr/>
        </p:nvGrpSpPr>
        <p:grpSpPr>
          <a:xfrm>
            <a:off x="6766609" y="1894362"/>
            <a:ext cx="1821289" cy="1847265"/>
            <a:chOff x="6563886" y="1726115"/>
            <a:chExt cx="1821289" cy="1847265"/>
          </a:xfrm>
        </p:grpSpPr>
        <p:sp>
          <p:nvSpPr>
            <p:cNvPr id="12"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6"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7" name="直線接點 16"/>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群組 17"/>
          <p:cNvGrpSpPr/>
          <p:nvPr/>
        </p:nvGrpSpPr>
        <p:grpSpPr>
          <a:xfrm>
            <a:off x="600400" y="4070980"/>
            <a:ext cx="1821289" cy="1842383"/>
            <a:chOff x="2466757" y="4025798"/>
            <a:chExt cx="1821289" cy="1842383"/>
          </a:xfrm>
        </p:grpSpPr>
        <p:sp>
          <p:nvSpPr>
            <p:cNvPr id="19"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1"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2" name="直線接點 21"/>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群組 23"/>
          <p:cNvGrpSpPr/>
          <p:nvPr/>
        </p:nvGrpSpPr>
        <p:grpSpPr>
          <a:xfrm>
            <a:off x="597179" y="1894362"/>
            <a:ext cx="1821289" cy="1847265"/>
            <a:chOff x="2377732" y="1726115"/>
            <a:chExt cx="1821289" cy="1847265"/>
          </a:xfrm>
        </p:grpSpPr>
        <p:sp>
          <p:nvSpPr>
            <p:cNvPr id="25" name="文字方塊 24"/>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6" name="文字方塊 25"/>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7" name="直線接點 26"/>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群組 27"/>
          <p:cNvGrpSpPr/>
          <p:nvPr/>
        </p:nvGrpSpPr>
        <p:grpSpPr>
          <a:xfrm>
            <a:off x="6766609" y="4070980"/>
            <a:ext cx="1821288" cy="1842383"/>
            <a:chOff x="4742598" y="6028675"/>
            <a:chExt cx="1821288" cy="1842383"/>
          </a:xfrm>
        </p:grpSpPr>
        <p:sp>
          <p:nvSpPr>
            <p:cNvPr id="29"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30"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31" name="直線接點 30"/>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08303264"/>
      </p:ext>
    </p:extLst>
  </p:cSld>
  <p:clrMapOvr>
    <a:masterClrMapping/>
  </p:clrMapOvr>
  <p:timing>
    <p:tnLst>
      <p:par>
        <p:cTn id="1" dur="indefinite" restart="never" nodeType="tmRoot"/>
      </p:par>
    </p:tnLst>
  </p:timing>
</p:sld>
</file>

<file path=ppt/slides/slide8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877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4072045547"/>
      </p:ext>
    </p:extLst>
  </p:cSld>
  <p:clrMapOvr>
    <a:masterClrMapping/>
  </p:clrMapOvr>
  <p:timing>
    <p:tnLst>
      <p:par>
        <p:cTn id="1" dur="indefinite" restart="never" nodeType="tmRoot"/>
      </p:par>
    </p:tnLst>
  </p:timing>
</p:sld>
</file>

<file path=ppt/slides/slide8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878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437</a:t>
            </a:r>
            <a:endParaRPr lang="zh-TW" altLang="en-US" sz="3600" dirty="0">
              <a:solidFill>
                <a:schemeClr val="bg1">
                  <a:lumMod val="50000"/>
                </a:schemeClr>
              </a:solidFill>
            </a:endParaRPr>
          </a:p>
        </p:txBody>
      </p:sp>
      <p:grpSp>
        <p:nvGrpSpPr>
          <p:cNvPr id="7" name="群組 6"/>
          <p:cNvGrpSpPr/>
          <p:nvPr/>
        </p:nvGrpSpPr>
        <p:grpSpPr>
          <a:xfrm>
            <a:off x="6766609" y="1894362"/>
            <a:ext cx="1821289" cy="1847265"/>
            <a:chOff x="6563886" y="1726115"/>
            <a:chExt cx="1821289" cy="1847265"/>
          </a:xfrm>
        </p:grpSpPr>
        <p:sp>
          <p:nvSpPr>
            <p:cNvPr id="8" name="文字方塊 18"/>
            <p:cNvSpPr txBox="1"/>
            <p:nvPr/>
          </p:nvSpPr>
          <p:spPr>
            <a:xfrm>
              <a:off x="6563887"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9" name="文字方塊 19"/>
            <p:cNvSpPr txBox="1"/>
            <p:nvPr/>
          </p:nvSpPr>
          <p:spPr>
            <a:xfrm>
              <a:off x="6563886"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1" name="直線接點 10"/>
            <p:cNvCxnSpPr/>
            <p:nvPr/>
          </p:nvCxnSpPr>
          <p:spPr>
            <a:xfrm>
              <a:off x="6652911"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 name="群組 11"/>
          <p:cNvGrpSpPr/>
          <p:nvPr/>
        </p:nvGrpSpPr>
        <p:grpSpPr>
          <a:xfrm>
            <a:off x="600400" y="4070980"/>
            <a:ext cx="1821289" cy="1842383"/>
            <a:chOff x="2466757" y="4025798"/>
            <a:chExt cx="1821289" cy="1842383"/>
          </a:xfrm>
        </p:grpSpPr>
        <p:sp>
          <p:nvSpPr>
            <p:cNvPr id="13" name="文字方塊 20"/>
            <p:cNvSpPr txBox="1"/>
            <p:nvPr/>
          </p:nvSpPr>
          <p:spPr>
            <a:xfrm>
              <a:off x="2466758" y="4617212"/>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4" name="文字方塊 21"/>
            <p:cNvSpPr txBox="1"/>
            <p:nvPr/>
          </p:nvSpPr>
          <p:spPr>
            <a:xfrm>
              <a:off x="2466757" y="4025798"/>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15" name="直線接點 14"/>
            <p:cNvCxnSpPr/>
            <p:nvPr/>
          </p:nvCxnSpPr>
          <p:spPr>
            <a:xfrm>
              <a:off x="2555782" y="4598541"/>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 name="群組 15"/>
          <p:cNvGrpSpPr/>
          <p:nvPr/>
        </p:nvGrpSpPr>
        <p:grpSpPr>
          <a:xfrm>
            <a:off x="597179" y="1894362"/>
            <a:ext cx="1821289" cy="1847265"/>
            <a:chOff x="2377732" y="1726115"/>
            <a:chExt cx="1821289" cy="1847265"/>
          </a:xfrm>
        </p:grpSpPr>
        <p:sp>
          <p:nvSpPr>
            <p:cNvPr id="17" name="文字方塊 16"/>
            <p:cNvSpPr txBox="1"/>
            <p:nvPr/>
          </p:nvSpPr>
          <p:spPr>
            <a:xfrm>
              <a:off x="2377733" y="2317530"/>
              <a:ext cx="1821288" cy="1255850"/>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18" name="文字方塊 17"/>
            <p:cNvSpPr txBox="1"/>
            <p:nvPr/>
          </p:nvSpPr>
          <p:spPr>
            <a:xfrm>
              <a:off x="2377732" y="172611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19" name="直線接點 18"/>
            <p:cNvCxnSpPr/>
            <p:nvPr/>
          </p:nvCxnSpPr>
          <p:spPr>
            <a:xfrm>
              <a:off x="2466757" y="229885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群組 19"/>
          <p:cNvGrpSpPr/>
          <p:nvPr/>
        </p:nvGrpSpPr>
        <p:grpSpPr>
          <a:xfrm>
            <a:off x="6766609" y="4070980"/>
            <a:ext cx="1821288" cy="1842383"/>
            <a:chOff x="4742598" y="6028675"/>
            <a:chExt cx="1821288" cy="1842383"/>
          </a:xfrm>
        </p:grpSpPr>
        <p:sp>
          <p:nvSpPr>
            <p:cNvPr id="21" name="文字方塊 20"/>
            <p:cNvSpPr txBox="1"/>
            <p:nvPr/>
          </p:nvSpPr>
          <p:spPr>
            <a:xfrm>
              <a:off x="4742598" y="6620089"/>
              <a:ext cx="1821288" cy="1250969"/>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The quick brown fox jumps over the lazy dog.. </a:t>
              </a:r>
            </a:p>
          </p:txBody>
        </p:sp>
        <p:sp>
          <p:nvSpPr>
            <p:cNvPr id="22" name="文字方塊 21"/>
            <p:cNvSpPr txBox="1"/>
            <p:nvPr/>
          </p:nvSpPr>
          <p:spPr>
            <a:xfrm>
              <a:off x="4742598" y="60286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3" name="直線接點 22"/>
            <p:cNvCxnSpPr/>
            <p:nvPr/>
          </p:nvCxnSpPr>
          <p:spPr>
            <a:xfrm>
              <a:off x="4742598" y="66014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40213246"/>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1"/>
          </p:nvPr>
        </p:nvSpPr>
        <p:spPr/>
      </p:sp>
      <p:sp>
        <p:nvSpPr>
          <p:cNvPr id="4" name="圖片版面配置區 3"/>
          <p:cNvSpPr>
            <a:spLocks noGrp="1"/>
          </p:cNvSpPr>
          <p:nvPr>
            <p:ph type="pic" sz="quarter" idx="10"/>
          </p:nvPr>
        </p:nvSpPr>
        <p:spPr/>
      </p:sp>
      <p:sp>
        <p:nvSpPr>
          <p:cNvPr id="5" name="頁尾版面配置區 4"/>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4"/>
          </p:nvPr>
        </p:nvSpPr>
        <p:spPr/>
        <p:txBody>
          <a:bodyPr/>
          <a:lstStyle/>
          <a:p>
            <a:fld id="{E27FD744-A41C-4EAD-96D0-2F84A994B62C}" type="slidenum">
              <a:rPr lang="zh-TW" altLang="en-US" smtClean="0"/>
              <a:t>87</a:t>
            </a:fld>
            <a:endParaRPr lang="zh-TW" altLang="en-US"/>
          </a:p>
        </p:txBody>
      </p:sp>
    </p:spTree>
    <p:extLst>
      <p:ext uri="{BB962C8B-B14F-4D97-AF65-F5344CB8AC3E}">
        <p14:creationId xmlns:p14="http://schemas.microsoft.com/office/powerpoint/2010/main" val="1773086958"/>
      </p:ext>
    </p:extLst>
  </p:cSld>
  <p:clrMapOvr>
    <a:masterClrMapping/>
  </p:clrMapOvr>
  <p:timing>
    <p:tnLst>
      <p:par>
        <p:cTn id="1" dur="indefinite" restart="never" nodeType="tmRoot"/>
      </p:par>
    </p:tnLst>
  </p:timing>
</p:sld>
</file>

<file path=ppt/slides/slide8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879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Tree>
    <p:extLst>
      <p:ext uri="{BB962C8B-B14F-4D97-AF65-F5344CB8AC3E}">
        <p14:creationId xmlns:p14="http://schemas.microsoft.com/office/powerpoint/2010/main" val="3060798507"/>
      </p:ext>
    </p:extLst>
  </p:cSld>
  <p:clrMapOvr>
    <a:masterClrMapping/>
  </p:clrMapOvr>
  <p:timing>
    <p:tnLst>
      <p:par>
        <p:cTn id="1" dur="indefinite" restart="never" nodeType="tmRoot"/>
      </p:par>
    </p:tnLst>
  </p:timing>
</p:sld>
</file>

<file path=ppt/slides/slide8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880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8" name="圖片版面配置區 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438</a:t>
            </a:r>
            <a:endParaRPr lang="zh-TW" altLang="en-US" sz="3600" dirty="0">
              <a:solidFill>
                <a:schemeClr val="bg1">
                  <a:lumMod val="50000"/>
                </a:schemeClr>
              </a:solidFill>
            </a:endParaRPr>
          </a:p>
        </p:txBody>
      </p:sp>
      <p:sp>
        <p:nvSpPr>
          <p:cNvPr id="12" name="矩形 11"/>
          <p:cNvSpPr/>
          <p:nvPr/>
        </p:nvSpPr>
        <p:spPr>
          <a:xfrm>
            <a:off x="1425336" y="511456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590946" y="4619296"/>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1013856" y="503649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1425336" y="457161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20" name="矩形 19"/>
          <p:cNvSpPr/>
          <p:nvPr/>
        </p:nvSpPr>
        <p:spPr>
          <a:xfrm>
            <a:off x="5551566" y="511138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1" name="橢圓 20"/>
          <p:cNvSpPr/>
          <p:nvPr/>
        </p:nvSpPr>
        <p:spPr>
          <a:xfrm>
            <a:off x="4717176" y="4616121"/>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2" name="直線接點 21"/>
          <p:cNvCxnSpPr/>
          <p:nvPr/>
        </p:nvCxnSpPr>
        <p:spPr>
          <a:xfrm>
            <a:off x="5140086" y="503331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3" name="文字方塊 88"/>
          <p:cNvSpPr txBox="1"/>
          <p:nvPr/>
        </p:nvSpPr>
        <p:spPr>
          <a:xfrm>
            <a:off x="5551566" y="456844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872402704"/>
      </p:ext>
    </p:extLst>
  </p:cSld>
  <p:clrMapOvr>
    <a:masterClrMapping/>
  </p:clrMapOvr>
  <p:timing>
    <p:tnLst>
      <p:par>
        <p:cTn id="1" dur="indefinite" restart="never" nodeType="tmRoot"/>
      </p:par>
    </p:tnLst>
  </p:timing>
</p:sld>
</file>

<file path=ppt/slides/slide8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881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2006304959"/>
      </p:ext>
    </p:extLst>
  </p:cSld>
  <p:clrMapOvr>
    <a:masterClrMapping/>
  </p:clrMapOvr>
  <p:timing>
    <p:tnLst>
      <p:par>
        <p:cTn id="1" dur="indefinite" restart="never" nodeType="tmRoot"/>
      </p:par>
    </p:tnLst>
  </p:timing>
</p:sld>
</file>

<file path=ppt/slides/slide8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882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3"/>
          </p:nvPr>
        </p:nvPicPr>
        <p:blipFill rotWithShape="1">
          <a:blip r:embed="rId2"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5"/>
          </p:nvPr>
        </p:nvPicPr>
        <p:blipFill rotWithShape="1">
          <a:blip r:embed="rId4" cstate="email">
            <a:extLst>
              <a:ext uri="{28A0092B-C50C-407E-A947-70E740481C1C}">
                <a14:useLocalDpi xmlns:a14="http://schemas.microsoft.com/office/drawing/2010/main"/>
              </a:ext>
            </a:extLst>
          </a:blip>
          <a:srcRect/>
          <a:stretch/>
        </p:blipFill>
        <p:spPr>
          <a:xfrm>
            <a:off x="778402" y="4063330"/>
            <a:ext cx="3308350" cy="1569685"/>
          </a:xfrm>
        </p:spPr>
      </p:pic>
      <p:pic>
        <p:nvPicPr>
          <p:cNvPr id="14" name="圖片版面配置區 13"/>
          <p:cNvPicPr>
            <a:picLocks noGrp="1" noChangeAspect="1"/>
          </p:cNvPicPr>
          <p:nvPr>
            <p:ph type="pic" sz="quarter" idx="16"/>
          </p:nvPr>
        </p:nvPicPr>
        <p:blipFill rotWithShape="1">
          <a:blip r:embed="rId5" cstate="email">
            <a:extLst>
              <a:ext uri="{28A0092B-C50C-407E-A947-70E740481C1C}">
                <a14:useLocalDpi xmlns:a14="http://schemas.microsoft.com/office/drawing/2010/main"/>
              </a:ext>
            </a:extLst>
          </a:blip>
          <a:srcRect/>
          <a:stretch/>
        </p:blipFill>
        <p:spPr>
          <a:xfrm>
            <a:off x="5056891" y="4063330"/>
            <a:ext cx="3308350" cy="1569685"/>
          </a:xfrm>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439</a:t>
            </a:r>
            <a:endParaRPr lang="zh-TW" altLang="en-US" sz="3600" dirty="0">
              <a:solidFill>
                <a:schemeClr val="bg1">
                  <a:lumMod val="50000"/>
                </a:schemeClr>
              </a:solidFill>
            </a:endParaRPr>
          </a:p>
        </p:txBody>
      </p:sp>
      <p:sp>
        <p:nvSpPr>
          <p:cNvPr id="15" name="文字方塊 18"/>
          <p:cNvSpPr txBox="1"/>
          <p:nvPr/>
        </p:nvSpPr>
        <p:spPr>
          <a:xfrm>
            <a:off x="4987516" y="3382191"/>
            <a:ext cx="3509595" cy="297201"/>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smtClean="0"/>
              <a:t>The quick brown fox jumps over the lazy dog. </a:t>
            </a:r>
          </a:p>
        </p:txBody>
      </p:sp>
      <p:sp>
        <p:nvSpPr>
          <p:cNvPr id="16" name="文字方塊 19"/>
          <p:cNvSpPr txBox="1"/>
          <p:nvPr/>
        </p:nvSpPr>
        <p:spPr>
          <a:xfrm>
            <a:off x="4987516" y="27907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2"/>
                </a:solidFill>
              </a:rPr>
              <a:t>Title</a:t>
            </a:r>
          </a:p>
        </p:txBody>
      </p:sp>
      <p:cxnSp>
        <p:nvCxnSpPr>
          <p:cNvPr id="17" name="直線接點 16"/>
          <p:cNvCxnSpPr/>
          <p:nvPr/>
        </p:nvCxnSpPr>
        <p:spPr>
          <a:xfrm>
            <a:off x="5076541" y="33635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文字方塊 20"/>
          <p:cNvSpPr txBox="1"/>
          <p:nvPr/>
        </p:nvSpPr>
        <p:spPr>
          <a:xfrm>
            <a:off x="692646" y="5979921"/>
            <a:ext cx="3509595" cy="296046"/>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smtClean="0"/>
              <a:t>The quick brown fox jumps over the lazy dog. </a:t>
            </a:r>
          </a:p>
        </p:txBody>
      </p:sp>
      <p:sp>
        <p:nvSpPr>
          <p:cNvPr id="20" name="文字方塊 21"/>
          <p:cNvSpPr txBox="1"/>
          <p:nvPr/>
        </p:nvSpPr>
        <p:spPr>
          <a:xfrm>
            <a:off x="692646" y="538850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3"/>
                </a:solidFill>
              </a:rPr>
              <a:t>Title</a:t>
            </a:r>
          </a:p>
        </p:txBody>
      </p:sp>
      <p:cxnSp>
        <p:nvCxnSpPr>
          <p:cNvPr id="21" name="直線接點 20"/>
          <p:cNvCxnSpPr/>
          <p:nvPr/>
        </p:nvCxnSpPr>
        <p:spPr>
          <a:xfrm>
            <a:off x="781671" y="596124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文字方塊 22"/>
          <p:cNvSpPr txBox="1"/>
          <p:nvPr/>
        </p:nvSpPr>
        <p:spPr>
          <a:xfrm>
            <a:off x="689425" y="3382191"/>
            <a:ext cx="3509595" cy="297201"/>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smtClean="0"/>
              <a:t>The quick brown fox jumps over the lazy dog. </a:t>
            </a:r>
          </a:p>
        </p:txBody>
      </p:sp>
      <p:sp>
        <p:nvSpPr>
          <p:cNvPr id="24" name="文字方塊 23"/>
          <p:cNvSpPr txBox="1"/>
          <p:nvPr/>
        </p:nvSpPr>
        <p:spPr>
          <a:xfrm>
            <a:off x="689425" y="279077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1"/>
                </a:solidFill>
              </a:rPr>
              <a:t>Title</a:t>
            </a:r>
          </a:p>
        </p:txBody>
      </p:sp>
      <p:cxnSp>
        <p:nvCxnSpPr>
          <p:cNvPr id="25" name="直線接點 24"/>
          <p:cNvCxnSpPr/>
          <p:nvPr/>
        </p:nvCxnSpPr>
        <p:spPr>
          <a:xfrm>
            <a:off x="778450" y="336351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文字方塊 20"/>
          <p:cNvSpPr txBox="1"/>
          <p:nvPr/>
        </p:nvSpPr>
        <p:spPr>
          <a:xfrm>
            <a:off x="5056890" y="5979921"/>
            <a:ext cx="3509595" cy="296046"/>
          </a:xfrm>
          <a:prstGeom prst="rect">
            <a:avLst/>
          </a:prstGeom>
          <a:noFill/>
        </p:spPr>
        <p:txBody>
          <a:bodyPr wrap="square" rtlCol="0">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200" dirty="0" smtClean="0"/>
              <a:t>The quick brown fox jumps over the lazy dog. </a:t>
            </a:r>
          </a:p>
        </p:txBody>
      </p:sp>
      <p:sp>
        <p:nvSpPr>
          <p:cNvPr id="28" name="文字方塊 21"/>
          <p:cNvSpPr txBox="1"/>
          <p:nvPr/>
        </p:nvSpPr>
        <p:spPr>
          <a:xfrm>
            <a:off x="5056891" y="5388505"/>
            <a:ext cx="1613432"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solidFill>
                  <a:schemeClr val="accent4"/>
                </a:solidFill>
              </a:rPr>
              <a:t>Title</a:t>
            </a:r>
          </a:p>
        </p:txBody>
      </p:sp>
      <p:cxnSp>
        <p:nvCxnSpPr>
          <p:cNvPr id="29" name="直線接點 28"/>
          <p:cNvCxnSpPr/>
          <p:nvPr/>
        </p:nvCxnSpPr>
        <p:spPr>
          <a:xfrm>
            <a:off x="5056891" y="5961248"/>
            <a:ext cx="126016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7486412"/>
      </p:ext>
    </p:extLst>
  </p:cSld>
  <p:clrMapOvr>
    <a:masterClrMapping/>
  </p:clrMapOvr>
  <p:timing>
    <p:tnLst>
      <p:par>
        <p:cTn id="1" dur="indefinite" restart="never" nodeType="tmRoot"/>
      </p:par>
    </p:tnLst>
  </p:timing>
</p:sld>
</file>

<file path=ppt/slides/slide8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883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16"/>
          </p:nvPr>
        </p:nvSpPr>
        <p:spPr/>
      </p:sp>
    </p:spTree>
    <p:extLst>
      <p:ext uri="{BB962C8B-B14F-4D97-AF65-F5344CB8AC3E}">
        <p14:creationId xmlns:p14="http://schemas.microsoft.com/office/powerpoint/2010/main" val="1875690621"/>
      </p:ext>
    </p:extLst>
  </p:cSld>
  <p:clrMapOvr>
    <a:masterClrMapping/>
  </p:clrMapOvr>
  <p:timing>
    <p:tnLst>
      <p:par>
        <p:cTn id="1" dur="indefinite" restart="never" nodeType="tmRoot"/>
      </p:par>
    </p:tnLst>
  </p:timing>
</p:sld>
</file>

<file path=ppt/slides/slide8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884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440</a:t>
            </a:r>
            <a:endParaRPr lang="zh-TW" altLang="en-US" sz="3600" dirty="0">
              <a:solidFill>
                <a:schemeClr val="bg1">
                  <a:lumMod val="50000"/>
                </a:schemeClr>
              </a:solidFill>
            </a:endParaRPr>
          </a:p>
        </p:txBody>
      </p:sp>
      <p:sp>
        <p:nvSpPr>
          <p:cNvPr id="7" name="文字方塊 20"/>
          <p:cNvSpPr txBox="1"/>
          <p:nvPr/>
        </p:nvSpPr>
        <p:spPr>
          <a:xfrm>
            <a:off x="2879618" y="422633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8" name="矩形 7"/>
          <p:cNvSpPr/>
          <p:nvPr/>
        </p:nvSpPr>
        <p:spPr>
          <a:xfrm>
            <a:off x="2879618" y="462879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9" name="文字方塊 22"/>
          <p:cNvSpPr txBox="1"/>
          <p:nvPr/>
        </p:nvSpPr>
        <p:spPr>
          <a:xfrm>
            <a:off x="2879618" y="531425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0" name="矩形 9"/>
          <p:cNvSpPr/>
          <p:nvPr/>
        </p:nvSpPr>
        <p:spPr>
          <a:xfrm>
            <a:off x="2879618" y="571671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1" name="文字方塊 24"/>
          <p:cNvSpPr txBox="1"/>
          <p:nvPr/>
        </p:nvSpPr>
        <p:spPr>
          <a:xfrm>
            <a:off x="6406509" y="422633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2" name="矩形 11"/>
          <p:cNvSpPr/>
          <p:nvPr/>
        </p:nvSpPr>
        <p:spPr>
          <a:xfrm>
            <a:off x="6406509" y="462879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26"/>
          <p:cNvSpPr txBox="1"/>
          <p:nvPr/>
        </p:nvSpPr>
        <p:spPr>
          <a:xfrm>
            <a:off x="6406509" y="5314254"/>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5" name="矩形 14"/>
          <p:cNvSpPr/>
          <p:nvPr/>
        </p:nvSpPr>
        <p:spPr>
          <a:xfrm>
            <a:off x="6406509" y="571671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2339937" y="5546051"/>
            <a:ext cx="523644" cy="523644"/>
            <a:chOff x="5731184" y="3068960"/>
            <a:chExt cx="816070" cy="816070"/>
          </a:xfrm>
        </p:grpSpPr>
        <p:sp>
          <p:nvSpPr>
            <p:cNvPr id="33" name="橢圓 3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4" name="群組 33"/>
            <p:cNvGrpSpPr/>
            <p:nvPr/>
          </p:nvGrpSpPr>
          <p:grpSpPr>
            <a:xfrm>
              <a:off x="5935646" y="3308966"/>
              <a:ext cx="407146" cy="336058"/>
              <a:chOff x="13079250" y="23448756"/>
              <a:chExt cx="2967819" cy="2449630"/>
            </a:xfrm>
            <a:solidFill>
              <a:schemeClr val="bg1"/>
            </a:solidFill>
          </p:grpSpPr>
          <p:sp>
            <p:nvSpPr>
              <p:cNvPr id="35" name="手繪多邊形 3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手繪多邊形 3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7" name="群組 16"/>
          <p:cNvGrpSpPr/>
          <p:nvPr/>
        </p:nvGrpSpPr>
        <p:grpSpPr>
          <a:xfrm>
            <a:off x="2339937" y="4458128"/>
            <a:ext cx="523644" cy="523644"/>
            <a:chOff x="5731184" y="1981037"/>
            <a:chExt cx="816070" cy="816070"/>
          </a:xfrm>
        </p:grpSpPr>
        <p:sp>
          <p:nvSpPr>
            <p:cNvPr id="31" name="橢圓 30"/>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手繪多邊形 31"/>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8" name="群組 17"/>
          <p:cNvGrpSpPr/>
          <p:nvPr/>
        </p:nvGrpSpPr>
        <p:grpSpPr>
          <a:xfrm>
            <a:off x="5866828" y="4458128"/>
            <a:ext cx="523644" cy="523644"/>
            <a:chOff x="5731184" y="4156883"/>
            <a:chExt cx="816070" cy="816070"/>
          </a:xfrm>
        </p:grpSpPr>
        <p:sp>
          <p:nvSpPr>
            <p:cNvPr id="22" name="橢圓 21"/>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3" name="群組 22"/>
            <p:cNvGrpSpPr/>
            <p:nvPr/>
          </p:nvGrpSpPr>
          <p:grpSpPr>
            <a:xfrm>
              <a:off x="5939596" y="4366125"/>
              <a:ext cx="399246" cy="397586"/>
              <a:chOff x="35309818" y="13261794"/>
              <a:chExt cx="2516828" cy="2506357"/>
            </a:xfrm>
            <a:solidFill>
              <a:schemeClr val="bg1"/>
            </a:solidFill>
          </p:grpSpPr>
          <p:sp>
            <p:nvSpPr>
              <p:cNvPr id="24" name="手繪多邊形 23"/>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5"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9" name="群組 18"/>
          <p:cNvGrpSpPr/>
          <p:nvPr/>
        </p:nvGrpSpPr>
        <p:grpSpPr>
          <a:xfrm>
            <a:off x="5866828" y="5546051"/>
            <a:ext cx="523644" cy="523644"/>
            <a:chOff x="5731184" y="5244806"/>
            <a:chExt cx="816070" cy="816070"/>
          </a:xfrm>
        </p:grpSpPr>
        <p:sp>
          <p:nvSpPr>
            <p:cNvPr id="20" name="橢圓 19"/>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手繪多邊形 20"/>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092055106"/>
      </p:ext>
    </p:extLst>
  </p:cSld>
  <p:clrMapOvr>
    <a:masterClrMapping/>
  </p:clrMapOvr>
  <p:timing>
    <p:tnLst>
      <p:par>
        <p:cTn id="1" dur="indefinite" restart="never" nodeType="tmRoot"/>
      </p:par>
    </p:tnLst>
  </p:timing>
</p:sld>
</file>

<file path=ppt/slides/slide8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885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Tree>
    <p:extLst>
      <p:ext uri="{BB962C8B-B14F-4D97-AF65-F5344CB8AC3E}">
        <p14:creationId xmlns:p14="http://schemas.microsoft.com/office/powerpoint/2010/main" val="938903855"/>
      </p:ext>
    </p:extLst>
  </p:cSld>
  <p:clrMapOvr>
    <a:masterClrMapping/>
  </p:clrMapOvr>
  <p:timing>
    <p:tnLst>
      <p:par>
        <p:cTn id="1" dur="indefinite" restart="never" nodeType="tmRoot"/>
      </p:par>
    </p:tnLst>
  </p:timing>
</p:sld>
</file>

<file path=ppt/slides/slide8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886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rotWithShape="1">
          <a:blip r:embed="rId4" cstate="email">
            <a:extLst>
              <a:ext uri="{28A0092B-C50C-407E-A947-70E740481C1C}">
                <a14:useLocalDpi xmlns:a14="http://schemas.microsoft.com/office/drawing/2010/main"/>
              </a:ext>
            </a:extLst>
          </a:blip>
          <a:src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441</a:t>
            </a:r>
            <a:endParaRPr lang="zh-TW" altLang="en-US" sz="3600" dirty="0">
              <a:solidFill>
                <a:schemeClr val="bg1">
                  <a:lumMod val="50000"/>
                </a:schemeClr>
              </a:solidFill>
            </a:endParaRPr>
          </a:p>
        </p:txBody>
      </p:sp>
    </p:spTree>
    <p:extLst>
      <p:ext uri="{BB962C8B-B14F-4D97-AF65-F5344CB8AC3E}">
        <p14:creationId xmlns:p14="http://schemas.microsoft.com/office/powerpoint/2010/main" val="211061673"/>
      </p:ext>
    </p:extLst>
  </p:cSld>
  <p:clrMapOvr>
    <a:masterClrMapping/>
  </p:clrMapOvr>
  <p:timing>
    <p:tnLst>
      <p:par>
        <p:cTn id="1" dur="indefinite" restart="never" nodeType="tmRoot"/>
      </p:par>
    </p:tnLst>
  </p:timing>
</p:sld>
</file>

<file path=ppt/slides/slide8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887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1418283970"/>
      </p:ext>
    </p:extLst>
  </p:cSld>
  <p:clrMapOvr>
    <a:masterClrMapping/>
  </p:clrMapOvr>
  <p:timing>
    <p:tnLst>
      <p:par>
        <p:cTn id="1" dur="indefinite" restart="never" nodeType="tmRoot"/>
      </p:par>
    </p:tnLst>
  </p:timing>
</p:sld>
</file>

<file path=ppt/slides/slide8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888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442</a:t>
            </a:r>
            <a:endParaRPr lang="zh-TW" altLang="en-US" sz="3600" dirty="0">
              <a:solidFill>
                <a:schemeClr val="bg1">
                  <a:lumMod val="50000"/>
                </a:schemeClr>
              </a:solidFill>
            </a:endParaRPr>
          </a:p>
        </p:txBody>
      </p:sp>
      <p:sp>
        <p:nvSpPr>
          <p:cNvPr id="10" name="文字方塊 5"/>
          <p:cNvSpPr txBox="1"/>
          <p:nvPr/>
        </p:nvSpPr>
        <p:spPr>
          <a:xfrm>
            <a:off x="683169" y="4834050"/>
            <a:ext cx="2539004" cy="160043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4" name="文字方塊 6"/>
          <p:cNvSpPr txBox="1"/>
          <p:nvPr/>
        </p:nvSpPr>
        <p:spPr>
          <a:xfrm>
            <a:off x="683170" y="4036881"/>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5" name="直線接點 14"/>
          <p:cNvCxnSpPr/>
          <p:nvPr/>
        </p:nvCxnSpPr>
        <p:spPr>
          <a:xfrm>
            <a:off x="793612" y="4694226"/>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文字方塊 5"/>
          <p:cNvSpPr txBox="1"/>
          <p:nvPr/>
        </p:nvSpPr>
        <p:spPr>
          <a:xfrm>
            <a:off x="3455396" y="4834050"/>
            <a:ext cx="2539004" cy="160043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17" name="文字方塊 6"/>
          <p:cNvSpPr txBox="1"/>
          <p:nvPr/>
        </p:nvSpPr>
        <p:spPr>
          <a:xfrm>
            <a:off x="3455397" y="4036881"/>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8" name="直線接點 17"/>
          <p:cNvCxnSpPr/>
          <p:nvPr/>
        </p:nvCxnSpPr>
        <p:spPr>
          <a:xfrm>
            <a:off x="3565839" y="4694226"/>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文字方塊 5"/>
          <p:cNvSpPr txBox="1"/>
          <p:nvPr/>
        </p:nvSpPr>
        <p:spPr>
          <a:xfrm>
            <a:off x="6329225" y="4834050"/>
            <a:ext cx="2539004" cy="1600438"/>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The quick brown fox jumps over the lazy dog. The quick brown fox jumps over the lazy dog. </a:t>
            </a:r>
          </a:p>
        </p:txBody>
      </p:sp>
      <p:sp>
        <p:nvSpPr>
          <p:cNvPr id="20" name="文字方塊 6"/>
          <p:cNvSpPr txBox="1"/>
          <p:nvPr/>
        </p:nvSpPr>
        <p:spPr>
          <a:xfrm>
            <a:off x="6329226" y="4036881"/>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21" name="直線接點 20"/>
          <p:cNvCxnSpPr/>
          <p:nvPr/>
        </p:nvCxnSpPr>
        <p:spPr>
          <a:xfrm>
            <a:off x="6439668" y="4694226"/>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5676001"/>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88</a:t>
            </a:fld>
            <a:endParaRPr lang="zh-TW" altLang="en-US"/>
          </a:p>
        </p:txBody>
      </p:sp>
      <p:sp>
        <p:nvSpPr>
          <p:cNvPr id="16" name="矩形 1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042</a:t>
            </a:r>
            <a:endParaRPr lang="zh-TW" altLang="en-US" sz="3600" dirty="0">
              <a:solidFill>
                <a:schemeClr val="bg1">
                  <a:lumMod val="50000"/>
                </a:schemeClr>
              </a:solidFill>
            </a:endParaRPr>
          </a:p>
        </p:txBody>
      </p:sp>
      <p:grpSp>
        <p:nvGrpSpPr>
          <p:cNvPr id="2" name="群組 1"/>
          <p:cNvGrpSpPr/>
          <p:nvPr/>
        </p:nvGrpSpPr>
        <p:grpSpPr>
          <a:xfrm>
            <a:off x="6149127" y="1755499"/>
            <a:ext cx="2791674" cy="954107"/>
            <a:chOff x="6149127" y="1804267"/>
            <a:chExt cx="2791674" cy="954107"/>
          </a:xfrm>
        </p:grpSpPr>
        <p:sp>
          <p:nvSpPr>
            <p:cNvPr id="9" name="矩形 8"/>
            <p:cNvSpPr/>
            <p:nvPr/>
          </p:nvSpPr>
          <p:spPr>
            <a:xfrm>
              <a:off x="6600949" y="1804267"/>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7" name="群組 16"/>
            <p:cNvGrpSpPr/>
            <p:nvPr/>
          </p:nvGrpSpPr>
          <p:grpSpPr>
            <a:xfrm>
              <a:off x="6149127" y="1865227"/>
              <a:ext cx="364036" cy="364036"/>
              <a:chOff x="439901" y="1993616"/>
              <a:chExt cx="364036" cy="364036"/>
            </a:xfrm>
          </p:grpSpPr>
          <p:sp>
            <p:nvSpPr>
              <p:cNvPr id="18" name="圓角矩形 17"/>
              <p:cNvSpPr/>
              <p:nvPr/>
            </p:nvSpPr>
            <p:spPr>
              <a:xfrm>
                <a:off x="439901" y="1993616"/>
                <a:ext cx="364036" cy="36403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手繪多邊形 18"/>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3" name="群組 2"/>
          <p:cNvGrpSpPr/>
          <p:nvPr/>
        </p:nvGrpSpPr>
        <p:grpSpPr>
          <a:xfrm>
            <a:off x="6149127" y="2872083"/>
            <a:ext cx="2791674" cy="954107"/>
            <a:chOff x="6149127" y="2941171"/>
            <a:chExt cx="2791674" cy="954107"/>
          </a:xfrm>
        </p:grpSpPr>
        <p:sp>
          <p:nvSpPr>
            <p:cNvPr id="10" name="矩形 9"/>
            <p:cNvSpPr/>
            <p:nvPr/>
          </p:nvSpPr>
          <p:spPr>
            <a:xfrm>
              <a:off x="6600949" y="294117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0" name="群組 19"/>
            <p:cNvGrpSpPr/>
            <p:nvPr/>
          </p:nvGrpSpPr>
          <p:grpSpPr>
            <a:xfrm>
              <a:off x="6149127" y="3002131"/>
              <a:ext cx="364036" cy="364036"/>
              <a:chOff x="439901" y="1993616"/>
              <a:chExt cx="364036" cy="364036"/>
            </a:xfrm>
          </p:grpSpPr>
          <p:sp>
            <p:nvSpPr>
              <p:cNvPr id="21" name="圓角矩形 20"/>
              <p:cNvSpPr/>
              <p:nvPr/>
            </p:nvSpPr>
            <p:spPr>
              <a:xfrm>
                <a:off x="439901" y="1993616"/>
                <a:ext cx="364036" cy="36403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手繪多邊形 21"/>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4" name="群組 3"/>
          <p:cNvGrpSpPr/>
          <p:nvPr/>
        </p:nvGrpSpPr>
        <p:grpSpPr>
          <a:xfrm>
            <a:off x="6149127" y="3988667"/>
            <a:ext cx="2791674" cy="954107"/>
            <a:chOff x="6149127" y="3992731"/>
            <a:chExt cx="2791674" cy="954107"/>
          </a:xfrm>
        </p:grpSpPr>
        <p:sp>
          <p:nvSpPr>
            <p:cNvPr id="11" name="矩形 10"/>
            <p:cNvSpPr/>
            <p:nvPr/>
          </p:nvSpPr>
          <p:spPr>
            <a:xfrm>
              <a:off x="6600949" y="399273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3" name="群組 22"/>
            <p:cNvGrpSpPr/>
            <p:nvPr/>
          </p:nvGrpSpPr>
          <p:grpSpPr>
            <a:xfrm>
              <a:off x="6149127" y="4053691"/>
              <a:ext cx="364036" cy="364036"/>
              <a:chOff x="439901" y="1993616"/>
              <a:chExt cx="364036" cy="364036"/>
            </a:xfrm>
          </p:grpSpPr>
          <p:sp>
            <p:nvSpPr>
              <p:cNvPr id="24" name="圓角矩形 23"/>
              <p:cNvSpPr/>
              <p:nvPr/>
            </p:nvSpPr>
            <p:spPr>
              <a:xfrm>
                <a:off x="439901" y="1993616"/>
                <a:ext cx="364036" cy="36403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grpSp>
        <p:nvGrpSpPr>
          <p:cNvPr id="7" name="群組 6"/>
          <p:cNvGrpSpPr/>
          <p:nvPr/>
        </p:nvGrpSpPr>
        <p:grpSpPr>
          <a:xfrm>
            <a:off x="6149127" y="5105251"/>
            <a:ext cx="2791674" cy="954107"/>
            <a:chOff x="6149127" y="5044291"/>
            <a:chExt cx="2791674" cy="954107"/>
          </a:xfrm>
        </p:grpSpPr>
        <p:sp>
          <p:nvSpPr>
            <p:cNvPr id="12" name="矩形 11"/>
            <p:cNvSpPr/>
            <p:nvPr/>
          </p:nvSpPr>
          <p:spPr>
            <a:xfrm>
              <a:off x="6600949" y="5044291"/>
              <a:ext cx="2339852"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6" name="群組 25"/>
            <p:cNvGrpSpPr/>
            <p:nvPr/>
          </p:nvGrpSpPr>
          <p:grpSpPr>
            <a:xfrm>
              <a:off x="6149127" y="5105251"/>
              <a:ext cx="364036" cy="364036"/>
              <a:chOff x="439901" y="1993616"/>
              <a:chExt cx="364036" cy="364036"/>
            </a:xfrm>
          </p:grpSpPr>
          <p:sp>
            <p:nvSpPr>
              <p:cNvPr id="27" name="圓角矩形 26"/>
              <p:cNvSpPr/>
              <p:nvPr/>
            </p:nvSpPr>
            <p:spPr>
              <a:xfrm>
                <a:off x="439901" y="1993616"/>
                <a:ext cx="364036" cy="36403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手繪多邊形 27"/>
              <p:cNvSpPr/>
              <p:nvPr/>
            </p:nvSpPr>
            <p:spPr>
              <a:xfrm>
                <a:off x="516599" y="2070300"/>
                <a:ext cx="210640" cy="210668"/>
              </a:xfrm>
              <a:custGeom>
                <a:avLst/>
                <a:gdLst/>
                <a:ahLst/>
                <a:cxnLst/>
                <a:rect l="l" t="t" r="r" b="b"/>
                <a:pathLst>
                  <a:path w="133388" h="133406">
                    <a:moveTo>
                      <a:pt x="11740" y="0"/>
                    </a:moveTo>
                    <a:lnTo>
                      <a:pt x="116868" y="105178"/>
                    </a:lnTo>
                    <a:lnTo>
                      <a:pt x="116868" y="19"/>
                    </a:lnTo>
                    <a:lnTo>
                      <a:pt x="133388" y="16651"/>
                    </a:lnTo>
                    <a:lnTo>
                      <a:pt x="133388" y="133406"/>
                    </a:lnTo>
                    <a:lnTo>
                      <a:pt x="16520" y="133406"/>
                    </a:lnTo>
                    <a:lnTo>
                      <a:pt x="0" y="116886"/>
                    </a:lnTo>
                    <a:lnTo>
                      <a:pt x="105259" y="116886"/>
                    </a:lnTo>
                    <a:lnTo>
                      <a:pt x="0" y="11739"/>
                    </a:lnTo>
                    <a:lnTo>
                      <a:pt x="11740" y="0"/>
                    </a:lnTo>
                    <a:close/>
                  </a:path>
                </a:pathLst>
              </a:cu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bg1"/>
                  </a:solidFill>
                </a:endParaRPr>
              </a:p>
            </p:txBody>
          </p:sp>
        </p:grpSp>
      </p:grpSp>
    </p:spTree>
    <p:extLst>
      <p:ext uri="{BB962C8B-B14F-4D97-AF65-F5344CB8AC3E}">
        <p14:creationId xmlns:p14="http://schemas.microsoft.com/office/powerpoint/2010/main" val="2678649407"/>
      </p:ext>
    </p:extLst>
  </p:cSld>
  <p:clrMapOvr>
    <a:masterClrMapping/>
  </p:clrMapOvr>
  <p:timing>
    <p:tnLst>
      <p:par>
        <p:cTn id="1" dur="indefinite" restart="never" nodeType="tmRoot"/>
      </p:par>
    </p:tnLst>
  </p:timing>
</p:sld>
</file>

<file path=ppt/slides/slide8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889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Tree>
    <p:extLst>
      <p:ext uri="{BB962C8B-B14F-4D97-AF65-F5344CB8AC3E}">
        <p14:creationId xmlns:p14="http://schemas.microsoft.com/office/powerpoint/2010/main" val="1098783047"/>
      </p:ext>
    </p:extLst>
  </p:cSld>
  <p:clrMapOvr>
    <a:masterClrMapping/>
  </p:clrMapOvr>
  <p:timing>
    <p:tnLst>
      <p:par>
        <p:cTn id="1" dur="indefinite" restart="never" nodeType="tmRoot"/>
      </p:par>
    </p:tnLst>
  </p:timing>
</p:sld>
</file>

<file path=ppt/slides/slide8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890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20"/>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21"/>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22"/>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23"/>
          </p:nvPr>
        </p:nvPicPr>
        <p:blipFill>
          <a:blip r:embed="rId5"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8"/>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443</a:t>
            </a:r>
            <a:endParaRPr lang="zh-TW" altLang="en-US" sz="3600" dirty="0">
              <a:solidFill>
                <a:schemeClr val="bg1">
                  <a:lumMod val="50000"/>
                </a:schemeClr>
              </a:solidFill>
            </a:endParaRPr>
          </a:p>
        </p:txBody>
      </p:sp>
      <p:grpSp>
        <p:nvGrpSpPr>
          <p:cNvPr id="11" name="群組 10"/>
          <p:cNvGrpSpPr/>
          <p:nvPr/>
        </p:nvGrpSpPr>
        <p:grpSpPr>
          <a:xfrm>
            <a:off x="5230448" y="2049739"/>
            <a:ext cx="3352566" cy="738664"/>
            <a:chOff x="560912" y="1927819"/>
            <a:chExt cx="3352566" cy="738664"/>
          </a:xfrm>
        </p:grpSpPr>
        <p:grpSp>
          <p:nvGrpSpPr>
            <p:cNvPr id="13" name="群組 12"/>
            <p:cNvGrpSpPr/>
            <p:nvPr/>
          </p:nvGrpSpPr>
          <p:grpSpPr>
            <a:xfrm>
              <a:off x="560912" y="2086566"/>
              <a:ext cx="421170" cy="421170"/>
              <a:chOff x="1600200" y="2308860"/>
              <a:chExt cx="594360" cy="594360"/>
            </a:xfrm>
            <a:noFill/>
          </p:grpSpPr>
          <p:sp>
            <p:nvSpPr>
              <p:cNvPr id="19" name="橢圓 1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1" name="群組 20"/>
          <p:cNvGrpSpPr/>
          <p:nvPr/>
        </p:nvGrpSpPr>
        <p:grpSpPr>
          <a:xfrm>
            <a:off x="5230448" y="3025099"/>
            <a:ext cx="3352566" cy="738664"/>
            <a:chOff x="560912" y="1927819"/>
            <a:chExt cx="3352566" cy="738664"/>
          </a:xfrm>
        </p:grpSpPr>
        <p:grpSp>
          <p:nvGrpSpPr>
            <p:cNvPr id="22" name="群組 21"/>
            <p:cNvGrpSpPr/>
            <p:nvPr/>
          </p:nvGrpSpPr>
          <p:grpSpPr>
            <a:xfrm>
              <a:off x="560912" y="2086566"/>
              <a:ext cx="421170" cy="421170"/>
              <a:chOff x="1600200" y="2308860"/>
              <a:chExt cx="594360" cy="594360"/>
            </a:xfrm>
            <a:noFill/>
          </p:grpSpPr>
          <p:sp>
            <p:nvSpPr>
              <p:cNvPr id="24" name="橢圓 2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3" name="矩形 2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6" name="群組 25"/>
          <p:cNvGrpSpPr/>
          <p:nvPr/>
        </p:nvGrpSpPr>
        <p:grpSpPr>
          <a:xfrm>
            <a:off x="5230448" y="4000459"/>
            <a:ext cx="3352566" cy="738664"/>
            <a:chOff x="560912" y="1927819"/>
            <a:chExt cx="3352566" cy="738664"/>
          </a:xfrm>
        </p:grpSpPr>
        <p:grpSp>
          <p:nvGrpSpPr>
            <p:cNvPr id="27" name="群組 26"/>
            <p:cNvGrpSpPr/>
            <p:nvPr/>
          </p:nvGrpSpPr>
          <p:grpSpPr>
            <a:xfrm>
              <a:off x="560912" y="2086566"/>
              <a:ext cx="421170" cy="421170"/>
              <a:chOff x="1600200" y="2308860"/>
              <a:chExt cx="594360" cy="594360"/>
            </a:xfrm>
            <a:noFill/>
          </p:grpSpPr>
          <p:sp>
            <p:nvSpPr>
              <p:cNvPr id="29" name="橢圓 28"/>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0"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8" name="矩形 27"/>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31" name="群組 30"/>
          <p:cNvGrpSpPr/>
          <p:nvPr/>
        </p:nvGrpSpPr>
        <p:grpSpPr>
          <a:xfrm>
            <a:off x="5230448" y="4975819"/>
            <a:ext cx="3352566" cy="738664"/>
            <a:chOff x="560912" y="1927819"/>
            <a:chExt cx="3352566" cy="738664"/>
          </a:xfrm>
        </p:grpSpPr>
        <p:grpSp>
          <p:nvGrpSpPr>
            <p:cNvPr id="32" name="群組 31"/>
            <p:cNvGrpSpPr/>
            <p:nvPr/>
          </p:nvGrpSpPr>
          <p:grpSpPr>
            <a:xfrm>
              <a:off x="560912" y="2086566"/>
              <a:ext cx="421170" cy="421170"/>
              <a:chOff x="1600200" y="2308860"/>
              <a:chExt cx="594360" cy="594360"/>
            </a:xfrm>
            <a:noFill/>
          </p:grpSpPr>
          <p:sp>
            <p:nvSpPr>
              <p:cNvPr id="34" name="橢圓 33"/>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35"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3" name="矩形 32"/>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1212967779"/>
      </p:ext>
    </p:extLst>
  </p:cSld>
  <p:clrMapOvr>
    <a:masterClrMapping/>
  </p:clrMapOvr>
  <p:timing>
    <p:tnLst>
      <p:par>
        <p:cTn id="1" dur="indefinite" restart="never" nodeType="tmRoot"/>
      </p:par>
    </p:tnLst>
  </p:timing>
</p:sld>
</file>

<file path=ppt/slides/slide8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891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8"/>
          </p:nvPr>
        </p:nvSpPr>
        <p:spPr/>
      </p:sp>
      <p:sp>
        <p:nvSpPr>
          <p:cNvPr id="5" name="圖片版面配置區 4"/>
          <p:cNvSpPr>
            <a:spLocks noGrp="1"/>
          </p:cNvSpPr>
          <p:nvPr>
            <p:ph type="pic" sz="quarter" idx="20"/>
          </p:nvPr>
        </p:nvSpPr>
        <p:spPr/>
      </p:sp>
      <p:sp>
        <p:nvSpPr>
          <p:cNvPr id="6" name="圖片版面配置區 5"/>
          <p:cNvSpPr>
            <a:spLocks noGrp="1"/>
          </p:cNvSpPr>
          <p:nvPr>
            <p:ph type="pic" sz="quarter" idx="21"/>
          </p:nvPr>
        </p:nvSpPr>
        <p:spPr/>
      </p:sp>
      <p:sp>
        <p:nvSpPr>
          <p:cNvPr id="7" name="圖片版面配置區 6"/>
          <p:cNvSpPr>
            <a:spLocks noGrp="1"/>
          </p:cNvSpPr>
          <p:nvPr>
            <p:ph type="pic" sz="quarter" idx="22"/>
          </p:nvPr>
        </p:nvSpPr>
        <p:spPr/>
      </p:sp>
      <p:sp>
        <p:nvSpPr>
          <p:cNvPr id="8" name="圖片版面配置區 7"/>
          <p:cNvSpPr>
            <a:spLocks noGrp="1"/>
          </p:cNvSpPr>
          <p:nvPr>
            <p:ph type="pic" sz="quarter" idx="23"/>
          </p:nvPr>
        </p:nvSpPr>
        <p:spPr/>
      </p:sp>
    </p:spTree>
    <p:extLst>
      <p:ext uri="{BB962C8B-B14F-4D97-AF65-F5344CB8AC3E}">
        <p14:creationId xmlns:p14="http://schemas.microsoft.com/office/powerpoint/2010/main" val="1945393747"/>
      </p:ext>
    </p:extLst>
  </p:cSld>
  <p:clrMapOvr>
    <a:masterClrMapping/>
  </p:clrMapOvr>
  <p:timing>
    <p:tnLst>
      <p:par>
        <p:cTn id="1" dur="indefinite" restart="never" nodeType="tmRoot"/>
      </p:par>
    </p:tnLst>
  </p:timing>
</p:sld>
</file>

<file path=ppt/slides/slide8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892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5"/>
          </p:nvPr>
        </p:nvPicPr>
        <p:blipFill rotWithShape="1">
          <a:blip r:embed="rId3"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444</a:t>
            </a:r>
            <a:endParaRPr lang="zh-TW" altLang="en-US" sz="3600" dirty="0">
              <a:solidFill>
                <a:schemeClr val="bg1">
                  <a:lumMod val="50000"/>
                </a:schemeClr>
              </a:solidFill>
            </a:endParaRPr>
          </a:p>
        </p:txBody>
      </p:sp>
    </p:spTree>
    <p:extLst>
      <p:ext uri="{BB962C8B-B14F-4D97-AF65-F5344CB8AC3E}">
        <p14:creationId xmlns:p14="http://schemas.microsoft.com/office/powerpoint/2010/main" val="182105403"/>
      </p:ext>
    </p:extLst>
  </p:cSld>
  <p:clrMapOvr>
    <a:masterClrMapping/>
  </p:clrMapOvr>
  <p:timing>
    <p:tnLst>
      <p:par>
        <p:cTn id="1" dur="indefinite" restart="never" nodeType="tmRoot"/>
      </p:par>
    </p:tnLst>
  </p:timing>
</p:sld>
</file>

<file path=ppt/slides/slide8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893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Tree>
    <p:extLst>
      <p:ext uri="{BB962C8B-B14F-4D97-AF65-F5344CB8AC3E}">
        <p14:creationId xmlns:p14="http://schemas.microsoft.com/office/powerpoint/2010/main" val="3492022040"/>
      </p:ext>
    </p:extLst>
  </p:cSld>
  <p:clrMapOvr>
    <a:masterClrMapping/>
  </p:clrMapOvr>
  <p:timing>
    <p:tnLst>
      <p:par>
        <p:cTn id="1" dur="indefinite" restart="never" nodeType="tmRoot"/>
      </p:par>
    </p:tnLst>
  </p:timing>
</p:sld>
</file>

<file path=ppt/slides/slide8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圖片版面配置區 16"/>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894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5"/>
          </p:nvPr>
        </p:nvPicPr>
        <p:blipFill rotWithShape="1">
          <a:blip r:embed="rId3" cstate="email">
            <a:extLst>
              <a:ext uri="{28A0092B-C50C-407E-A947-70E740481C1C}">
                <a14:useLocalDpi xmlns:a14="http://schemas.microsoft.com/office/drawing/2010/main"/>
              </a:ext>
            </a:extLst>
          </a:blip>
          <a:srcRect/>
          <a:stretch/>
        </p:blipFill>
        <p:spPr/>
      </p:pic>
      <p:sp>
        <p:nvSpPr>
          <p:cNvPr id="6" name="矩形 5"/>
          <p:cNvSpPr/>
          <p:nvPr/>
        </p:nvSpPr>
        <p:spPr>
          <a:xfrm>
            <a:off x="3155324" y="2936936"/>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2290605"/>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445</a:t>
            </a:r>
            <a:endParaRPr lang="zh-TW" altLang="en-US" sz="3600" dirty="0">
              <a:solidFill>
                <a:schemeClr val="bg1">
                  <a:lumMod val="50000"/>
                </a:schemeClr>
              </a:solidFill>
            </a:endParaRPr>
          </a:p>
        </p:txBody>
      </p:sp>
      <p:sp>
        <p:nvSpPr>
          <p:cNvPr id="8" name="文字方塊 51"/>
          <p:cNvSpPr txBox="1"/>
          <p:nvPr/>
        </p:nvSpPr>
        <p:spPr>
          <a:xfrm>
            <a:off x="679528" y="328413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785176543"/>
      </p:ext>
    </p:extLst>
  </p:cSld>
  <p:clrMapOvr>
    <a:masterClrMapping/>
  </p:clrMapOvr>
  <p:timing>
    <p:tnLst>
      <p:par>
        <p:cTn id="1" dur="indefinite" restart="never" nodeType="tmRoot"/>
      </p:par>
    </p:tnLst>
  </p:timing>
</p:sld>
</file>

<file path=ppt/slides/slide8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895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Tree>
    <p:extLst>
      <p:ext uri="{BB962C8B-B14F-4D97-AF65-F5344CB8AC3E}">
        <p14:creationId xmlns:p14="http://schemas.microsoft.com/office/powerpoint/2010/main" val="577383720"/>
      </p:ext>
    </p:extLst>
  </p:cSld>
  <p:clrMapOvr>
    <a:masterClrMapping/>
  </p:clrMapOvr>
  <p:timing>
    <p:tnLst>
      <p:par>
        <p:cTn id="1" dur="indefinite" restart="never" nodeType="tmRoot"/>
      </p:par>
    </p:tnLst>
  </p:timing>
</p:sld>
</file>

<file path=ppt/slides/slide8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圖片版面配置區 12"/>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896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446</a:t>
            </a:r>
            <a:endParaRPr lang="zh-TW" altLang="en-US" sz="3600" dirty="0">
              <a:solidFill>
                <a:schemeClr val="bg1">
                  <a:lumMod val="50000"/>
                </a:schemeClr>
              </a:solidFill>
            </a:endParaRPr>
          </a:p>
        </p:txBody>
      </p:sp>
      <p:sp>
        <p:nvSpPr>
          <p:cNvPr id="8" name="矩形 7"/>
          <p:cNvSpPr/>
          <p:nvPr/>
        </p:nvSpPr>
        <p:spPr>
          <a:xfrm>
            <a:off x="1909694" y="226361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9" name="橢圓 8"/>
          <p:cNvSpPr/>
          <p:nvPr/>
        </p:nvSpPr>
        <p:spPr>
          <a:xfrm>
            <a:off x="1075304" y="1768346"/>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0" name="直線接點 9"/>
          <p:cNvCxnSpPr/>
          <p:nvPr/>
        </p:nvCxnSpPr>
        <p:spPr>
          <a:xfrm>
            <a:off x="1498214" y="218554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1" name="文字方塊 88"/>
          <p:cNvSpPr txBox="1"/>
          <p:nvPr/>
        </p:nvSpPr>
        <p:spPr>
          <a:xfrm>
            <a:off x="1909694" y="172066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4" name="矩形 13"/>
          <p:cNvSpPr/>
          <p:nvPr/>
        </p:nvSpPr>
        <p:spPr>
          <a:xfrm>
            <a:off x="1909694" y="373808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5" name="橢圓 14"/>
          <p:cNvSpPr/>
          <p:nvPr/>
        </p:nvSpPr>
        <p:spPr>
          <a:xfrm>
            <a:off x="1075304" y="3242816"/>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6" name="直線接點 15"/>
          <p:cNvCxnSpPr/>
          <p:nvPr/>
        </p:nvCxnSpPr>
        <p:spPr>
          <a:xfrm>
            <a:off x="1498214" y="366001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7" name="文字方塊 88"/>
          <p:cNvSpPr txBox="1"/>
          <p:nvPr/>
        </p:nvSpPr>
        <p:spPr>
          <a:xfrm>
            <a:off x="1909694" y="319513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18" name="矩形 17"/>
          <p:cNvSpPr/>
          <p:nvPr/>
        </p:nvSpPr>
        <p:spPr>
          <a:xfrm>
            <a:off x="5257379" y="1565338"/>
            <a:ext cx="3813244" cy="125928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矩形 18"/>
          <p:cNvSpPr/>
          <p:nvPr/>
        </p:nvSpPr>
        <p:spPr>
          <a:xfrm>
            <a:off x="6517877" y="1695989"/>
            <a:ext cx="2412127"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grpSp>
        <p:nvGrpSpPr>
          <p:cNvPr id="20" name="群組 19"/>
          <p:cNvGrpSpPr/>
          <p:nvPr/>
        </p:nvGrpSpPr>
        <p:grpSpPr>
          <a:xfrm>
            <a:off x="5970287" y="1968405"/>
            <a:ext cx="512250" cy="371632"/>
            <a:chOff x="4054113" y="2206229"/>
            <a:chExt cx="582930" cy="422910"/>
          </a:xfrm>
        </p:grpSpPr>
        <p:sp>
          <p:nvSpPr>
            <p:cNvPr id="21" name="矩形 20"/>
            <p:cNvSpPr/>
            <p:nvPr/>
          </p:nvSpPr>
          <p:spPr>
            <a:xfrm>
              <a:off x="4054113" y="2206229"/>
              <a:ext cx="422910" cy="422910"/>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4"/>
            <p:cNvSpPr>
              <a:spLocks/>
            </p:cNvSpPr>
            <p:nvPr/>
          </p:nvSpPr>
          <p:spPr bwMode="auto">
            <a:xfrm>
              <a:off x="4130385" y="2206229"/>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593338693"/>
      </p:ext>
    </p:extLst>
  </p:cSld>
  <p:clrMapOvr>
    <a:masterClrMapping/>
  </p:clrMapOvr>
  <p:timing>
    <p:tnLst>
      <p:par>
        <p:cTn id="1" dur="indefinite" restart="never" nodeType="tmRoot"/>
      </p:par>
    </p:tnLst>
  </p:timing>
</p:sld>
</file>

<file path=ppt/slides/slide8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897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Tree>
    <p:extLst>
      <p:ext uri="{BB962C8B-B14F-4D97-AF65-F5344CB8AC3E}">
        <p14:creationId xmlns:p14="http://schemas.microsoft.com/office/powerpoint/2010/main" val="535066939"/>
      </p:ext>
    </p:extLst>
  </p:cSld>
  <p:clrMapOvr>
    <a:masterClrMapping/>
  </p:clrMapOvr>
  <p:timing>
    <p:tnLst>
      <p:par>
        <p:cTn id="1" dur="indefinite" restart="never" nodeType="tmRoot"/>
      </p:par>
    </p:tnLst>
  </p:timing>
</p:sld>
</file>

<file path=ppt/slides/slide8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898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447</a:t>
            </a:r>
            <a:endParaRPr lang="zh-TW" altLang="en-US" sz="3600" dirty="0">
              <a:solidFill>
                <a:schemeClr val="bg1">
                  <a:lumMod val="50000"/>
                </a:schemeClr>
              </a:solidFill>
            </a:endParaRPr>
          </a:p>
        </p:txBody>
      </p:sp>
      <p:sp>
        <p:nvSpPr>
          <p:cNvPr id="8" name="矩形 7"/>
          <p:cNvSpPr/>
          <p:nvPr/>
        </p:nvSpPr>
        <p:spPr>
          <a:xfrm>
            <a:off x="465365" y="3546921"/>
            <a:ext cx="2427514" cy="2667000"/>
          </a:xfrm>
          <a:prstGeom prst="rect">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9" name="矩形 8"/>
          <p:cNvSpPr/>
          <p:nvPr/>
        </p:nvSpPr>
        <p:spPr>
          <a:xfrm>
            <a:off x="3358243" y="3546921"/>
            <a:ext cx="2427514" cy="2667000"/>
          </a:xfrm>
          <a:prstGeom prst="rect">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0" name="矩形 9"/>
          <p:cNvSpPr/>
          <p:nvPr/>
        </p:nvSpPr>
        <p:spPr>
          <a:xfrm>
            <a:off x="6251121" y="3546921"/>
            <a:ext cx="2427514" cy="2667000"/>
          </a:xfrm>
          <a:prstGeom prst="rect">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2" name="矩形 11"/>
          <p:cNvSpPr/>
          <p:nvPr/>
        </p:nvSpPr>
        <p:spPr>
          <a:xfrm>
            <a:off x="632399" y="4748600"/>
            <a:ext cx="2045488"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 </a:t>
            </a:r>
            <a:endParaRPr lang="zh-TW" altLang="en-US" sz="1200" dirty="0"/>
          </a:p>
        </p:txBody>
      </p:sp>
      <p:grpSp>
        <p:nvGrpSpPr>
          <p:cNvPr id="13" name="群組 12"/>
          <p:cNvGrpSpPr/>
          <p:nvPr/>
        </p:nvGrpSpPr>
        <p:grpSpPr>
          <a:xfrm>
            <a:off x="6343015" y="3847034"/>
            <a:ext cx="1817763" cy="523644"/>
            <a:chOff x="6528073" y="4083587"/>
            <a:chExt cx="1817763" cy="523644"/>
          </a:xfrm>
        </p:grpSpPr>
        <p:sp>
          <p:nvSpPr>
            <p:cNvPr id="36" name="文字方塊 48"/>
            <p:cNvSpPr txBox="1"/>
            <p:nvPr/>
          </p:nvSpPr>
          <p:spPr>
            <a:xfrm>
              <a:off x="7051717" y="410346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grpSp>
          <p:nvGrpSpPr>
            <p:cNvPr id="37" name="群組 36"/>
            <p:cNvGrpSpPr/>
            <p:nvPr/>
          </p:nvGrpSpPr>
          <p:grpSpPr>
            <a:xfrm>
              <a:off x="6528073" y="4083587"/>
              <a:ext cx="523644" cy="523644"/>
              <a:chOff x="5731184" y="3068960"/>
              <a:chExt cx="816070" cy="816070"/>
            </a:xfrm>
          </p:grpSpPr>
          <p:sp>
            <p:nvSpPr>
              <p:cNvPr id="38" name="橢圓 37"/>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9" name="群組 38"/>
              <p:cNvGrpSpPr/>
              <p:nvPr/>
            </p:nvGrpSpPr>
            <p:grpSpPr>
              <a:xfrm>
                <a:off x="5935646" y="3308966"/>
                <a:ext cx="407146" cy="336058"/>
                <a:chOff x="13079250" y="23448756"/>
                <a:chExt cx="2967819" cy="2449630"/>
              </a:xfrm>
              <a:solidFill>
                <a:schemeClr val="bg1"/>
              </a:solidFill>
            </p:grpSpPr>
            <p:sp>
              <p:nvSpPr>
                <p:cNvPr id="40" name="手繪多邊形 39"/>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1" name="手繪多邊形 40"/>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grpSp>
        <p:nvGrpSpPr>
          <p:cNvPr id="14" name="群組 13"/>
          <p:cNvGrpSpPr/>
          <p:nvPr/>
        </p:nvGrpSpPr>
        <p:grpSpPr>
          <a:xfrm>
            <a:off x="567584" y="3847034"/>
            <a:ext cx="1833800" cy="523644"/>
            <a:chOff x="567583" y="4083587"/>
            <a:chExt cx="1833800" cy="523644"/>
          </a:xfrm>
        </p:grpSpPr>
        <p:sp>
          <p:nvSpPr>
            <p:cNvPr id="32" name="文字方塊 46"/>
            <p:cNvSpPr txBox="1"/>
            <p:nvPr/>
          </p:nvSpPr>
          <p:spPr>
            <a:xfrm>
              <a:off x="1107264" y="411457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grpSp>
          <p:nvGrpSpPr>
            <p:cNvPr id="33" name="群組 32"/>
            <p:cNvGrpSpPr/>
            <p:nvPr/>
          </p:nvGrpSpPr>
          <p:grpSpPr>
            <a:xfrm>
              <a:off x="567583" y="4083587"/>
              <a:ext cx="523644" cy="523644"/>
              <a:chOff x="5731184" y="1981037"/>
              <a:chExt cx="816070" cy="816070"/>
            </a:xfrm>
          </p:grpSpPr>
          <p:sp>
            <p:nvSpPr>
              <p:cNvPr id="34" name="橢圓 3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手繪多邊形 3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5" name="群組 14"/>
          <p:cNvGrpSpPr/>
          <p:nvPr/>
        </p:nvGrpSpPr>
        <p:grpSpPr>
          <a:xfrm>
            <a:off x="3452219" y="3847034"/>
            <a:ext cx="1888795" cy="523644"/>
            <a:chOff x="3354246" y="4083587"/>
            <a:chExt cx="1888795" cy="523644"/>
          </a:xfrm>
        </p:grpSpPr>
        <p:sp>
          <p:nvSpPr>
            <p:cNvPr id="21" name="文字方塊 50"/>
            <p:cNvSpPr txBox="1"/>
            <p:nvPr/>
          </p:nvSpPr>
          <p:spPr>
            <a:xfrm>
              <a:off x="3948922" y="411457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grpSp>
          <p:nvGrpSpPr>
            <p:cNvPr id="22" name="群組 21"/>
            <p:cNvGrpSpPr/>
            <p:nvPr/>
          </p:nvGrpSpPr>
          <p:grpSpPr>
            <a:xfrm>
              <a:off x="3354246" y="4083587"/>
              <a:ext cx="523644" cy="523644"/>
              <a:chOff x="5731184" y="4156883"/>
              <a:chExt cx="816070" cy="816070"/>
            </a:xfrm>
          </p:grpSpPr>
          <p:sp>
            <p:nvSpPr>
              <p:cNvPr id="23" name="橢圓 22"/>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9596" y="4366125"/>
                <a:ext cx="399246" cy="397586"/>
                <a:chOff x="35309818" y="13261794"/>
                <a:chExt cx="2516828" cy="2506357"/>
              </a:xfrm>
              <a:solidFill>
                <a:schemeClr val="bg1"/>
              </a:solidFill>
            </p:grpSpPr>
            <p:sp>
              <p:nvSpPr>
                <p:cNvPr id="25" name="手繪多邊形 24"/>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7"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cxnSp>
        <p:nvCxnSpPr>
          <p:cNvPr id="16" name="直線接點 15"/>
          <p:cNvCxnSpPr/>
          <p:nvPr/>
        </p:nvCxnSpPr>
        <p:spPr>
          <a:xfrm>
            <a:off x="757482" y="4509618"/>
            <a:ext cx="1843281"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直線接點 16"/>
          <p:cNvCxnSpPr/>
          <p:nvPr/>
        </p:nvCxnSpPr>
        <p:spPr>
          <a:xfrm>
            <a:off x="3650360" y="4509618"/>
            <a:ext cx="1843281"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直線接點 17"/>
          <p:cNvCxnSpPr/>
          <p:nvPr/>
        </p:nvCxnSpPr>
        <p:spPr>
          <a:xfrm>
            <a:off x="6543238" y="4509618"/>
            <a:ext cx="1843281"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9" name="矩形 18"/>
          <p:cNvSpPr/>
          <p:nvPr/>
        </p:nvSpPr>
        <p:spPr>
          <a:xfrm>
            <a:off x="3549256" y="4748600"/>
            <a:ext cx="2045488"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 </a:t>
            </a:r>
            <a:endParaRPr lang="zh-TW" altLang="en-US" sz="1200" dirty="0"/>
          </a:p>
        </p:txBody>
      </p:sp>
      <p:sp>
        <p:nvSpPr>
          <p:cNvPr id="20" name="矩形 19"/>
          <p:cNvSpPr/>
          <p:nvPr/>
        </p:nvSpPr>
        <p:spPr>
          <a:xfrm>
            <a:off x="6466113" y="4748600"/>
            <a:ext cx="2045488" cy="83099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 </a:t>
            </a:r>
            <a:endParaRPr lang="zh-TW" altLang="en-US" sz="1200" dirty="0"/>
          </a:p>
        </p:txBody>
      </p:sp>
    </p:spTree>
    <p:extLst>
      <p:ext uri="{BB962C8B-B14F-4D97-AF65-F5344CB8AC3E}">
        <p14:creationId xmlns:p14="http://schemas.microsoft.com/office/powerpoint/2010/main" val="404032995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圖片版面配置區 10"/>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2" name="頁尾版面配置區 1"/>
          <p:cNvSpPr>
            <a:spLocks noGrp="1"/>
          </p:cNvSpPr>
          <p:nvPr>
            <p:ph type="ftr" sz="quarter" idx="13"/>
          </p:nvPr>
        </p:nvSpPr>
        <p:spPr/>
        <p:txBody>
          <a:bodyPr/>
          <a:lstStyle/>
          <a:p>
            <a:r>
              <a:rPr lang="zh-TW" altLang="en-US" smtClean="0"/>
              <a:t>商業簡報網 </a:t>
            </a:r>
            <a:r>
              <a:rPr lang="en-US" altLang="zh-TW" smtClean="0"/>
              <a:t>X Matter Lab</a:t>
            </a:r>
            <a:endParaRPr lang="zh-TW" altLang="en-US" dirty="0"/>
          </a:p>
        </p:txBody>
      </p:sp>
      <p:sp>
        <p:nvSpPr>
          <p:cNvPr id="3" name="投影片編號版面配置區 2"/>
          <p:cNvSpPr>
            <a:spLocks noGrp="1"/>
          </p:cNvSpPr>
          <p:nvPr>
            <p:ph type="sldNum" sz="quarter" idx="14"/>
          </p:nvPr>
        </p:nvSpPr>
        <p:spPr/>
        <p:txBody>
          <a:bodyPr/>
          <a:lstStyle/>
          <a:p>
            <a:fld id="{E27FD744-A41C-4EAD-96D0-2F84A994B62C}" type="slidenum">
              <a:rPr lang="zh-TW" altLang="en-US" smtClean="0"/>
              <a:t>8</a:t>
            </a:fld>
            <a:endParaRPr lang="zh-TW" altLang="en-US"/>
          </a:p>
        </p:txBody>
      </p:sp>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 name="文字方塊 3"/>
          <p:cNvSpPr txBox="1"/>
          <p:nvPr/>
        </p:nvSpPr>
        <p:spPr>
          <a:xfrm>
            <a:off x="2543052" y="574729"/>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002</a:t>
            </a:r>
            <a:endParaRPr lang="zh-TW" altLang="en-US" sz="3600" dirty="0">
              <a:solidFill>
                <a:schemeClr val="bg1">
                  <a:lumMod val="50000"/>
                </a:schemeClr>
              </a:solidFill>
            </a:endParaRPr>
          </a:p>
        </p:txBody>
      </p:sp>
      <p:sp>
        <p:nvSpPr>
          <p:cNvPr id="9" name="文字方塊 51"/>
          <p:cNvSpPr txBox="1"/>
          <p:nvPr/>
        </p:nvSpPr>
        <p:spPr>
          <a:xfrm>
            <a:off x="1937089" y="5294780"/>
            <a:ext cx="6328612"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
        <p:nvSpPr>
          <p:cNvPr id="10" name="Freeform 5"/>
          <p:cNvSpPr>
            <a:spLocks noEditPoints="1"/>
          </p:cNvSpPr>
          <p:nvPr/>
        </p:nvSpPr>
        <p:spPr bwMode="auto">
          <a:xfrm>
            <a:off x="948385" y="4862972"/>
            <a:ext cx="895714" cy="687560"/>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12" name="Freeform 5"/>
          <p:cNvSpPr>
            <a:spLocks noEditPoints="1"/>
          </p:cNvSpPr>
          <p:nvPr/>
        </p:nvSpPr>
        <p:spPr bwMode="auto">
          <a:xfrm rot="10800000">
            <a:off x="7046500" y="5897284"/>
            <a:ext cx="895714" cy="687560"/>
          </a:xfrm>
          <a:custGeom>
            <a:avLst/>
            <a:gdLst>
              <a:gd name="T0" fmla="*/ 113 w 12756"/>
              <a:gd name="T1" fmla="*/ 9690 h 9774"/>
              <a:gd name="T2" fmla="*/ 13 w 12756"/>
              <a:gd name="T3" fmla="*/ 9448 h 9774"/>
              <a:gd name="T4" fmla="*/ 8 w 12756"/>
              <a:gd name="T5" fmla="*/ 6967 h 9774"/>
              <a:gd name="T6" fmla="*/ 198 w 12756"/>
              <a:gd name="T7" fmla="*/ 3388 h 9774"/>
              <a:gd name="T8" fmla="*/ 1337 w 12756"/>
              <a:gd name="T9" fmla="*/ 1086 h 9774"/>
              <a:gd name="T10" fmla="*/ 4130 w 12756"/>
              <a:gd name="T11" fmla="*/ 34 h 9774"/>
              <a:gd name="T12" fmla="*/ 4489 w 12756"/>
              <a:gd name="T13" fmla="*/ 116 h 9774"/>
              <a:gd name="T14" fmla="*/ 4572 w 12756"/>
              <a:gd name="T15" fmla="*/ 198 h 9774"/>
              <a:gd name="T16" fmla="*/ 4572 w 12756"/>
              <a:gd name="T17" fmla="*/ 1103 h 9774"/>
              <a:gd name="T18" fmla="*/ 4572 w 12756"/>
              <a:gd name="T19" fmla="*/ 2008 h 9774"/>
              <a:gd name="T20" fmla="*/ 4494 w 12756"/>
              <a:gd name="T21" fmla="*/ 2096 h 9774"/>
              <a:gd name="T22" fmla="*/ 4162 w 12756"/>
              <a:gd name="T23" fmla="*/ 2211 h 9774"/>
              <a:gd name="T24" fmla="*/ 3219 w 12756"/>
              <a:gd name="T25" fmla="*/ 2718 h 9774"/>
              <a:gd name="T26" fmla="*/ 2895 w 12756"/>
              <a:gd name="T27" fmla="*/ 4238 h 9774"/>
              <a:gd name="T28" fmla="*/ 2893 w 12756"/>
              <a:gd name="T29" fmla="*/ 4761 h 9774"/>
              <a:gd name="T30" fmla="*/ 4092 w 12756"/>
              <a:gd name="T31" fmla="*/ 4775 h 9774"/>
              <a:gd name="T32" fmla="*/ 5335 w 12756"/>
              <a:gd name="T33" fmla="*/ 4811 h 9774"/>
              <a:gd name="T34" fmla="*/ 5427 w 12756"/>
              <a:gd name="T35" fmla="*/ 4914 h 9774"/>
              <a:gd name="T36" fmla="*/ 5475 w 12756"/>
              <a:gd name="T37" fmla="*/ 7287 h 9774"/>
              <a:gd name="T38" fmla="*/ 5475 w 12756"/>
              <a:gd name="T39" fmla="*/ 9578 h 9774"/>
              <a:gd name="T40" fmla="*/ 5379 w 12756"/>
              <a:gd name="T41" fmla="*/ 9674 h 9774"/>
              <a:gd name="T42" fmla="*/ 5283 w 12756"/>
              <a:gd name="T43" fmla="*/ 9770 h 9774"/>
              <a:gd name="T44" fmla="*/ 2738 w 12756"/>
              <a:gd name="T45" fmla="*/ 9770 h 9774"/>
              <a:gd name="T46" fmla="*/ 193 w 12756"/>
              <a:gd name="T47" fmla="*/ 9770 h 9774"/>
              <a:gd name="T48" fmla="*/ 113 w 12756"/>
              <a:gd name="T49" fmla="*/ 9690 h 9774"/>
              <a:gd name="T50" fmla="*/ 7447 w 12756"/>
              <a:gd name="T51" fmla="*/ 9728 h 9774"/>
              <a:gd name="T52" fmla="*/ 7340 w 12756"/>
              <a:gd name="T53" fmla="*/ 9606 h 9774"/>
              <a:gd name="T54" fmla="*/ 7317 w 12756"/>
              <a:gd name="T55" fmla="*/ 6959 h 9774"/>
              <a:gd name="T56" fmla="*/ 7376 w 12756"/>
              <a:gd name="T57" fmla="*/ 4055 h 9774"/>
              <a:gd name="T58" fmla="*/ 8167 w 12756"/>
              <a:gd name="T59" fmla="*/ 1632 h 9774"/>
              <a:gd name="T60" fmla="*/ 9119 w 12756"/>
              <a:gd name="T61" fmla="*/ 703 h 9774"/>
              <a:gd name="T62" fmla="*/ 11266 w 12756"/>
              <a:gd name="T63" fmla="*/ 41 h 9774"/>
              <a:gd name="T64" fmla="*/ 11881 w 12756"/>
              <a:gd name="T65" fmla="*/ 1098 h 9774"/>
              <a:gd name="T66" fmla="*/ 11851 w 12756"/>
              <a:gd name="T67" fmla="*/ 1989 h 9774"/>
              <a:gd name="T68" fmla="*/ 11527 w 12756"/>
              <a:gd name="T69" fmla="*/ 2206 h 9774"/>
              <a:gd name="T70" fmla="*/ 10246 w 12756"/>
              <a:gd name="T71" fmla="*/ 3411 h 9774"/>
              <a:gd name="T72" fmla="*/ 10196 w 12756"/>
              <a:gd name="T73" fmla="*/ 4741 h 9774"/>
              <a:gd name="T74" fmla="*/ 11427 w 12756"/>
              <a:gd name="T75" fmla="*/ 4781 h 9774"/>
              <a:gd name="T76" fmla="*/ 12620 w 12756"/>
              <a:gd name="T77" fmla="*/ 4789 h 9774"/>
              <a:gd name="T78" fmla="*/ 12688 w 12756"/>
              <a:gd name="T79" fmla="*/ 4868 h 9774"/>
              <a:gd name="T80" fmla="*/ 12756 w 12756"/>
              <a:gd name="T81" fmla="*/ 4947 h 9774"/>
              <a:gd name="T82" fmla="*/ 12756 w 12756"/>
              <a:gd name="T83" fmla="*/ 7262 h 9774"/>
              <a:gd name="T84" fmla="*/ 12727 w 12756"/>
              <a:gd name="T85" fmla="*/ 9630 h 9774"/>
              <a:gd name="T86" fmla="*/ 10027 w 12756"/>
              <a:gd name="T87" fmla="*/ 9769 h 9774"/>
              <a:gd name="T88" fmla="*/ 7447 w 12756"/>
              <a:gd name="T89" fmla="*/ 9728 h 9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6" h="9774">
                <a:moveTo>
                  <a:pt x="113" y="9690"/>
                </a:moveTo>
                <a:cubicBezTo>
                  <a:pt x="52" y="9629"/>
                  <a:pt x="29" y="9572"/>
                  <a:pt x="13" y="9448"/>
                </a:cubicBezTo>
                <a:cubicBezTo>
                  <a:pt x="2" y="9358"/>
                  <a:pt x="0" y="8242"/>
                  <a:pt x="8" y="6967"/>
                </a:cubicBezTo>
                <a:cubicBezTo>
                  <a:pt x="25" y="4432"/>
                  <a:pt x="37" y="4197"/>
                  <a:pt x="198" y="3388"/>
                </a:cubicBezTo>
                <a:cubicBezTo>
                  <a:pt x="404" y="2354"/>
                  <a:pt x="770" y="1616"/>
                  <a:pt x="1337" y="1086"/>
                </a:cubicBezTo>
                <a:cubicBezTo>
                  <a:pt x="2061" y="411"/>
                  <a:pt x="3054" y="36"/>
                  <a:pt x="4130" y="34"/>
                </a:cubicBezTo>
                <a:cubicBezTo>
                  <a:pt x="4399" y="33"/>
                  <a:pt x="4409" y="36"/>
                  <a:pt x="4489" y="116"/>
                </a:cubicBezTo>
                <a:lnTo>
                  <a:pt x="4572" y="198"/>
                </a:lnTo>
                <a:lnTo>
                  <a:pt x="4572" y="1103"/>
                </a:lnTo>
                <a:lnTo>
                  <a:pt x="4572" y="2008"/>
                </a:lnTo>
                <a:lnTo>
                  <a:pt x="4494" y="2096"/>
                </a:lnTo>
                <a:cubicBezTo>
                  <a:pt x="4422" y="2176"/>
                  <a:pt x="4393" y="2186"/>
                  <a:pt x="4162" y="2211"/>
                </a:cubicBezTo>
                <a:cubicBezTo>
                  <a:pt x="3699" y="2262"/>
                  <a:pt x="3426" y="2409"/>
                  <a:pt x="3219" y="2718"/>
                </a:cubicBezTo>
                <a:cubicBezTo>
                  <a:pt x="2992" y="3059"/>
                  <a:pt x="2899" y="3494"/>
                  <a:pt x="2895" y="4238"/>
                </a:cubicBezTo>
                <a:lnTo>
                  <a:pt x="2893" y="4761"/>
                </a:lnTo>
                <a:lnTo>
                  <a:pt x="4092" y="4775"/>
                </a:lnTo>
                <a:cubicBezTo>
                  <a:pt x="4752" y="4782"/>
                  <a:pt x="5311" y="4799"/>
                  <a:pt x="5335" y="4811"/>
                </a:cubicBezTo>
                <a:cubicBezTo>
                  <a:pt x="5360" y="4823"/>
                  <a:pt x="5401" y="4869"/>
                  <a:pt x="5427" y="4914"/>
                </a:cubicBezTo>
                <a:cubicBezTo>
                  <a:pt x="5471" y="4988"/>
                  <a:pt x="5475" y="5182"/>
                  <a:pt x="5475" y="7287"/>
                </a:cubicBezTo>
                <a:lnTo>
                  <a:pt x="5475" y="9578"/>
                </a:lnTo>
                <a:lnTo>
                  <a:pt x="5379" y="9674"/>
                </a:lnTo>
                <a:lnTo>
                  <a:pt x="5283" y="9770"/>
                </a:lnTo>
                <a:lnTo>
                  <a:pt x="2738" y="9770"/>
                </a:lnTo>
                <a:lnTo>
                  <a:pt x="193" y="9770"/>
                </a:lnTo>
                <a:lnTo>
                  <a:pt x="113" y="9690"/>
                </a:lnTo>
                <a:close/>
                <a:moveTo>
                  <a:pt x="7447" y="9728"/>
                </a:moveTo>
                <a:cubicBezTo>
                  <a:pt x="7407" y="9706"/>
                  <a:pt x="7359" y="9651"/>
                  <a:pt x="7340" y="9606"/>
                </a:cubicBezTo>
                <a:cubicBezTo>
                  <a:pt x="7314" y="9544"/>
                  <a:pt x="7309" y="8912"/>
                  <a:pt x="7317" y="6959"/>
                </a:cubicBezTo>
                <a:cubicBezTo>
                  <a:pt x="7327" y="4762"/>
                  <a:pt x="7336" y="4345"/>
                  <a:pt x="7376" y="4055"/>
                </a:cubicBezTo>
                <a:cubicBezTo>
                  <a:pt x="7526" y="2973"/>
                  <a:pt x="7769" y="2230"/>
                  <a:pt x="8167" y="1632"/>
                </a:cubicBezTo>
                <a:cubicBezTo>
                  <a:pt x="8358" y="1345"/>
                  <a:pt x="8797" y="916"/>
                  <a:pt x="9119" y="703"/>
                </a:cubicBezTo>
                <a:cubicBezTo>
                  <a:pt x="9727" y="299"/>
                  <a:pt x="10452" y="76"/>
                  <a:pt x="11266" y="41"/>
                </a:cubicBezTo>
                <a:cubicBezTo>
                  <a:pt x="11890" y="15"/>
                  <a:pt x="11882" y="0"/>
                  <a:pt x="11881" y="1098"/>
                </a:cubicBezTo>
                <a:cubicBezTo>
                  <a:pt x="11881" y="1561"/>
                  <a:pt x="11869" y="1926"/>
                  <a:pt x="11851" y="1989"/>
                </a:cubicBezTo>
                <a:cubicBezTo>
                  <a:pt x="11815" y="2122"/>
                  <a:pt x="11688" y="2206"/>
                  <a:pt x="11527" y="2206"/>
                </a:cubicBezTo>
                <a:cubicBezTo>
                  <a:pt x="10850" y="2207"/>
                  <a:pt x="10403" y="2627"/>
                  <a:pt x="10246" y="3411"/>
                </a:cubicBezTo>
                <a:cubicBezTo>
                  <a:pt x="10171" y="3781"/>
                  <a:pt x="10137" y="4693"/>
                  <a:pt x="10196" y="4741"/>
                </a:cubicBezTo>
                <a:cubicBezTo>
                  <a:pt x="10222" y="4763"/>
                  <a:pt x="10602" y="4775"/>
                  <a:pt x="11427" y="4781"/>
                </a:cubicBezTo>
                <a:lnTo>
                  <a:pt x="12620" y="4789"/>
                </a:lnTo>
                <a:lnTo>
                  <a:pt x="12688" y="4868"/>
                </a:lnTo>
                <a:lnTo>
                  <a:pt x="12756" y="4947"/>
                </a:lnTo>
                <a:lnTo>
                  <a:pt x="12756" y="7262"/>
                </a:lnTo>
                <a:cubicBezTo>
                  <a:pt x="12756" y="8795"/>
                  <a:pt x="12747" y="9594"/>
                  <a:pt x="12727" y="9630"/>
                </a:cubicBezTo>
                <a:cubicBezTo>
                  <a:pt x="12651" y="9774"/>
                  <a:pt x="12720" y="9770"/>
                  <a:pt x="10027" y="9769"/>
                </a:cubicBezTo>
                <a:cubicBezTo>
                  <a:pt x="7918" y="9768"/>
                  <a:pt x="7510" y="9761"/>
                  <a:pt x="7447" y="9728"/>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Tree>
    <p:extLst>
      <p:ext uri="{BB962C8B-B14F-4D97-AF65-F5344CB8AC3E}">
        <p14:creationId xmlns:p14="http://schemas.microsoft.com/office/powerpoint/2010/main" val="2162194901"/>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2"/>
          </p:nvPr>
        </p:nvSpPr>
        <p:spPr/>
      </p:sp>
      <p:sp>
        <p:nvSpPr>
          <p:cNvPr id="3" name="圖片版面配置區 2"/>
          <p:cNvSpPr>
            <a:spLocks noGrp="1"/>
          </p:cNvSpPr>
          <p:nvPr>
            <p:ph type="pic" sz="quarter" idx="13"/>
          </p:nvPr>
        </p:nvSpPr>
        <p:spPr/>
      </p:sp>
      <p:sp>
        <p:nvSpPr>
          <p:cNvPr id="4" name="圖片版面配置區 3"/>
          <p:cNvSpPr>
            <a:spLocks noGrp="1"/>
          </p:cNvSpPr>
          <p:nvPr>
            <p:ph type="pic" sz="quarter" idx="14"/>
          </p:nvPr>
        </p:nvSpPr>
        <p:spPr/>
      </p:sp>
      <p:sp>
        <p:nvSpPr>
          <p:cNvPr id="5" name="頁尾版面配置區 4"/>
          <p:cNvSpPr>
            <a:spLocks noGrp="1"/>
          </p:cNvSpPr>
          <p:nvPr>
            <p:ph type="ftr" sz="quarter" idx="15"/>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6"/>
          </p:nvPr>
        </p:nvSpPr>
        <p:spPr/>
        <p:txBody>
          <a:bodyPr/>
          <a:lstStyle/>
          <a:p>
            <a:fld id="{E27FD744-A41C-4EAD-96D0-2F84A994B62C}" type="slidenum">
              <a:rPr lang="zh-TW" altLang="en-US" smtClean="0"/>
              <a:t>89</a:t>
            </a:fld>
            <a:endParaRPr lang="zh-TW" altLang="en-US"/>
          </a:p>
        </p:txBody>
      </p:sp>
    </p:spTree>
    <p:extLst>
      <p:ext uri="{BB962C8B-B14F-4D97-AF65-F5344CB8AC3E}">
        <p14:creationId xmlns:p14="http://schemas.microsoft.com/office/powerpoint/2010/main" val="134538017"/>
      </p:ext>
    </p:extLst>
  </p:cSld>
  <p:clrMapOvr>
    <a:masterClrMapping/>
  </p:clrMapOvr>
  <p:timing>
    <p:tnLst>
      <p:par>
        <p:cTn id="1" dur="indefinite" restart="never" nodeType="tmRoot"/>
      </p:par>
    </p:tnLst>
  </p:timing>
</p:sld>
</file>

<file path=ppt/slides/slide9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899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Tree>
    <p:extLst>
      <p:ext uri="{BB962C8B-B14F-4D97-AF65-F5344CB8AC3E}">
        <p14:creationId xmlns:p14="http://schemas.microsoft.com/office/powerpoint/2010/main" val="1171661176"/>
      </p:ext>
    </p:extLst>
  </p:cSld>
  <p:clrMapOvr>
    <a:masterClrMapping/>
  </p:clrMapOvr>
  <p:timing>
    <p:tnLst>
      <p:par>
        <p:cTn id="1" dur="indefinite" restart="never" nodeType="tmRoot"/>
      </p:par>
    </p:tnLst>
  </p:timing>
</p:sld>
</file>

<file path=ppt/slides/slide9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900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8" name="圖片版面配置區 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448</a:t>
            </a:r>
            <a:endParaRPr lang="zh-TW" altLang="en-US" sz="3600" dirty="0">
              <a:solidFill>
                <a:schemeClr val="bg1">
                  <a:lumMod val="50000"/>
                </a:schemeClr>
              </a:solidFill>
            </a:endParaRPr>
          </a:p>
        </p:txBody>
      </p:sp>
      <p:sp>
        <p:nvSpPr>
          <p:cNvPr id="12" name="矩形 11"/>
          <p:cNvSpPr/>
          <p:nvPr/>
        </p:nvSpPr>
        <p:spPr>
          <a:xfrm>
            <a:off x="1425336" y="432589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590946" y="3830626"/>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1013856" y="424782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1425336" y="378294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6" name="矩形 15"/>
          <p:cNvSpPr/>
          <p:nvPr/>
        </p:nvSpPr>
        <p:spPr>
          <a:xfrm>
            <a:off x="1425336" y="5651770"/>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590946" y="5156506"/>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1013856" y="5573701"/>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1425336" y="5108829"/>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0" name="矩形 19"/>
          <p:cNvSpPr/>
          <p:nvPr/>
        </p:nvSpPr>
        <p:spPr>
          <a:xfrm>
            <a:off x="5551566" y="4322715"/>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1" name="橢圓 20"/>
          <p:cNvSpPr/>
          <p:nvPr/>
        </p:nvSpPr>
        <p:spPr>
          <a:xfrm>
            <a:off x="4717176" y="3827451"/>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2" name="直線接點 21"/>
          <p:cNvCxnSpPr/>
          <p:nvPr/>
        </p:nvCxnSpPr>
        <p:spPr>
          <a:xfrm>
            <a:off x="5140086" y="4244646"/>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3" name="文字方塊 88"/>
          <p:cNvSpPr txBox="1"/>
          <p:nvPr/>
        </p:nvSpPr>
        <p:spPr>
          <a:xfrm>
            <a:off x="5551566" y="3779774"/>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
        <p:nvSpPr>
          <p:cNvPr id="24" name="矩形 23"/>
          <p:cNvSpPr/>
          <p:nvPr/>
        </p:nvSpPr>
        <p:spPr>
          <a:xfrm>
            <a:off x="5723016" y="5729839"/>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5" name="橢圓 24"/>
          <p:cNvSpPr/>
          <p:nvPr/>
        </p:nvSpPr>
        <p:spPr>
          <a:xfrm>
            <a:off x="4717176" y="5234575"/>
            <a:ext cx="834390" cy="83439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6" name="直線接點 25"/>
          <p:cNvCxnSpPr/>
          <p:nvPr/>
        </p:nvCxnSpPr>
        <p:spPr>
          <a:xfrm>
            <a:off x="5140086" y="5651770"/>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7" name="文字方塊 88"/>
          <p:cNvSpPr txBox="1"/>
          <p:nvPr/>
        </p:nvSpPr>
        <p:spPr>
          <a:xfrm>
            <a:off x="5551566" y="5186898"/>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4"/>
                </a:solidFill>
              </a:rPr>
              <a:t>Business</a:t>
            </a:r>
            <a:endParaRPr lang="zh-TW" altLang="en-US" sz="2400" b="1" dirty="0">
              <a:solidFill>
                <a:schemeClr val="accent4"/>
              </a:solidFill>
            </a:endParaRPr>
          </a:p>
        </p:txBody>
      </p:sp>
    </p:spTree>
    <p:extLst>
      <p:ext uri="{BB962C8B-B14F-4D97-AF65-F5344CB8AC3E}">
        <p14:creationId xmlns:p14="http://schemas.microsoft.com/office/powerpoint/2010/main" val="2577074936"/>
      </p:ext>
    </p:extLst>
  </p:cSld>
  <p:clrMapOvr>
    <a:masterClrMapping/>
  </p:clrMapOvr>
  <p:timing>
    <p:tnLst>
      <p:par>
        <p:cTn id="1" dur="indefinite" restart="never" nodeType="tmRoot"/>
      </p:par>
    </p:tnLst>
  </p:timing>
</p:sld>
</file>

<file path=ppt/slides/slide9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901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1353882520"/>
      </p:ext>
    </p:extLst>
  </p:cSld>
  <p:clrMapOvr>
    <a:masterClrMapping/>
  </p:clrMapOvr>
  <p:timing>
    <p:tnLst>
      <p:par>
        <p:cTn id="1" dur="indefinite" restart="never" nodeType="tmRoot"/>
      </p:par>
    </p:tnLst>
  </p:timing>
</p:sld>
</file>

<file path=ppt/slides/slide9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902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rotWithShape="1">
          <a:blip r:embed="rId3" cstate="email">
            <a:extLst>
              <a:ext uri="{28A0092B-C50C-407E-A947-70E740481C1C}">
                <a14:useLocalDpi xmlns:a14="http://schemas.microsoft.com/office/drawing/2010/main"/>
              </a:ext>
            </a:extLst>
          </a:blip>
          <a:srcRect r="-1278"/>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449</a:t>
            </a:r>
            <a:endParaRPr lang="zh-TW" altLang="en-US" sz="3600" dirty="0">
              <a:solidFill>
                <a:schemeClr val="bg1">
                  <a:lumMod val="50000"/>
                </a:schemeClr>
              </a:solidFill>
            </a:endParaRPr>
          </a:p>
        </p:txBody>
      </p:sp>
      <p:sp>
        <p:nvSpPr>
          <p:cNvPr id="8" name="矩形 7"/>
          <p:cNvSpPr/>
          <p:nvPr/>
        </p:nvSpPr>
        <p:spPr>
          <a:xfrm>
            <a:off x="4671846" y="3913347"/>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0" name="矩形 9"/>
          <p:cNvSpPr/>
          <p:nvPr/>
        </p:nvSpPr>
        <p:spPr>
          <a:xfrm>
            <a:off x="4671846" y="4848795"/>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1" name="矩形 10"/>
          <p:cNvSpPr/>
          <p:nvPr/>
        </p:nvSpPr>
        <p:spPr>
          <a:xfrm>
            <a:off x="4671846" y="5769729"/>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3" name="群組 12"/>
          <p:cNvGrpSpPr/>
          <p:nvPr/>
        </p:nvGrpSpPr>
        <p:grpSpPr>
          <a:xfrm>
            <a:off x="4185880" y="5007542"/>
            <a:ext cx="421170" cy="421170"/>
            <a:chOff x="5023476" y="3019260"/>
            <a:chExt cx="421170" cy="421170"/>
          </a:xfrm>
        </p:grpSpPr>
        <p:sp>
          <p:nvSpPr>
            <p:cNvPr id="15" name="橢圓 14"/>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加號 15"/>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7" name="群組 16"/>
          <p:cNvGrpSpPr/>
          <p:nvPr/>
        </p:nvGrpSpPr>
        <p:grpSpPr>
          <a:xfrm>
            <a:off x="4185880" y="4072094"/>
            <a:ext cx="421170" cy="421170"/>
            <a:chOff x="5023476" y="3019260"/>
            <a:chExt cx="421170" cy="421170"/>
          </a:xfrm>
        </p:grpSpPr>
        <p:sp>
          <p:nvSpPr>
            <p:cNvPr id="18" name="橢圓 17"/>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9" name="加號 18"/>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0" name="群組 19"/>
          <p:cNvGrpSpPr/>
          <p:nvPr/>
        </p:nvGrpSpPr>
        <p:grpSpPr>
          <a:xfrm>
            <a:off x="4185880" y="5928476"/>
            <a:ext cx="421170" cy="421170"/>
            <a:chOff x="5023476" y="3019260"/>
            <a:chExt cx="421170" cy="421170"/>
          </a:xfrm>
        </p:grpSpPr>
        <p:sp>
          <p:nvSpPr>
            <p:cNvPr id="21" name="橢圓 20"/>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加號 21"/>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1858079517"/>
      </p:ext>
    </p:extLst>
  </p:cSld>
  <p:clrMapOvr>
    <a:masterClrMapping/>
  </p:clrMapOvr>
  <p:timing>
    <p:tnLst>
      <p:par>
        <p:cTn id="1" dur="indefinite" restart="never" nodeType="tmRoot"/>
      </p:par>
    </p:tnLst>
  </p:timing>
</p:sld>
</file>

<file path=ppt/slides/slide9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903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4"/>
          </p:nvPr>
        </p:nvSpPr>
        <p:spPr/>
      </p:sp>
    </p:spTree>
    <p:extLst>
      <p:ext uri="{BB962C8B-B14F-4D97-AF65-F5344CB8AC3E}">
        <p14:creationId xmlns:p14="http://schemas.microsoft.com/office/powerpoint/2010/main" val="1250786913"/>
      </p:ext>
    </p:extLst>
  </p:cSld>
  <p:clrMapOvr>
    <a:masterClrMapping/>
  </p:clrMapOvr>
  <p:timing>
    <p:tnLst>
      <p:par>
        <p:cTn id="1" dur="indefinite" restart="never" nodeType="tmRoot"/>
      </p:par>
    </p:tnLst>
  </p:timing>
</p:sld>
</file>

<file path=ppt/slides/slide9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904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7" name="圖片版面配置區 6"/>
          <p:cNvPicPr>
            <a:picLocks noGrp="1" noChangeAspect="1"/>
          </p:cNvPicPr>
          <p:nvPr>
            <p:ph type="pic" sz="quarter" idx="15"/>
          </p:nvPr>
        </p:nvPicPr>
        <p:blipFill rotWithShape="1">
          <a:blip r:embed="rId2" cstate="email">
            <a:extLst>
              <a:ext uri="{28A0092B-C50C-407E-A947-70E740481C1C}">
                <a14:useLocalDpi xmlns:a14="http://schemas.microsoft.com/office/drawing/2010/main"/>
              </a:ext>
            </a:extLst>
          </a:blip>
          <a:src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450</a:t>
            </a:r>
            <a:endParaRPr lang="zh-TW" altLang="en-US" sz="3600" dirty="0">
              <a:solidFill>
                <a:schemeClr val="bg1">
                  <a:lumMod val="50000"/>
                </a:schemeClr>
              </a:solidFill>
            </a:endParaRPr>
          </a:p>
        </p:txBody>
      </p:sp>
      <p:sp>
        <p:nvSpPr>
          <p:cNvPr id="8" name="文字方塊 6"/>
          <p:cNvSpPr txBox="1"/>
          <p:nvPr/>
        </p:nvSpPr>
        <p:spPr>
          <a:xfrm>
            <a:off x="426120" y="4588689"/>
            <a:ext cx="25310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cxnSp>
        <p:nvCxnSpPr>
          <p:cNvPr id="9" name="直線接點 8"/>
          <p:cNvCxnSpPr/>
          <p:nvPr/>
        </p:nvCxnSpPr>
        <p:spPr>
          <a:xfrm>
            <a:off x="3069958" y="3985830"/>
            <a:ext cx="0" cy="180023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0" name="直線接點 9"/>
          <p:cNvCxnSpPr/>
          <p:nvPr/>
        </p:nvCxnSpPr>
        <p:spPr>
          <a:xfrm>
            <a:off x="6044360" y="3985830"/>
            <a:ext cx="0" cy="180023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1" name="文字方塊 19"/>
          <p:cNvSpPr txBox="1"/>
          <p:nvPr/>
        </p:nvSpPr>
        <p:spPr>
          <a:xfrm>
            <a:off x="426120" y="3985830"/>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
        <p:nvSpPr>
          <p:cNvPr id="12" name="文字方塊 20"/>
          <p:cNvSpPr txBox="1"/>
          <p:nvPr/>
        </p:nvSpPr>
        <p:spPr>
          <a:xfrm>
            <a:off x="3312250" y="4588689"/>
            <a:ext cx="25310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3" name="文字方塊 21"/>
          <p:cNvSpPr txBox="1"/>
          <p:nvPr/>
        </p:nvSpPr>
        <p:spPr>
          <a:xfrm>
            <a:off x="3312250" y="3985830"/>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
        <p:nvSpPr>
          <p:cNvPr id="14" name="文字方塊 22"/>
          <p:cNvSpPr txBox="1"/>
          <p:nvPr/>
        </p:nvSpPr>
        <p:spPr>
          <a:xfrm>
            <a:off x="6186856" y="4588689"/>
            <a:ext cx="2531024" cy="95410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5" name="文字方塊 23"/>
          <p:cNvSpPr txBox="1"/>
          <p:nvPr/>
        </p:nvSpPr>
        <p:spPr>
          <a:xfrm>
            <a:off x="6186856" y="3985830"/>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spTree>
    <p:extLst>
      <p:ext uri="{BB962C8B-B14F-4D97-AF65-F5344CB8AC3E}">
        <p14:creationId xmlns:p14="http://schemas.microsoft.com/office/powerpoint/2010/main" val="1834303023"/>
      </p:ext>
    </p:extLst>
  </p:cSld>
  <p:clrMapOvr>
    <a:masterClrMapping/>
  </p:clrMapOvr>
  <p:timing>
    <p:tnLst>
      <p:par>
        <p:cTn id="1" dur="indefinite" restart="never" nodeType="tmRoot"/>
      </p:par>
    </p:tnLst>
  </p:timing>
</p:sld>
</file>

<file path=ppt/slides/slide9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905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Tree>
    <p:extLst>
      <p:ext uri="{BB962C8B-B14F-4D97-AF65-F5344CB8AC3E}">
        <p14:creationId xmlns:p14="http://schemas.microsoft.com/office/powerpoint/2010/main" val="11370043"/>
      </p:ext>
    </p:extLst>
  </p:cSld>
  <p:clrMapOvr>
    <a:masterClrMapping/>
  </p:clrMapOvr>
  <p:timing>
    <p:tnLst>
      <p:par>
        <p:cTn id="1" dur="indefinite" restart="never" nodeType="tmRoot"/>
      </p:par>
    </p:tnLst>
  </p:timing>
</p:sld>
</file>

<file path=ppt/slides/slide9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906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451</a:t>
            </a:r>
            <a:endParaRPr lang="zh-TW" altLang="en-US" sz="3600" dirty="0">
              <a:solidFill>
                <a:schemeClr val="bg1">
                  <a:lumMod val="50000"/>
                </a:schemeClr>
              </a:solidFill>
            </a:endParaRPr>
          </a:p>
        </p:txBody>
      </p:sp>
      <p:sp>
        <p:nvSpPr>
          <p:cNvPr id="14" name="文字方塊 12"/>
          <p:cNvSpPr txBox="1"/>
          <p:nvPr/>
        </p:nvSpPr>
        <p:spPr>
          <a:xfrm>
            <a:off x="1119991" y="385479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5" name="矩形 14"/>
          <p:cNvSpPr/>
          <p:nvPr/>
        </p:nvSpPr>
        <p:spPr>
          <a:xfrm>
            <a:off x="1119991" y="425726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4"/>
          <p:cNvSpPr txBox="1"/>
          <p:nvPr/>
        </p:nvSpPr>
        <p:spPr>
          <a:xfrm>
            <a:off x="1119991" y="475222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1119991" y="515468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6"/>
          <p:cNvSpPr txBox="1"/>
          <p:nvPr/>
        </p:nvSpPr>
        <p:spPr>
          <a:xfrm>
            <a:off x="6420224" y="152430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6420224" y="192676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8"/>
          <p:cNvSpPr txBox="1"/>
          <p:nvPr/>
        </p:nvSpPr>
        <p:spPr>
          <a:xfrm>
            <a:off x="6420224" y="2421726"/>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1" name="矩形 20"/>
          <p:cNvSpPr/>
          <p:nvPr/>
        </p:nvSpPr>
        <p:spPr>
          <a:xfrm>
            <a:off x="6420224" y="282419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580310" y="4984017"/>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580310" y="4086594"/>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5880543" y="1756100"/>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5880543" y="2653523"/>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340831"/>
      </p:ext>
    </p:extLst>
  </p:cSld>
  <p:clrMapOvr>
    <a:masterClrMapping/>
  </p:clrMapOvr>
  <p:timing>
    <p:tnLst>
      <p:par>
        <p:cTn id="1" dur="indefinite" restart="never" nodeType="tmRoot"/>
      </p:par>
    </p:tnLst>
  </p:timing>
</p:sld>
</file>

<file path=ppt/slides/slide9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907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Tree>
    <p:extLst>
      <p:ext uri="{BB962C8B-B14F-4D97-AF65-F5344CB8AC3E}">
        <p14:creationId xmlns:p14="http://schemas.microsoft.com/office/powerpoint/2010/main" val="2079758023"/>
      </p:ext>
    </p:extLst>
  </p:cSld>
  <p:clrMapOvr>
    <a:masterClrMapping/>
  </p:clrMapOvr>
  <p:timing>
    <p:tnLst>
      <p:par>
        <p:cTn id="1" dur="indefinite" restart="never" nodeType="tmRoot"/>
      </p:par>
    </p:tnLst>
  </p:timing>
</p:sld>
</file>

<file path=ppt/slides/slide9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908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452</a:t>
            </a:r>
            <a:endParaRPr lang="zh-TW" altLang="en-US" sz="3600" dirty="0">
              <a:solidFill>
                <a:schemeClr val="bg1">
                  <a:lumMod val="50000"/>
                </a:schemeClr>
              </a:solidFill>
            </a:endParaRPr>
          </a:p>
        </p:txBody>
      </p:sp>
      <p:sp>
        <p:nvSpPr>
          <p:cNvPr id="8" name="文字方塊 12"/>
          <p:cNvSpPr txBox="1"/>
          <p:nvPr/>
        </p:nvSpPr>
        <p:spPr>
          <a:xfrm>
            <a:off x="1325124" y="421301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9" name="矩形 8"/>
          <p:cNvSpPr/>
          <p:nvPr/>
        </p:nvSpPr>
        <p:spPr>
          <a:xfrm>
            <a:off x="1325124" y="461548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4"/>
          <p:cNvSpPr txBox="1"/>
          <p:nvPr/>
        </p:nvSpPr>
        <p:spPr>
          <a:xfrm>
            <a:off x="1325124" y="511044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3" name="矩形 12"/>
          <p:cNvSpPr/>
          <p:nvPr/>
        </p:nvSpPr>
        <p:spPr>
          <a:xfrm>
            <a:off x="1325124" y="551290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6"/>
          <p:cNvSpPr txBox="1"/>
          <p:nvPr/>
        </p:nvSpPr>
        <p:spPr>
          <a:xfrm>
            <a:off x="5727837" y="170405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5" name="矩形 14"/>
          <p:cNvSpPr/>
          <p:nvPr/>
        </p:nvSpPr>
        <p:spPr>
          <a:xfrm>
            <a:off x="5727837" y="210651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8"/>
          <p:cNvSpPr txBox="1"/>
          <p:nvPr/>
        </p:nvSpPr>
        <p:spPr>
          <a:xfrm>
            <a:off x="5727837" y="2601476"/>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7" name="矩形 16"/>
          <p:cNvSpPr/>
          <p:nvPr/>
        </p:nvSpPr>
        <p:spPr>
          <a:xfrm>
            <a:off x="5727837" y="300394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785443" y="5342238"/>
            <a:ext cx="523644" cy="523644"/>
            <a:chOff x="5731184" y="3068960"/>
            <a:chExt cx="816070" cy="816070"/>
          </a:xfrm>
        </p:grpSpPr>
        <p:sp>
          <p:nvSpPr>
            <p:cNvPr id="19" name="橢圓 18"/>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0" name="群組 19"/>
            <p:cNvGrpSpPr/>
            <p:nvPr/>
          </p:nvGrpSpPr>
          <p:grpSpPr>
            <a:xfrm>
              <a:off x="5935646" y="3308966"/>
              <a:ext cx="407146" cy="33605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785443" y="4444815"/>
            <a:ext cx="523644" cy="523644"/>
            <a:chOff x="5731184" y="1981037"/>
            <a:chExt cx="816070" cy="816070"/>
          </a:xfrm>
        </p:grpSpPr>
        <p:sp>
          <p:nvSpPr>
            <p:cNvPr id="24" name="橢圓 2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6" name="群組 25"/>
          <p:cNvGrpSpPr/>
          <p:nvPr/>
        </p:nvGrpSpPr>
        <p:grpSpPr>
          <a:xfrm>
            <a:off x="5188156" y="1935850"/>
            <a:ext cx="523644" cy="523644"/>
            <a:chOff x="5731184" y="4156883"/>
            <a:chExt cx="816070" cy="816070"/>
          </a:xfrm>
        </p:grpSpPr>
        <p:sp>
          <p:nvSpPr>
            <p:cNvPr id="27" name="橢圓 26"/>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8" name="群組 27"/>
            <p:cNvGrpSpPr/>
            <p:nvPr/>
          </p:nvGrpSpPr>
          <p:grpSpPr>
            <a:xfrm>
              <a:off x="5939596" y="4366125"/>
              <a:ext cx="399246" cy="397586"/>
              <a:chOff x="35309818" y="13261794"/>
              <a:chExt cx="2516828" cy="2506357"/>
            </a:xfrm>
            <a:solidFill>
              <a:schemeClr val="bg1"/>
            </a:solidFill>
          </p:grpSpPr>
          <p:sp>
            <p:nvSpPr>
              <p:cNvPr id="29" name="手繪多邊形 2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6" name="群組 35"/>
          <p:cNvGrpSpPr/>
          <p:nvPr/>
        </p:nvGrpSpPr>
        <p:grpSpPr>
          <a:xfrm>
            <a:off x="5188156" y="2833273"/>
            <a:ext cx="523644" cy="523644"/>
            <a:chOff x="5731184" y="5244806"/>
            <a:chExt cx="816070" cy="816070"/>
          </a:xfrm>
        </p:grpSpPr>
        <p:sp>
          <p:nvSpPr>
            <p:cNvPr id="37" name="橢圓 36"/>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8" name="手繪多邊形 37"/>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695810202"/>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7"/>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9"/>
          </p:nvPr>
        </p:nvSpPr>
        <p:spPr/>
        <p:txBody>
          <a:bodyPr/>
          <a:lstStyle/>
          <a:p>
            <a:fld id="{E27FD744-A41C-4EAD-96D0-2F84A994B62C}" type="slidenum">
              <a:rPr lang="zh-TW" altLang="en-US" smtClean="0"/>
              <a:t>90</a:t>
            </a:fld>
            <a:endParaRPr lang="zh-TW" altLang="en-US"/>
          </a:p>
        </p:txBody>
      </p:sp>
      <p:sp>
        <p:nvSpPr>
          <p:cNvPr id="13" name="矩形 12"/>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043</a:t>
            </a:r>
            <a:endParaRPr lang="zh-TW" altLang="en-US" sz="3600" dirty="0">
              <a:solidFill>
                <a:schemeClr val="bg1">
                  <a:lumMod val="50000"/>
                </a:schemeClr>
              </a:solidFill>
            </a:endParaRPr>
          </a:p>
        </p:txBody>
      </p:sp>
      <p:grpSp>
        <p:nvGrpSpPr>
          <p:cNvPr id="9" name="群組 8"/>
          <p:cNvGrpSpPr/>
          <p:nvPr/>
        </p:nvGrpSpPr>
        <p:grpSpPr>
          <a:xfrm>
            <a:off x="478732" y="1724028"/>
            <a:ext cx="2221170" cy="738664"/>
            <a:chOff x="328608" y="2716724"/>
            <a:chExt cx="2221170" cy="738664"/>
          </a:xfrm>
        </p:grpSpPr>
        <p:sp>
          <p:nvSpPr>
            <p:cNvPr id="14" name="矩形 13"/>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5" name="群組 14"/>
            <p:cNvGrpSpPr/>
            <p:nvPr/>
          </p:nvGrpSpPr>
          <p:grpSpPr>
            <a:xfrm>
              <a:off x="328608" y="2875471"/>
              <a:ext cx="421170" cy="42117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18" name="群組 17"/>
          <p:cNvGrpSpPr/>
          <p:nvPr/>
        </p:nvGrpSpPr>
        <p:grpSpPr>
          <a:xfrm>
            <a:off x="478732" y="2626998"/>
            <a:ext cx="2221170" cy="738664"/>
            <a:chOff x="328608" y="2716724"/>
            <a:chExt cx="2221170" cy="738664"/>
          </a:xfrm>
        </p:grpSpPr>
        <p:sp>
          <p:nvSpPr>
            <p:cNvPr id="19" name="矩形 18"/>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328608" y="2875471"/>
              <a:ext cx="421170" cy="421170"/>
              <a:chOff x="5023476" y="1967700"/>
              <a:chExt cx="421170" cy="421170"/>
            </a:xfrm>
          </p:grpSpPr>
          <p:sp>
            <p:nvSpPr>
              <p:cNvPr id="21" name="橢圓 2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6296535" y="1724028"/>
            <a:ext cx="2221170" cy="738664"/>
            <a:chOff x="328608" y="2716724"/>
            <a:chExt cx="2221170" cy="738664"/>
          </a:xfrm>
        </p:grpSpPr>
        <p:sp>
          <p:nvSpPr>
            <p:cNvPr id="24" name="矩形 23"/>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5" name="群組 24"/>
            <p:cNvGrpSpPr/>
            <p:nvPr/>
          </p:nvGrpSpPr>
          <p:grpSpPr>
            <a:xfrm>
              <a:off x="328608" y="2875471"/>
              <a:ext cx="421170" cy="421170"/>
              <a:chOff x="5023476" y="1967700"/>
              <a:chExt cx="421170" cy="421170"/>
            </a:xfrm>
          </p:grpSpPr>
          <p:sp>
            <p:nvSpPr>
              <p:cNvPr id="26" name="橢圓 2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8" name="群組 27"/>
          <p:cNvGrpSpPr/>
          <p:nvPr/>
        </p:nvGrpSpPr>
        <p:grpSpPr>
          <a:xfrm>
            <a:off x="6296535" y="2626998"/>
            <a:ext cx="2221170" cy="738664"/>
            <a:chOff x="328608" y="2716724"/>
            <a:chExt cx="2221170" cy="738664"/>
          </a:xfrm>
        </p:grpSpPr>
        <p:sp>
          <p:nvSpPr>
            <p:cNvPr id="29" name="矩形 28"/>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0" name="群組 29"/>
            <p:cNvGrpSpPr/>
            <p:nvPr/>
          </p:nvGrpSpPr>
          <p:grpSpPr>
            <a:xfrm>
              <a:off x="328608" y="2875471"/>
              <a:ext cx="421170" cy="421170"/>
              <a:chOff x="5023476" y="1967700"/>
              <a:chExt cx="421170" cy="421170"/>
            </a:xfrm>
          </p:grpSpPr>
          <p:sp>
            <p:nvSpPr>
              <p:cNvPr id="31" name="橢圓 3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3" name="群組 32"/>
          <p:cNvGrpSpPr/>
          <p:nvPr/>
        </p:nvGrpSpPr>
        <p:grpSpPr>
          <a:xfrm>
            <a:off x="3456238" y="4466322"/>
            <a:ext cx="2221170" cy="738664"/>
            <a:chOff x="328608" y="2716724"/>
            <a:chExt cx="2221170" cy="738664"/>
          </a:xfrm>
        </p:grpSpPr>
        <p:sp>
          <p:nvSpPr>
            <p:cNvPr id="34" name="矩形 33"/>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35" name="群組 34"/>
            <p:cNvGrpSpPr/>
            <p:nvPr/>
          </p:nvGrpSpPr>
          <p:grpSpPr>
            <a:xfrm>
              <a:off x="328608" y="2875471"/>
              <a:ext cx="421170" cy="421170"/>
              <a:chOff x="5023476" y="1967700"/>
              <a:chExt cx="421170" cy="421170"/>
            </a:xfrm>
          </p:grpSpPr>
          <p:sp>
            <p:nvSpPr>
              <p:cNvPr id="36" name="橢圓 3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3456238" y="5369292"/>
            <a:ext cx="2221170" cy="738664"/>
            <a:chOff x="328608" y="2716724"/>
            <a:chExt cx="2221170" cy="738664"/>
          </a:xfrm>
        </p:grpSpPr>
        <p:sp>
          <p:nvSpPr>
            <p:cNvPr id="39" name="矩形 38"/>
            <p:cNvSpPr/>
            <p:nvPr/>
          </p:nvSpPr>
          <p:spPr>
            <a:xfrm>
              <a:off x="814574" y="2716724"/>
              <a:ext cx="1735204"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0" name="群組 39"/>
            <p:cNvGrpSpPr/>
            <p:nvPr/>
          </p:nvGrpSpPr>
          <p:grpSpPr>
            <a:xfrm>
              <a:off x="328608" y="2875471"/>
              <a:ext cx="421170" cy="421170"/>
              <a:chOff x="5023476" y="1967700"/>
              <a:chExt cx="421170" cy="421170"/>
            </a:xfrm>
          </p:grpSpPr>
          <p:sp>
            <p:nvSpPr>
              <p:cNvPr id="41" name="橢圓 40"/>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Tree>
    <p:extLst>
      <p:ext uri="{BB962C8B-B14F-4D97-AF65-F5344CB8AC3E}">
        <p14:creationId xmlns:p14="http://schemas.microsoft.com/office/powerpoint/2010/main" val="3630518458"/>
      </p:ext>
    </p:extLst>
  </p:cSld>
  <p:clrMapOvr>
    <a:masterClrMapping/>
  </p:clrMapOvr>
  <p:timing>
    <p:tnLst>
      <p:par>
        <p:cTn id="1" dur="indefinite" restart="never" nodeType="tmRoot"/>
      </p:par>
    </p:tnLst>
  </p:timing>
</p:sld>
</file>

<file path=ppt/slides/slide9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909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6"/>
          </p:nvPr>
        </p:nvSpPr>
        <p:spPr/>
      </p:sp>
      <p:sp>
        <p:nvSpPr>
          <p:cNvPr id="5" name="圖片版面配置區 4"/>
          <p:cNvSpPr>
            <a:spLocks noGrp="1"/>
          </p:cNvSpPr>
          <p:nvPr>
            <p:ph type="pic" sz="quarter" idx="15"/>
          </p:nvPr>
        </p:nvSpPr>
        <p:spPr/>
      </p:sp>
    </p:spTree>
    <p:extLst>
      <p:ext uri="{BB962C8B-B14F-4D97-AF65-F5344CB8AC3E}">
        <p14:creationId xmlns:p14="http://schemas.microsoft.com/office/powerpoint/2010/main" val="228343797"/>
      </p:ext>
    </p:extLst>
  </p:cSld>
  <p:clrMapOvr>
    <a:masterClrMapping/>
  </p:clrMapOvr>
  <p:timing>
    <p:tnLst>
      <p:par>
        <p:cTn id="1" dur="indefinite" restart="never" nodeType="tmRoot"/>
      </p:par>
    </p:tnLst>
  </p:timing>
</p:sld>
</file>

<file path=ppt/slides/slide9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910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453</a:t>
            </a:r>
            <a:endParaRPr lang="zh-TW" altLang="en-US" sz="3600" dirty="0">
              <a:solidFill>
                <a:schemeClr val="bg1">
                  <a:lumMod val="50000"/>
                </a:schemeClr>
              </a:solidFill>
            </a:endParaRPr>
          </a:p>
        </p:txBody>
      </p:sp>
      <p:sp>
        <p:nvSpPr>
          <p:cNvPr id="12" name="文字方塊 51"/>
          <p:cNvSpPr txBox="1"/>
          <p:nvPr/>
        </p:nvSpPr>
        <p:spPr>
          <a:xfrm>
            <a:off x="679528" y="5392100"/>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294786618"/>
      </p:ext>
    </p:extLst>
  </p:cSld>
  <p:clrMapOvr>
    <a:masterClrMapping/>
  </p:clrMapOvr>
  <p:timing>
    <p:tnLst>
      <p:par>
        <p:cTn id="1" dur="indefinite" restart="never" nodeType="tmRoot"/>
      </p:par>
    </p:tnLst>
  </p:timing>
</p:sld>
</file>

<file path=ppt/slides/slide9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911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5"/>
          </p:nvPr>
        </p:nvSpPr>
        <p:spPr/>
      </p:sp>
      <p:sp>
        <p:nvSpPr>
          <p:cNvPr id="5" name="圖片版面配置區 4"/>
          <p:cNvSpPr>
            <a:spLocks noGrp="1"/>
          </p:cNvSpPr>
          <p:nvPr>
            <p:ph type="pic" sz="quarter" idx="16"/>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3000812003"/>
      </p:ext>
    </p:extLst>
  </p:cSld>
  <p:clrMapOvr>
    <a:masterClrMapping/>
  </p:clrMapOvr>
  <p:timing>
    <p:tnLst>
      <p:par>
        <p:cTn id="1" dur="indefinite" restart="never" nodeType="tmRoot"/>
      </p:par>
    </p:tnLst>
  </p:timing>
</p:sld>
</file>

<file path=ppt/slides/slide9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912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454</a:t>
            </a:r>
            <a:endParaRPr lang="zh-TW" altLang="en-US" sz="3600" dirty="0">
              <a:solidFill>
                <a:schemeClr val="bg1">
                  <a:lumMod val="50000"/>
                </a:schemeClr>
              </a:solidFill>
            </a:endParaRPr>
          </a:p>
        </p:txBody>
      </p:sp>
      <p:sp>
        <p:nvSpPr>
          <p:cNvPr id="4" name="矩形 3"/>
          <p:cNvSpPr/>
          <p:nvPr/>
        </p:nvSpPr>
        <p:spPr>
          <a:xfrm>
            <a:off x="2894012" y="2205038"/>
            <a:ext cx="1615027" cy="1620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15" name="矩形 14"/>
          <p:cNvSpPr/>
          <p:nvPr/>
        </p:nvSpPr>
        <p:spPr>
          <a:xfrm>
            <a:off x="7521574" y="2205038"/>
            <a:ext cx="1615027" cy="162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16" name="矩形 15"/>
          <p:cNvSpPr/>
          <p:nvPr/>
        </p:nvSpPr>
        <p:spPr>
          <a:xfrm>
            <a:off x="4627174" y="3928690"/>
            <a:ext cx="1615027" cy="162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
        <p:nvSpPr>
          <p:cNvPr id="17" name="矩形 16"/>
          <p:cNvSpPr/>
          <p:nvPr/>
        </p:nvSpPr>
        <p:spPr>
          <a:xfrm>
            <a:off x="0" y="3928690"/>
            <a:ext cx="1615027" cy="1620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TW" dirty="0">
                <a:solidFill>
                  <a:schemeClr val="bg1"/>
                </a:solidFill>
              </a:rPr>
              <a:t>The quick brown fox jumps over the lazy dog.</a:t>
            </a:r>
            <a:endParaRPr lang="en-US" altLang="zh-TW" sz="3600" b="1" dirty="0">
              <a:solidFill>
                <a:schemeClr val="bg1"/>
              </a:solidFill>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897049962"/>
      </p:ext>
    </p:extLst>
  </p:cSld>
  <p:clrMapOvr>
    <a:masterClrMapping/>
  </p:clrMapOvr>
  <p:timing>
    <p:tnLst>
      <p:par>
        <p:cTn id="1" dur="indefinite" restart="never" nodeType="tmRoot"/>
      </p:par>
    </p:tnLst>
  </p:timing>
</p:sld>
</file>

<file path=ppt/slides/slide9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913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1542003316"/>
      </p:ext>
    </p:extLst>
  </p:cSld>
  <p:clrMapOvr>
    <a:masterClrMapping/>
  </p:clrMapOvr>
  <p:timing>
    <p:tnLst>
      <p:par>
        <p:cTn id="1" dur="indefinite" restart="never" nodeType="tmRoot"/>
      </p:par>
    </p:tnLst>
  </p:timing>
</p:sld>
</file>

<file path=ppt/slides/slide9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914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455</a:t>
            </a:r>
            <a:endParaRPr lang="zh-TW" altLang="en-US" sz="3600" dirty="0">
              <a:solidFill>
                <a:schemeClr val="bg1">
                  <a:lumMod val="50000"/>
                </a:schemeClr>
              </a:solidFill>
            </a:endParaRPr>
          </a:p>
        </p:txBody>
      </p:sp>
      <p:sp>
        <p:nvSpPr>
          <p:cNvPr id="8" name="文字方塊 12"/>
          <p:cNvSpPr txBox="1"/>
          <p:nvPr/>
        </p:nvSpPr>
        <p:spPr>
          <a:xfrm>
            <a:off x="1559252" y="406886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9" name="矩形 8"/>
          <p:cNvSpPr/>
          <p:nvPr/>
        </p:nvSpPr>
        <p:spPr>
          <a:xfrm>
            <a:off x="1559252" y="447132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4"/>
          <p:cNvSpPr txBox="1"/>
          <p:nvPr/>
        </p:nvSpPr>
        <p:spPr>
          <a:xfrm>
            <a:off x="1559252" y="496628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3" name="矩形 12"/>
          <p:cNvSpPr/>
          <p:nvPr/>
        </p:nvSpPr>
        <p:spPr>
          <a:xfrm>
            <a:off x="1559252" y="536874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6"/>
          <p:cNvSpPr txBox="1"/>
          <p:nvPr/>
        </p:nvSpPr>
        <p:spPr>
          <a:xfrm>
            <a:off x="5457751" y="148782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5" name="矩形 14"/>
          <p:cNvSpPr/>
          <p:nvPr/>
        </p:nvSpPr>
        <p:spPr>
          <a:xfrm>
            <a:off x="5457751" y="189028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8"/>
          <p:cNvSpPr txBox="1"/>
          <p:nvPr/>
        </p:nvSpPr>
        <p:spPr>
          <a:xfrm>
            <a:off x="5457751" y="2385248"/>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7" name="矩形 16"/>
          <p:cNvSpPr/>
          <p:nvPr/>
        </p:nvSpPr>
        <p:spPr>
          <a:xfrm>
            <a:off x="5457751" y="278771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1019571" y="5198081"/>
            <a:ext cx="523644" cy="523644"/>
            <a:chOff x="5731184" y="3068960"/>
            <a:chExt cx="816070" cy="816070"/>
          </a:xfrm>
        </p:grpSpPr>
        <p:sp>
          <p:nvSpPr>
            <p:cNvPr id="19" name="橢圓 18"/>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0" name="群組 19"/>
            <p:cNvGrpSpPr/>
            <p:nvPr/>
          </p:nvGrpSpPr>
          <p:grpSpPr>
            <a:xfrm>
              <a:off x="5935646" y="3308966"/>
              <a:ext cx="407146" cy="33605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1019571" y="4300658"/>
            <a:ext cx="523644" cy="523644"/>
            <a:chOff x="5731184" y="1981037"/>
            <a:chExt cx="816070" cy="816070"/>
          </a:xfrm>
        </p:grpSpPr>
        <p:sp>
          <p:nvSpPr>
            <p:cNvPr id="24" name="橢圓 2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6" name="群組 25"/>
          <p:cNvGrpSpPr/>
          <p:nvPr/>
        </p:nvGrpSpPr>
        <p:grpSpPr>
          <a:xfrm>
            <a:off x="4918070" y="1719622"/>
            <a:ext cx="523644" cy="523644"/>
            <a:chOff x="5731184" y="4156883"/>
            <a:chExt cx="816070" cy="816070"/>
          </a:xfrm>
        </p:grpSpPr>
        <p:sp>
          <p:nvSpPr>
            <p:cNvPr id="27" name="橢圓 26"/>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8" name="群組 27"/>
            <p:cNvGrpSpPr/>
            <p:nvPr/>
          </p:nvGrpSpPr>
          <p:grpSpPr>
            <a:xfrm>
              <a:off x="5939596" y="4366125"/>
              <a:ext cx="399246" cy="397586"/>
              <a:chOff x="35309818" y="13261794"/>
              <a:chExt cx="2516828" cy="2506357"/>
            </a:xfrm>
            <a:solidFill>
              <a:schemeClr val="bg1"/>
            </a:solidFill>
          </p:grpSpPr>
          <p:sp>
            <p:nvSpPr>
              <p:cNvPr id="29" name="手繪多邊形 2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6" name="群組 35"/>
          <p:cNvGrpSpPr/>
          <p:nvPr/>
        </p:nvGrpSpPr>
        <p:grpSpPr>
          <a:xfrm>
            <a:off x="4918070" y="2617045"/>
            <a:ext cx="523644" cy="523644"/>
            <a:chOff x="5731184" y="5244806"/>
            <a:chExt cx="816070" cy="816070"/>
          </a:xfrm>
        </p:grpSpPr>
        <p:sp>
          <p:nvSpPr>
            <p:cNvPr id="37" name="橢圓 36"/>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8" name="手繪多邊形 37"/>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355290458"/>
      </p:ext>
    </p:extLst>
  </p:cSld>
  <p:clrMapOvr>
    <a:masterClrMapping/>
  </p:clrMapOvr>
  <p:timing>
    <p:tnLst>
      <p:par>
        <p:cTn id="1" dur="indefinite" restart="never" nodeType="tmRoot"/>
      </p:par>
    </p:tnLst>
  </p:timing>
</p:sld>
</file>

<file path=ppt/slides/slide9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915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Tree>
    <p:extLst>
      <p:ext uri="{BB962C8B-B14F-4D97-AF65-F5344CB8AC3E}">
        <p14:creationId xmlns:p14="http://schemas.microsoft.com/office/powerpoint/2010/main" val="3601036720"/>
      </p:ext>
    </p:extLst>
  </p:cSld>
  <p:clrMapOvr>
    <a:masterClrMapping/>
  </p:clrMapOvr>
  <p:timing>
    <p:tnLst>
      <p:par>
        <p:cTn id="1" dur="indefinite" restart="never" nodeType="tmRoot"/>
      </p:par>
    </p:tnLst>
  </p:timing>
</p:sld>
</file>

<file path=ppt/slides/slide9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916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8" name="圖片版面配置區 7"/>
          <p:cNvPicPr>
            <a:picLocks noGrp="1" noChangeAspect="1"/>
          </p:cNvPicPr>
          <p:nvPr>
            <p:ph type="pic" sz="quarter" idx="14"/>
          </p:nvPr>
        </p:nvPicPr>
        <p:blipFill rotWithShape="1">
          <a:blip r:embed="rId2" cstate="email">
            <a:extLst>
              <a:ext uri="{28A0092B-C50C-407E-A947-70E740481C1C}">
                <a14:useLocalDpi xmlns:a14="http://schemas.microsoft.com/office/drawing/2010/main"/>
              </a:ext>
            </a:extLst>
          </a:blip>
          <a:srcRect/>
          <a:stretch/>
        </p:blipFill>
        <p:spPr/>
      </p:pic>
      <p:pic>
        <p:nvPicPr>
          <p:cNvPr id="11" name="圖片版面配置區 10"/>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456</a:t>
            </a:r>
            <a:endParaRPr lang="zh-TW" altLang="en-US" sz="3600" dirty="0">
              <a:solidFill>
                <a:schemeClr val="bg1">
                  <a:lumMod val="50000"/>
                </a:schemeClr>
              </a:solidFill>
            </a:endParaRPr>
          </a:p>
        </p:txBody>
      </p:sp>
      <p:grpSp>
        <p:nvGrpSpPr>
          <p:cNvPr id="9" name="群組 8"/>
          <p:cNvGrpSpPr/>
          <p:nvPr/>
        </p:nvGrpSpPr>
        <p:grpSpPr>
          <a:xfrm>
            <a:off x="5334234" y="2049739"/>
            <a:ext cx="3352566" cy="738664"/>
            <a:chOff x="560912" y="1927819"/>
            <a:chExt cx="3352566" cy="738664"/>
          </a:xfrm>
        </p:grpSpPr>
        <p:grpSp>
          <p:nvGrpSpPr>
            <p:cNvPr id="10" name="群組 9"/>
            <p:cNvGrpSpPr/>
            <p:nvPr/>
          </p:nvGrpSpPr>
          <p:grpSpPr>
            <a:xfrm>
              <a:off x="560912" y="2086566"/>
              <a:ext cx="421170" cy="421170"/>
              <a:chOff x="1600200" y="2308860"/>
              <a:chExt cx="594360" cy="594360"/>
            </a:xfrm>
            <a:noFill/>
          </p:grpSpPr>
          <p:sp>
            <p:nvSpPr>
              <p:cNvPr id="13" name="橢圓 1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5" name="群組 14"/>
          <p:cNvGrpSpPr/>
          <p:nvPr/>
        </p:nvGrpSpPr>
        <p:grpSpPr>
          <a:xfrm>
            <a:off x="5334234" y="3025099"/>
            <a:ext cx="3352566" cy="738664"/>
            <a:chOff x="560912" y="1927819"/>
            <a:chExt cx="3352566" cy="738664"/>
          </a:xfrm>
        </p:grpSpPr>
        <p:grpSp>
          <p:nvGrpSpPr>
            <p:cNvPr id="16" name="群組 15"/>
            <p:cNvGrpSpPr/>
            <p:nvPr/>
          </p:nvGrpSpPr>
          <p:grpSpPr>
            <a:xfrm>
              <a:off x="560912" y="2086566"/>
              <a:ext cx="421170" cy="421170"/>
              <a:chOff x="1600200" y="2308860"/>
              <a:chExt cx="594360" cy="594360"/>
            </a:xfrm>
            <a:noFill/>
          </p:grpSpPr>
          <p:sp>
            <p:nvSpPr>
              <p:cNvPr id="18" name="橢圓 1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7" name="矩形 16"/>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0" name="群組 19"/>
          <p:cNvGrpSpPr/>
          <p:nvPr/>
        </p:nvGrpSpPr>
        <p:grpSpPr>
          <a:xfrm>
            <a:off x="5334234" y="4000459"/>
            <a:ext cx="3352566" cy="738664"/>
            <a:chOff x="560912" y="1927819"/>
            <a:chExt cx="3352566" cy="738664"/>
          </a:xfrm>
        </p:grpSpPr>
        <p:grpSp>
          <p:nvGrpSpPr>
            <p:cNvPr id="21" name="群組 20"/>
            <p:cNvGrpSpPr/>
            <p:nvPr/>
          </p:nvGrpSpPr>
          <p:grpSpPr>
            <a:xfrm>
              <a:off x="560912" y="2086566"/>
              <a:ext cx="421170" cy="421170"/>
              <a:chOff x="1600200" y="2308860"/>
              <a:chExt cx="594360" cy="594360"/>
            </a:xfrm>
            <a:noFill/>
          </p:grpSpPr>
          <p:sp>
            <p:nvSpPr>
              <p:cNvPr id="23" name="橢圓 22"/>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4"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2" name="矩形 21"/>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5" name="群組 24"/>
          <p:cNvGrpSpPr/>
          <p:nvPr/>
        </p:nvGrpSpPr>
        <p:grpSpPr>
          <a:xfrm>
            <a:off x="5334234" y="4975819"/>
            <a:ext cx="3352566" cy="738664"/>
            <a:chOff x="560912" y="1927819"/>
            <a:chExt cx="3352566" cy="738664"/>
          </a:xfrm>
        </p:grpSpPr>
        <p:grpSp>
          <p:nvGrpSpPr>
            <p:cNvPr id="26" name="群組 25"/>
            <p:cNvGrpSpPr/>
            <p:nvPr/>
          </p:nvGrpSpPr>
          <p:grpSpPr>
            <a:xfrm>
              <a:off x="560912" y="2086566"/>
              <a:ext cx="421170" cy="421170"/>
              <a:chOff x="1600200" y="2308860"/>
              <a:chExt cx="594360" cy="594360"/>
            </a:xfrm>
            <a:noFill/>
          </p:grpSpPr>
          <p:sp>
            <p:nvSpPr>
              <p:cNvPr id="28" name="橢圓 27"/>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9"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7" name="矩形 26"/>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1076996564"/>
      </p:ext>
    </p:extLst>
  </p:cSld>
  <p:clrMapOvr>
    <a:masterClrMapping/>
  </p:clrMapOvr>
  <p:timing>
    <p:tnLst>
      <p:par>
        <p:cTn id="1" dur="indefinite" restart="never" nodeType="tmRoot"/>
      </p:par>
    </p:tnLst>
  </p:timing>
</p:sld>
</file>

<file path=ppt/slides/slide9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917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Tree>
    <p:extLst>
      <p:ext uri="{BB962C8B-B14F-4D97-AF65-F5344CB8AC3E}">
        <p14:creationId xmlns:p14="http://schemas.microsoft.com/office/powerpoint/2010/main" val="2485075832"/>
      </p:ext>
    </p:extLst>
  </p:cSld>
  <p:clrMapOvr>
    <a:masterClrMapping/>
  </p:clrMapOvr>
  <p:timing>
    <p:tnLst>
      <p:par>
        <p:cTn id="1" dur="indefinite" restart="never" nodeType="tmRoot"/>
      </p:par>
    </p:tnLst>
  </p:timing>
</p:sld>
</file>

<file path=ppt/slides/slide9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918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4426818"/>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3780487"/>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457</a:t>
            </a:r>
            <a:endParaRPr lang="zh-TW" altLang="en-US" sz="3600" dirty="0">
              <a:solidFill>
                <a:schemeClr val="bg1">
                  <a:lumMod val="50000"/>
                </a:schemeClr>
              </a:solidFill>
            </a:endParaRPr>
          </a:p>
        </p:txBody>
      </p:sp>
      <p:sp>
        <p:nvSpPr>
          <p:cNvPr id="10" name="文字方塊 51"/>
          <p:cNvSpPr txBox="1"/>
          <p:nvPr/>
        </p:nvSpPr>
        <p:spPr>
          <a:xfrm>
            <a:off x="679528" y="4774012"/>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395362947"/>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7"/>
          </p:nvPr>
        </p:nvSpPr>
        <p:spPr/>
      </p:sp>
      <p:sp>
        <p:nvSpPr>
          <p:cNvPr id="3" name="圖片版面配置區 2"/>
          <p:cNvSpPr>
            <a:spLocks noGrp="1"/>
          </p:cNvSpPr>
          <p:nvPr>
            <p:ph type="pic" sz="quarter" idx="16"/>
          </p:nvPr>
        </p:nvSpPr>
        <p:spPr/>
      </p:sp>
      <p:sp>
        <p:nvSpPr>
          <p:cNvPr id="4" name="圖片版面配置區 3"/>
          <p:cNvSpPr>
            <a:spLocks noGrp="1"/>
          </p:cNvSpPr>
          <p:nvPr>
            <p:ph type="pic" sz="quarter" idx="15"/>
          </p:nvPr>
        </p:nvSpPr>
        <p:spPr/>
      </p:sp>
      <p:sp>
        <p:nvSpPr>
          <p:cNvPr id="5" name="頁尾版面配置區 4"/>
          <p:cNvSpPr>
            <a:spLocks noGrp="1"/>
          </p:cNvSpPr>
          <p:nvPr>
            <p:ph type="ftr" sz="quarter" idx="18"/>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9"/>
          </p:nvPr>
        </p:nvSpPr>
        <p:spPr/>
        <p:txBody>
          <a:bodyPr/>
          <a:lstStyle/>
          <a:p>
            <a:fld id="{E27FD744-A41C-4EAD-96D0-2F84A994B62C}" type="slidenum">
              <a:rPr lang="zh-TW" altLang="en-US" smtClean="0"/>
              <a:t>91</a:t>
            </a:fld>
            <a:endParaRPr lang="zh-TW" altLang="en-US"/>
          </a:p>
        </p:txBody>
      </p:sp>
    </p:spTree>
    <p:extLst>
      <p:ext uri="{BB962C8B-B14F-4D97-AF65-F5344CB8AC3E}">
        <p14:creationId xmlns:p14="http://schemas.microsoft.com/office/powerpoint/2010/main" val="3656248126"/>
      </p:ext>
    </p:extLst>
  </p:cSld>
  <p:clrMapOvr>
    <a:masterClrMapping/>
  </p:clrMapOvr>
  <p:timing>
    <p:tnLst>
      <p:par>
        <p:cTn id="1" dur="indefinite" restart="never" nodeType="tmRoot"/>
      </p:par>
    </p:tnLst>
  </p:timing>
</p:sld>
</file>

<file path=ppt/slides/slide9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919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1716850936"/>
      </p:ext>
    </p:extLst>
  </p:cSld>
  <p:clrMapOvr>
    <a:masterClrMapping/>
  </p:clrMapOvr>
  <p:timing>
    <p:tnLst>
      <p:par>
        <p:cTn id="1" dur="indefinite" restart="never" nodeType="tmRoot"/>
      </p:par>
    </p:tnLst>
  </p:timing>
</p:sld>
</file>

<file path=ppt/slides/slide9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4"/>
          </p:nvPr>
        </p:nvPicPr>
        <p:blipFill rotWithShape="1">
          <a:blip r:embed="rId2" cstate="email">
            <a:extLst>
              <a:ext uri="{28A0092B-C50C-407E-A947-70E740481C1C}">
                <a14:useLocalDpi xmlns:a14="http://schemas.microsoft.com/office/drawing/2010/main"/>
              </a:ext>
            </a:extLst>
          </a:blip>
          <a:src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920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4378050"/>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3731719"/>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458</a:t>
            </a:r>
            <a:endParaRPr lang="zh-TW" altLang="en-US" sz="3600" dirty="0">
              <a:solidFill>
                <a:schemeClr val="bg1">
                  <a:lumMod val="50000"/>
                </a:schemeClr>
              </a:solidFill>
            </a:endParaRPr>
          </a:p>
        </p:txBody>
      </p:sp>
      <p:sp>
        <p:nvSpPr>
          <p:cNvPr id="10" name="文字方塊 51"/>
          <p:cNvSpPr txBox="1"/>
          <p:nvPr/>
        </p:nvSpPr>
        <p:spPr>
          <a:xfrm>
            <a:off x="679528" y="4725244"/>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328676889"/>
      </p:ext>
    </p:extLst>
  </p:cSld>
  <p:clrMapOvr>
    <a:masterClrMapping/>
  </p:clrMapOvr>
  <p:timing>
    <p:tnLst>
      <p:par>
        <p:cTn id="1" dur="indefinite" restart="never" nodeType="tmRoot"/>
      </p:par>
    </p:tnLst>
  </p:timing>
</p:sld>
</file>

<file path=ppt/slides/slide9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4"/>
          </p:nvPr>
        </p:nvSpPr>
        <p:spPr/>
      </p:sp>
      <p:sp>
        <p:nvSpPr>
          <p:cNvPr id="3" name="投影片編號版面配置區 2"/>
          <p:cNvSpPr>
            <a:spLocks noGrp="1"/>
          </p:cNvSpPr>
          <p:nvPr>
            <p:ph type="sldNum" sz="quarter" idx="10"/>
          </p:nvPr>
        </p:nvSpPr>
        <p:spPr/>
        <p:txBody>
          <a:bodyPr/>
          <a:lstStyle/>
          <a:p>
            <a:fld id="{E27FD744-A41C-4EAD-96D0-2F84A994B62C}" type="slidenum">
              <a:rPr lang="zh-TW" altLang="en-US" smtClean="0"/>
              <a:t>921</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5" name="圖片版面配置區 4"/>
          <p:cNvSpPr>
            <a:spLocks noGrp="1"/>
          </p:cNvSpPr>
          <p:nvPr>
            <p:ph type="pic" sz="quarter" idx="12"/>
          </p:nvPr>
        </p:nvSpPr>
        <p:spPr/>
      </p:sp>
      <p:sp>
        <p:nvSpPr>
          <p:cNvPr id="6" name="圖片版面配置區 5"/>
          <p:cNvSpPr>
            <a:spLocks noGrp="1"/>
          </p:cNvSpPr>
          <p:nvPr>
            <p:ph type="pic" sz="quarter" idx="13"/>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287612909"/>
      </p:ext>
    </p:extLst>
  </p:cSld>
  <p:clrMapOvr>
    <a:masterClrMapping/>
  </p:clrMapOvr>
  <p:timing>
    <p:tnLst>
      <p:par>
        <p:cTn id="1" dur="indefinite" restart="never" nodeType="tmRoot"/>
      </p:par>
    </p:tnLst>
  </p:timing>
</p:sld>
</file>

<file path=ppt/slides/slide9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圖片版面配置區 14"/>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sp>
        <p:nvSpPr>
          <p:cNvPr id="3" name="投影片編號版面配置區 2"/>
          <p:cNvSpPr>
            <a:spLocks noGrp="1"/>
          </p:cNvSpPr>
          <p:nvPr>
            <p:ph type="sldNum" sz="quarter" idx="10"/>
          </p:nvPr>
        </p:nvSpPr>
        <p:spPr/>
        <p:txBody>
          <a:bodyPr/>
          <a:lstStyle/>
          <a:p>
            <a:fld id="{E27FD744-A41C-4EAD-96D0-2F84A994B62C}" type="slidenum">
              <a:rPr lang="zh-TW" altLang="en-US" smtClean="0"/>
              <a:t>922</a:t>
            </a:fld>
            <a:endParaRPr lang="zh-TW" altLang="en-US"/>
          </a:p>
        </p:txBody>
      </p:sp>
      <p:sp>
        <p:nvSpPr>
          <p:cNvPr id="4" name="頁尾版面配置區 3"/>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p:cNvSpPr/>
          <p:nvPr/>
        </p:nvSpPr>
        <p:spPr>
          <a:xfrm>
            <a:off x="5241176"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4628905"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459</a:t>
            </a:r>
            <a:endParaRPr lang="zh-TW" altLang="en-US" sz="3600" dirty="0">
              <a:solidFill>
                <a:schemeClr val="bg1">
                  <a:lumMod val="50000"/>
                </a:schemeClr>
              </a:solidFill>
            </a:endParaRPr>
          </a:p>
        </p:txBody>
      </p:sp>
      <p:sp>
        <p:nvSpPr>
          <p:cNvPr id="8" name="文字方塊 12"/>
          <p:cNvSpPr txBox="1"/>
          <p:nvPr/>
        </p:nvSpPr>
        <p:spPr>
          <a:xfrm>
            <a:off x="5780857" y="138839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9" name="矩形 8"/>
          <p:cNvSpPr/>
          <p:nvPr/>
        </p:nvSpPr>
        <p:spPr>
          <a:xfrm>
            <a:off x="5780857" y="179085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1" name="文字方塊 14"/>
          <p:cNvSpPr txBox="1"/>
          <p:nvPr/>
        </p:nvSpPr>
        <p:spPr>
          <a:xfrm>
            <a:off x="5780857" y="228581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2" name="矩形 11"/>
          <p:cNvSpPr/>
          <p:nvPr/>
        </p:nvSpPr>
        <p:spPr>
          <a:xfrm>
            <a:off x="5780857" y="268827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6"/>
          <p:cNvSpPr txBox="1"/>
          <p:nvPr/>
        </p:nvSpPr>
        <p:spPr>
          <a:xfrm>
            <a:off x="5785741" y="322920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4" name="矩形 13"/>
          <p:cNvSpPr/>
          <p:nvPr/>
        </p:nvSpPr>
        <p:spPr>
          <a:xfrm>
            <a:off x="5785741" y="363167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8"/>
          <p:cNvSpPr txBox="1"/>
          <p:nvPr/>
        </p:nvSpPr>
        <p:spPr>
          <a:xfrm>
            <a:off x="1454081" y="4843742"/>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7" name="矩形 16"/>
          <p:cNvSpPr/>
          <p:nvPr/>
        </p:nvSpPr>
        <p:spPr>
          <a:xfrm>
            <a:off x="1454081" y="524620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8" name="群組 17"/>
          <p:cNvGrpSpPr/>
          <p:nvPr/>
        </p:nvGrpSpPr>
        <p:grpSpPr>
          <a:xfrm>
            <a:off x="5241176" y="2517611"/>
            <a:ext cx="523644" cy="523644"/>
            <a:chOff x="5731184" y="3068960"/>
            <a:chExt cx="816070" cy="816070"/>
          </a:xfrm>
        </p:grpSpPr>
        <p:sp>
          <p:nvSpPr>
            <p:cNvPr id="19" name="橢圓 18"/>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0" name="群組 19"/>
            <p:cNvGrpSpPr/>
            <p:nvPr/>
          </p:nvGrpSpPr>
          <p:grpSpPr>
            <a:xfrm>
              <a:off x="5935646" y="3308966"/>
              <a:ext cx="407146" cy="336058"/>
              <a:chOff x="13079250" y="23448756"/>
              <a:chExt cx="2967819" cy="2449630"/>
            </a:xfrm>
            <a:solidFill>
              <a:schemeClr val="bg1"/>
            </a:solidFill>
          </p:grpSpPr>
          <p:sp>
            <p:nvSpPr>
              <p:cNvPr id="21" name="手繪多邊形 20"/>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2" name="手繪多邊形 21"/>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3" name="群組 22"/>
          <p:cNvGrpSpPr/>
          <p:nvPr/>
        </p:nvGrpSpPr>
        <p:grpSpPr>
          <a:xfrm>
            <a:off x="5241176" y="1620188"/>
            <a:ext cx="523644" cy="523644"/>
            <a:chOff x="5731184" y="1981037"/>
            <a:chExt cx="816070" cy="816070"/>
          </a:xfrm>
        </p:grpSpPr>
        <p:sp>
          <p:nvSpPr>
            <p:cNvPr id="24" name="橢圓 2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5" name="手繪多邊形 2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6" name="群組 25"/>
          <p:cNvGrpSpPr/>
          <p:nvPr/>
        </p:nvGrpSpPr>
        <p:grpSpPr>
          <a:xfrm>
            <a:off x="5246060" y="3461005"/>
            <a:ext cx="523644" cy="523644"/>
            <a:chOff x="5731184" y="4156883"/>
            <a:chExt cx="816070" cy="816070"/>
          </a:xfrm>
        </p:grpSpPr>
        <p:sp>
          <p:nvSpPr>
            <p:cNvPr id="27" name="橢圓 26"/>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8" name="群組 27"/>
            <p:cNvGrpSpPr/>
            <p:nvPr/>
          </p:nvGrpSpPr>
          <p:grpSpPr>
            <a:xfrm>
              <a:off x="5939596" y="4366125"/>
              <a:ext cx="399246" cy="397586"/>
              <a:chOff x="35309818" y="13261794"/>
              <a:chExt cx="2516828" cy="2506357"/>
            </a:xfrm>
            <a:solidFill>
              <a:schemeClr val="bg1"/>
            </a:solidFill>
          </p:grpSpPr>
          <p:sp>
            <p:nvSpPr>
              <p:cNvPr id="29" name="手繪多邊形 28"/>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6" name="群組 35"/>
          <p:cNvGrpSpPr/>
          <p:nvPr/>
        </p:nvGrpSpPr>
        <p:grpSpPr>
          <a:xfrm>
            <a:off x="914400" y="5075539"/>
            <a:ext cx="523644" cy="523644"/>
            <a:chOff x="5731184" y="5244806"/>
            <a:chExt cx="816070" cy="816070"/>
          </a:xfrm>
        </p:grpSpPr>
        <p:sp>
          <p:nvSpPr>
            <p:cNvPr id="37" name="橢圓 36"/>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8" name="手繪多邊形 37"/>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4033268663"/>
      </p:ext>
    </p:extLst>
  </p:cSld>
  <p:clrMapOvr>
    <a:masterClrMapping/>
  </p:clrMapOvr>
  <p:timing>
    <p:tnLst>
      <p:par>
        <p:cTn id="1" dur="indefinite" restart="never" nodeType="tmRoot"/>
      </p:par>
    </p:tnLst>
  </p:timing>
</p:sld>
</file>

<file path=ppt/slides/slide9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923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Tree>
    <p:extLst>
      <p:ext uri="{BB962C8B-B14F-4D97-AF65-F5344CB8AC3E}">
        <p14:creationId xmlns:p14="http://schemas.microsoft.com/office/powerpoint/2010/main" val="1498068744"/>
      </p:ext>
    </p:extLst>
  </p:cSld>
  <p:clrMapOvr>
    <a:masterClrMapping/>
  </p:clrMapOvr>
  <p:timing>
    <p:tnLst>
      <p:par>
        <p:cTn id="1" dur="indefinite" restart="never" nodeType="tmRoot"/>
      </p:par>
    </p:tnLst>
  </p:timing>
</p:sld>
</file>

<file path=ppt/slides/slide9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924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0" name="圖片版面配置區 9"/>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460</a:t>
            </a:r>
            <a:endParaRPr lang="zh-TW" altLang="en-US" sz="3600" dirty="0">
              <a:solidFill>
                <a:schemeClr val="bg1">
                  <a:lumMod val="50000"/>
                </a:schemeClr>
              </a:solidFill>
            </a:endParaRPr>
          </a:p>
        </p:txBody>
      </p:sp>
      <p:sp>
        <p:nvSpPr>
          <p:cNvPr id="14" name="文字方塊 51"/>
          <p:cNvSpPr txBox="1"/>
          <p:nvPr/>
        </p:nvSpPr>
        <p:spPr>
          <a:xfrm>
            <a:off x="679528" y="1544872"/>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719720955"/>
      </p:ext>
    </p:extLst>
  </p:cSld>
  <p:clrMapOvr>
    <a:masterClrMapping/>
  </p:clrMapOvr>
  <p:timing>
    <p:tnLst>
      <p:par>
        <p:cTn id="1" dur="indefinite" restart="never" nodeType="tmRoot"/>
      </p:par>
    </p:tnLst>
  </p:timing>
</p:sld>
</file>

<file path=ppt/slides/slide9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925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2643962331"/>
      </p:ext>
    </p:extLst>
  </p:cSld>
  <p:clrMapOvr>
    <a:masterClrMapping/>
  </p:clrMapOvr>
  <p:timing>
    <p:tnLst>
      <p:par>
        <p:cTn id="1" dur="indefinite" restart="never" nodeType="tmRoot"/>
      </p:par>
    </p:tnLst>
  </p:timing>
</p:sld>
</file>

<file path=ppt/slides/slide9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926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461</a:t>
            </a:r>
            <a:endParaRPr lang="zh-TW" altLang="en-US" sz="3600" dirty="0">
              <a:solidFill>
                <a:schemeClr val="bg1">
                  <a:lumMod val="50000"/>
                </a:schemeClr>
              </a:solidFill>
            </a:endParaRPr>
          </a:p>
        </p:txBody>
      </p:sp>
      <p:sp>
        <p:nvSpPr>
          <p:cNvPr id="10" name="文字方塊 12"/>
          <p:cNvSpPr txBox="1"/>
          <p:nvPr/>
        </p:nvSpPr>
        <p:spPr>
          <a:xfrm>
            <a:off x="5686885" y="163869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5686885" y="204116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4"/>
          <p:cNvSpPr txBox="1"/>
          <p:nvPr/>
        </p:nvSpPr>
        <p:spPr>
          <a:xfrm>
            <a:off x="1742998" y="282989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4" name="矩形 13"/>
          <p:cNvSpPr/>
          <p:nvPr/>
        </p:nvSpPr>
        <p:spPr>
          <a:xfrm>
            <a:off x="1742998" y="323236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6"/>
          <p:cNvSpPr txBox="1"/>
          <p:nvPr/>
        </p:nvSpPr>
        <p:spPr>
          <a:xfrm>
            <a:off x="5686885" y="428015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8" name="矩形 17"/>
          <p:cNvSpPr/>
          <p:nvPr/>
        </p:nvSpPr>
        <p:spPr>
          <a:xfrm>
            <a:off x="5686885" y="468262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8"/>
          <p:cNvSpPr txBox="1"/>
          <p:nvPr/>
        </p:nvSpPr>
        <p:spPr>
          <a:xfrm>
            <a:off x="1742998" y="5342129"/>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1" name="矩形 20"/>
          <p:cNvSpPr/>
          <p:nvPr/>
        </p:nvSpPr>
        <p:spPr>
          <a:xfrm>
            <a:off x="1742998" y="574459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1203317" y="3061695"/>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5147204" y="1870496"/>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5147204" y="4511955"/>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1203317" y="5573926"/>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435846501"/>
      </p:ext>
    </p:extLst>
  </p:cSld>
  <p:clrMapOvr>
    <a:masterClrMapping/>
  </p:clrMapOvr>
  <p:timing>
    <p:tnLst>
      <p:par>
        <p:cTn id="1" dur="indefinite" restart="never" nodeType="tmRoot"/>
      </p:par>
    </p:tnLst>
  </p:timing>
</p:sld>
</file>

<file path=ppt/slides/slide9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927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Tree>
    <p:extLst>
      <p:ext uri="{BB962C8B-B14F-4D97-AF65-F5344CB8AC3E}">
        <p14:creationId xmlns:p14="http://schemas.microsoft.com/office/powerpoint/2010/main" val="2487156731"/>
      </p:ext>
    </p:extLst>
  </p:cSld>
  <p:clrMapOvr>
    <a:masterClrMapping/>
  </p:clrMapOvr>
  <p:timing>
    <p:tnLst>
      <p:par>
        <p:cTn id="1" dur="indefinite" restart="never" nodeType="tmRoot"/>
      </p:par>
    </p:tnLst>
  </p:timing>
</p:sld>
</file>

<file path=ppt/slides/slide9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928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2" name="圖片版面配置區 11"/>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462</a:t>
            </a:r>
            <a:endParaRPr lang="zh-TW" altLang="en-US" sz="3600" dirty="0">
              <a:solidFill>
                <a:schemeClr val="bg1">
                  <a:lumMod val="50000"/>
                </a:schemeClr>
              </a:solidFill>
            </a:endParaRPr>
          </a:p>
        </p:txBody>
      </p:sp>
      <p:sp>
        <p:nvSpPr>
          <p:cNvPr id="10" name="矩形 9"/>
          <p:cNvSpPr/>
          <p:nvPr/>
        </p:nvSpPr>
        <p:spPr>
          <a:xfrm>
            <a:off x="1981152" y="452530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4" name="群組 13"/>
          <p:cNvGrpSpPr/>
          <p:nvPr/>
        </p:nvGrpSpPr>
        <p:grpSpPr>
          <a:xfrm>
            <a:off x="1504076" y="4554441"/>
            <a:ext cx="403390" cy="403390"/>
            <a:chOff x="5023476" y="1967700"/>
            <a:chExt cx="421170" cy="421170"/>
          </a:xfrm>
        </p:grpSpPr>
        <p:sp>
          <p:nvSpPr>
            <p:cNvPr id="15" name="橢圓 14"/>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6"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7" name="矩形 16"/>
          <p:cNvSpPr/>
          <p:nvPr/>
        </p:nvSpPr>
        <p:spPr>
          <a:xfrm>
            <a:off x="1981152" y="516919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8" name="群組 17"/>
          <p:cNvGrpSpPr/>
          <p:nvPr/>
        </p:nvGrpSpPr>
        <p:grpSpPr>
          <a:xfrm>
            <a:off x="1504076" y="5198331"/>
            <a:ext cx="403390" cy="403390"/>
            <a:chOff x="5023476" y="1967700"/>
            <a:chExt cx="421170" cy="421170"/>
          </a:xfrm>
        </p:grpSpPr>
        <p:sp>
          <p:nvSpPr>
            <p:cNvPr id="19" name="橢圓 18"/>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0"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1504076" y="5842221"/>
            <a:ext cx="403390" cy="403390"/>
            <a:chOff x="5023476" y="1967700"/>
            <a:chExt cx="421170" cy="421170"/>
          </a:xfrm>
        </p:grpSpPr>
        <p:sp>
          <p:nvSpPr>
            <p:cNvPr id="22" name="橢圓 21"/>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4" name="矩形 23"/>
          <p:cNvSpPr/>
          <p:nvPr/>
        </p:nvSpPr>
        <p:spPr>
          <a:xfrm>
            <a:off x="1981152" y="578230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2431201585"/>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圖片版面配置區 9"/>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sp>
        <p:nvSpPr>
          <p:cNvPr id="5" name="頁尾版面配置區 4"/>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6" name="投影片編號版面配置區 5"/>
          <p:cNvSpPr>
            <a:spLocks noGrp="1"/>
          </p:cNvSpPr>
          <p:nvPr>
            <p:ph type="sldNum" sz="quarter" idx="18"/>
          </p:nvPr>
        </p:nvSpPr>
        <p:spPr/>
        <p:txBody>
          <a:bodyPr/>
          <a:lstStyle/>
          <a:p>
            <a:fld id="{E27FD744-A41C-4EAD-96D0-2F84A994B62C}" type="slidenum">
              <a:rPr lang="zh-TW" altLang="en-US" smtClean="0"/>
              <a:t>92</a:t>
            </a:fld>
            <a:endParaRPr lang="zh-TW" altLang="en-US"/>
          </a:p>
        </p:txBody>
      </p:sp>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7" name="文字方塊 6"/>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044</a:t>
            </a:r>
            <a:endParaRPr lang="zh-TW" altLang="en-US" sz="3600" dirty="0">
              <a:solidFill>
                <a:schemeClr val="bg1">
                  <a:lumMod val="50000"/>
                </a:schemeClr>
              </a:solidFill>
            </a:endParaRPr>
          </a:p>
        </p:txBody>
      </p:sp>
      <p:sp>
        <p:nvSpPr>
          <p:cNvPr id="8" name="文字方塊 12"/>
          <p:cNvSpPr txBox="1"/>
          <p:nvPr/>
        </p:nvSpPr>
        <p:spPr>
          <a:xfrm>
            <a:off x="5453174" y="174404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2" name="矩形 11"/>
          <p:cNvSpPr/>
          <p:nvPr/>
        </p:nvSpPr>
        <p:spPr>
          <a:xfrm>
            <a:off x="5453174" y="214650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4"/>
          <p:cNvSpPr txBox="1"/>
          <p:nvPr/>
        </p:nvSpPr>
        <p:spPr>
          <a:xfrm>
            <a:off x="5453174" y="264146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4" name="矩形 13"/>
          <p:cNvSpPr/>
          <p:nvPr/>
        </p:nvSpPr>
        <p:spPr>
          <a:xfrm>
            <a:off x="5453174" y="304393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文字方塊 16"/>
          <p:cNvSpPr txBox="1"/>
          <p:nvPr/>
        </p:nvSpPr>
        <p:spPr>
          <a:xfrm>
            <a:off x="1417931" y="419579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6" name="矩形 15"/>
          <p:cNvSpPr/>
          <p:nvPr/>
        </p:nvSpPr>
        <p:spPr>
          <a:xfrm>
            <a:off x="1417931" y="459825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7" name="文字方塊 18"/>
          <p:cNvSpPr txBox="1"/>
          <p:nvPr/>
        </p:nvSpPr>
        <p:spPr>
          <a:xfrm>
            <a:off x="1417931" y="5093215"/>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8" name="矩形 17"/>
          <p:cNvSpPr/>
          <p:nvPr/>
        </p:nvSpPr>
        <p:spPr>
          <a:xfrm>
            <a:off x="1417931" y="549567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9" name="群組 18"/>
          <p:cNvGrpSpPr/>
          <p:nvPr/>
        </p:nvGrpSpPr>
        <p:grpSpPr>
          <a:xfrm>
            <a:off x="4913493" y="2873265"/>
            <a:ext cx="523644" cy="523644"/>
            <a:chOff x="5731184" y="3068960"/>
            <a:chExt cx="816070" cy="816070"/>
          </a:xfrm>
        </p:grpSpPr>
        <p:sp>
          <p:nvSpPr>
            <p:cNvPr id="36" name="橢圓 35"/>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7" name="群組 36"/>
            <p:cNvGrpSpPr/>
            <p:nvPr/>
          </p:nvGrpSpPr>
          <p:grpSpPr>
            <a:xfrm>
              <a:off x="5935646" y="3308966"/>
              <a:ext cx="407146" cy="336058"/>
              <a:chOff x="13079250" y="23448756"/>
              <a:chExt cx="2967819" cy="2449630"/>
            </a:xfrm>
            <a:solidFill>
              <a:schemeClr val="bg1"/>
            </a:solidFill>
          </p:grpSpPr>
          <p:sp>
            <p:nvSpPr>
              <p:cNvPr id="38" name="手繪多邊形 37"/>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手繪多邊形 38"/>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0" name="群組 19"/>
          <p:cNvGrpSpPr/>
          <p:nvPr/>
        </p:nvGrpSpPr>
        <p:grpSpPr>
          <a:xfrm>
            <a:off x="4913493" y="1975842"/>
            <a:ext cx="523644" cy="523644"/>
            <a:chOff x="5731184" y="1981037"/>
            <a:chExt cx="816070" cy="816070"/>
          </a:xfrm>
        </p:grpSpPr>
        <p:sp>
          <p:nvSpPr>
            <p:cNvPr id="34" name="橢圓 33"/>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5" name="手繪多邊形 34"/>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1" name="群組 20"/>
          <p:cNvGrpSpPr/>
          <p:nvPr/>
        </p:nvGrpSpPr>
        <p:grpSpPr>
          <a:xfrm>
            <a:off x="878250" y="4427589"/>
            <a:ext cx="523644" cy="523644"/>
            <a:chOff x="5731184" y="4156883"/>
            <a:chExt cx="816070" cy="816070"/>
          </a:xfrm>
        </p:grpSpPr>
        <p:sp>
          <p:nvSpPr>
            <p:cNvPr id="25" name="橢圓 24"/>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9596" y="4366125"/>
              <a:ext cx="399246" cy="397586"/>
              <a:chOff x="35309818" y="13261794"/>
              <a:chExt cx="2516828" cy="2506357"/>
            </a:xfrm>
            <a:solidFill>
              <a:schemeClr val="bg1"/>
            </a:solidFill>
          </p:grpSpPr>
          <p:sp>
            <p:nvSpPr>
              <p:cNvPr id="27" name="手繪多邊形 26"/>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2" name="群組 21"/>
          <p:cNvGrpSpPr/>
          <p:nvPr/>
        </p:nvGrpSpPr>
        <p:grpSpPr>
          <a:xfrm>
            <a:off x="878250" y="5325012"/>
            <a:ext cx="523644" cy="523644"/>
            <a:chOff x="5731184" y="5244806"/>
            <a:chExt cx="816070" cy="816070"/>
          </a:xfrm>
        </p:grpSpPr>
        <p:sp>
          <p:nvSpPr>
            <p:cNvPr id="23" name="橢圓 22"/>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手繪多邊形 23"/>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719552966"/>
      </p:ext>
    </p:extLst>
  </p:cSld>
  <p:clrMapOvr>
    <a:masterClrMapping/>
  </p:clrMapOvr>
  <p:timing>
    <p:tnLst>
      <p:par>
        <p:cTn id="1" dur="indefinite" restart="never" nodeType="tmRoot"/>
      </p:par>
    </p:tnLst>
  </p:timing>
</p:sld>
</file>

<file path=ppt/slides/slide9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929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1363804385"/>
      </p:ext>
    </p:extLst>
  </p:cSld>
  <p:clrMapOvr>
    <a:masterClrMapping/>
  </p:clrMapOvr>
  <p:timing>
    <p:tnLst>
      <p:par>
        <p:cTn id="1" dur="indefinite" restart="never" nodeType="tmRoot"/>
      </p:par>
    </p:tnLst>
  </p:timing>
</p:sld>
</file>

<file path=ppt/slides/slide9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930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8"/>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463</a:t>
            </a:r>
            <a:endParaRPr lang="zh-TW" altLang="en-US" sz="3600" dirty="0">
              <a:solidFill>
                <a:schemeClr val="bg1">
                  <a:lumMod val="50000"/>
                </a:schemeClr>
              </a:solidFill>
            </a:endParaRPr>
          </a:p>
        </p:txBody>
      </p:sp>
      <p:sp>
        <p:nvSpPr>
          <p:cNvPr id="11" name="文字方塊 51"/>
          <p:cNvSpPr txBox="1"/>
          <p:nvPr/>
        </p:nvSpPr>
        <p:spPr>
          <a:xfrm>
            <a:off x="679528" y="5178088"/>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183511168"/>
      </p:ext>
    </p:extLst>
  </p:cSld>
  <p:clrMapOvr>
    <a:masterClrMapping/>
  </p:clrMapOvr>
  <p:timing>
    <p:tnLst>
      <p:par>
        <p:cTn id="1" dur="indefinite" restart="never" nodeType="tmRoot"/>
      </p:par>
    </p:tnLst>
  </p:timing>
</p:sld>
</file>

<file path=ppt/slides/slide9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931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
        <p:nvSpPr>
          <p:cNvPr id="8" name="圖片版面配置區 7"/>
          <p:cNvSpPr>
            <a:spLocks noGrp="1"/>
          </p:cNvSpPr>
          <p:nvPr>
            <p:ph type="pic" sz="quarter" idx="18"/>
          </p:nvPr>
        </p:nvSpPr>
        <p:spPr/>
      </p:sp>
    </p:spTree>
    <p:extLst>
      <p:ext uri="{BB962C8B-B14F-4D97-AF65-F5344CB8AC3E}">
        <p14:creationId xmlns:p14="http://schemas.microsoft.com/office/powerpoint/2010/main" val="445261197"/>
      </p:ext>
    </p:extLst>
  </p:cSld>
  <p:clrMapOvr>
    <a:masterClrMapping/>
  </p:clrMapOvr>
  <p:timing>
    <p:tnLst>
      <p:par>
        <p:cTn id="1" dur="indefinite" restart="never" nodeType="tmRoot"/>
      </p:par>
    </p:tnLst>
  </p:timing>
</p:sld>
</file>

<file path=ppt/slides/slide9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932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464</a:t>
            </a:r>
            <a:endParaRPr lang="zh-TW" altLang="en-US" sz="3600" dirty="0">
              <a:solidFill>
                <a:schemeClr val="bg1">
                  <a:lumMod val="50000"/>
                </a:schemeClr>
              </a:solidFill>
            </a:endParaRPr>
          </a:p>
        </p:txBody>
      </p:sp>
      <p:sp>
        <p:nvSpPr>
          <p:cNvPr id="10" name="矩形 9"/>
          <p:cNvSpPr/>
          <p:nvPr/>
        </p:nvSpPr>
        <p:spPr>
          <a:xfrm>
            <a:off x="1981152" y="426241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1" name="群組 10"/>
          <p:cNvGrpSpPr/>
          <p:nvPr/>
        </p:nvGrpSpPr>
        <p:grpSpPr>
          <a:xfrm>
            <a:off x="1504076" y="4291551"/>
            <a:ext cx="403390" cy="403390"/>
            <a:chOff x="5023476" y="1967700"/>
            <a:chExt cx="421170" cy="421170"/>
          </a:xfrm>
        </p:grpSpPr>
        <p:sp>
          <p:nvSpPr>
            <p:cNvPr id="12" name="橢圓 11"/>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981152" y="498631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9" name="群組 18"/>
          <p:cNvGrpSpPr/>
          <p:nvPr/>
        </p:nvGrpSpPr>
        <p:grpSpPr>
          <a:xfrm>
            <a:off x="1504076" y="5015451"/>
            <a:ext cx="403390" cy="403390"/>
            <a:chOff x="5023476" y="1967700"/>
            <a:chExt cx="421170" cy="421170"/>
          </a:xfrm>
        </p:grpSpPr>
        <p:sp>
          <p:nvSpPr>
            <p:cNvPr id="20" name="橢圓 19"/>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1504076" y="5739351"/>
            <a:ext cx="403390" cy="403390"/>
            <a:chOff x="5023476" y="1967700"/>
            <a:chExt cx="421170" cy="421170"/>
          </a:xfrm>
        </p:grpSpPr>
        <p:sp>
          <p:nvSpPr>
            <p:cNvPr id="23" name="橢圓 22"/>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981152" y="567943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3403752212"/>
      </p:ext>
    </p:extLst>
  </p:cSld>
  <p:clrMapOvr>
    <a:masterClrMapping/>
  </p:clrMapOvr>
  <p:timing>
    <p:tnLst>
      <p:par>
        <p:cTn id="1" dur="indefinite" restart="never" nodeType="tmRoot"/>
      </p:par>
    </p:tnLst>
  </p:timing>
</p:sld>
</file>

<file path=ppt/slides/slide9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933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3966254468"/>
      </p:ext>
    </p:extLst>
  </p:cSld>
  <p:clrMapOvr>
    <a:masterClrMapping/>
  </p:clrMapOvr>
  <p:timing>
    <p:tnLst>
      <p:par>
        <p:cTn id="1" dur="indefinite" restart="never" nodeType="tmRoot"/>
      </p:par>
    </p:tnLst>
  </p:timing>
</p:sld>
</file>

<file path=ppt/slides/slide9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圖片版面配置區 29"/>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934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31" name="圖片版面配置區 30"/>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32" name="圖片版面配置區 31"/>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465</a:t>
            </a:r>
            <a:endParaRPr lang="zh-TW" altLang="en-US" sz="3600" dirty="0">
              <a:solidFill>
                <a:schemeClr val="bg1">
                  <a:lumMod val="50000"/>
                </a:schemeClr>
              </a:solidFill>
            </a:endParaRPr>
          </a:p>
        </p:txBody>
      </p:sp>
      <p:grpSp>
        <p:nvGrpSpPr>
          <p:cNvPr id="9" name="群組 8"/>
          <p:cNvGrpSpPr/>
          <p:nvPr/>
        </p:nvGrpSpPr>
        <p:grpSpPr>
          <a:xfrm>
            <a:off x="4619452" y="2049739"/>
            <a:ext cx="3352566" cy="738664"/>
            <a:chOff x="560912" y="1927819"/>
            <a:chExt cx="3352566" cy="738664"/>
          </a:xfrm>
        </p:grpSpPr>
        <p:grpSp>
          <p:nvGrpSpPr>
            <p:cNvPr id="10" name="群組 9"/>
            <p:cNvGrpSpPr/>
            <p:nvPr/>
          </p:nvGrpSpPr>
          <p:grpSpPr>
            <a:xfrm>
              <a:off x="560912" y="2086566"/>
              <a:ext cx="421170" cy="421170"/>
              <a:chOff x="1600200" y="2308860"/>
              <a:chExt cx="594360" cy="594360"/>
            </a:xfrm>
            <a:noFill/>
          </p:grpSpPr>
          <p:sp>
            <p:nvSpPr>
              <p:cNvPr id="12" name="橢圓 1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1" name="矩形 1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4" name="群組 13"/>
          <p:cNvGrpSpPr/>
          <p:nvPr/>
        </p:nvGrpSpPr>
        <p:grpSpPr>
          <a:xfrm>
            <a:off x="4619452" y="3025099"/>
            <a:ext cx="3352566" cy="738664"/>
            <a:chOff x="560912" y="1927819"/>
            <a:chExt cx="3352566" cy="738664"/>
          </a:xfrm>
        </p:grpSpPr>
        <p:grpSp>
          <p:nvGrpSpPr>
            <p:cNvPr id="15" name="群組 14"/>
            <p:cNvGrpSpPr/>
            <p:nvPr/>
          </p:nvGrpSpPr>
          <p:grpSpPr>
            <a:xfrm>
              <a:off x="560912" y="2086566"/>
              <a:ext cx="421170" cy="421170"/>
              <a:chOff x="1600200" y="2308860"/>
              <a:chExt cx="594360" cy="594360"/>
            </a:xfrm>
            <a:noFill/>
          </p:grpSpPr>
          <p:sp>
            <p:nvSpPr>
              <p:cNvPr id="17" name="橢圓 1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6" name="矩形 1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9" name="群組 18"/>
          <p:cNvGrpSpPr/>
          <p:nvPr/>
        </p:nvGrpSpPr>
        <p:grpSpPr>
          <a:xfrm>
            <a:off x="4619452" y="4000459"/>
            <a:ext cx="3352566" cy="738664"/>
            <a:chOff x="560912" y="1927819"/>
            <a:chExt cx="3352566" cy="738664"/>
          </a:xfrm>
        </p:grpSpPr>
        <p:grpSp>
          <p:nvGrpSpPr>
            <p:cNvPr id="20" name="群組 19"/>
            <p:cNvGrpSpPr/>
            <p:nvPr/>
          </p:nvGrpSpPr>
          <p:grpSpPr>
            <a:xfrm>
              <a:off x="560912" y="2086566"/>
              <a:ext cx="421170" cy="421170"/>
              <a:chOff x="1600200" y="2308860"/>
              <a:chExt cx="594360" cy="594360"/>
            </a:xfrm>
            <a:noFill/>
          </p:grpSpPr>
          <p:sp>
            <p:nvSpPr>
              <p:cNvPr id="22" name="橢圓 21"/>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3"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1" name="矩形 20"/>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4" name="群組 23"/>
          <p:cNvGrpSpPr/>
          <p:nvPr/>
        </p:nvGrpSpPr>
        <p:grpSpPr>
          <a:xfrm>
            <a:off x="4619452" y="4975819"/>
            <a:ext cx="3352566" cy="738664"/>
            <a:chOff x="560912" y="1927819"/>
            <a:chExt cx="3352566" cy="738664"/>
          </a:xfrm>
        </p:grpSpPr>
        <p:grpSp>
          <p:nvGrpSpPr>
            <p:cNvPr id="25" name="群組 24"/>
            <p:cNvGrpSpPr/>
            <p:nvPr/>
          </p:nvGrpSpPr>
          <p:grpSpPr>
            <a:xfrm>
              <a:off x="560912" y="2086566"/>
              <a:ext cx="421170" cy="421170"/>
              <a:chOff x="1600200" y="2308860"/>
              <a:chExt cx="594360" cy="594360"/>
            </a:xfrm>
            <a:noFill/>
          </p:grpSpPr>
          <p:sp>
            <p:nvSpPr>
              <p:cNvPr id="27" name="橢圓 26"/>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8"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6" name="矩形 25"/>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493849934"/>
      </p:ext>
    </p:extLst>
  </p:cSld>
  <p:clrMapOvr>
    <a:masterClrMapping/>
  </p:clrMapOvr>
  <p:timing>
    <p:tnLst>
      <p:par>
        <p:cTn id="1" dur="indefinite" restart="never" nodeType="tmRoot"/>
      </p:par>
    </p:tnLst>
  </p:timing>
</p:sld>
</file>

<file path=ppt/slides/slide9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3"/>
          </p:nvPr>
        </p:nvSpPr>
        <p:spPr/>
      </p:sp>
      <p:sp>
        <p:nvSpPr>
          <p:cNvPr id="3" name="圖片版面配置區 2"/>
          <p:cNvSpPr>
            <a:spLocks noGrp="1"/>
          </p:cNvSpPr>
          <p:nvPr>
            <p:ph type="pic" sz="quarter" idx="14"/>
          </p:nvPr>
        </p:nvSpPr>
        <p:spPr/>
      </p:sp>
      <p:sp>
        <p:nvSpPr>
          <p:cNvPr id="4" name="投影片編號版面配置區 3"/>
          <p:cNvSpPr>
            <a:spLocks noGrp="1"/>
          </p:cNvSpPr>
          <p:nvPr>
            <p:ph type="sldNum" sz="quarter" idx="10"/>
          </p:nvPr>
        </p:nvSpPr>
        <p:spPr/>
        <p:txBody>
          <a:bodyPr/>
          <a:lstStyle/>
          <a:p>
            <a:fld id="{E27FD744-A41C-4EAD-96D0-2F84A994B62C}" type="slidenum">
              <a:rPr lang="zh-TW" altLang="en-US" smtClean="0"/>
              <a:t>935</a:t>
            </a:fld>
            <a:endParaRPr lang="zh-TW" altLang="en-US"/>
          </a:p>
        </p:txBody>
      </p:sp>
      <p:sp>
        <p:nvSpPr>
          <p:cNvPr id="5" name="頁尾版面配置區 4"/>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6" name="圖片版面配置區 5"/>
          <p:cNvSpPr>
            <a:spLocks noGrp="1"/>
          </p:cNvSpPr>
          <p:nvPr>
            <p:ph type="pic" sz="quarter" idx="12"/>
          </p:nvPr>
        </p:nvSpPr>
        <p:spPr/>
      </p:sp>
    </p:spTree>
    <p:extLst>
      <p:ext uri="{BB962C8B-B14F-4D97-AF65-F5344CB8AC3E}">
        <p14:creationId xmlns:p14="http://schemas.microsoft.com/office/powerpoint/2010/main" val="1611572831"/>
      </p:ext>
    </p:extLst>
  </p:cSld>
  <p:clrMapOvr>
    <a:masterClrMapping/>
  </p:clrMapOvr>
  <p:timing>
    <p:tnLst>
      <p:par>
        <p:cTn id="1" dur="indefinite" restart="never" nodeType="tmRoot"/>
      </p:par>
    </p:tnLst>
  </p:timing>
</p:sld>
</file>

<file path=ppt/slides/slide9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投影片編號版面配置區 3"/>
          <p:cNvSpPr>
            <a:spLocks noGrp="1"/>
          </p:cNvSpPr>
          <p:nvPr>
            <p:ph type="sldNum" sz="quarter" idx="10"/>
          </p:nvPr>
        </p:nvSpPr>
        <p:spPr/>
        <p:txBody>
          <a:bodyPr/>
          <a:lstStyle/>
          <a:p>
            <a:fld id="{E27FD744-A41C-4EAD-96D0-2F84A994B62C}" type="slidenum">
              <a:rPr lang="zh-TW" altLang="en-US" smtClean="0"/>
              <a:t>936</a:t>
            </a:fld>
            <a:endParaRPr lang="zh-TW" altLang="en-US"/>
          </a:p>
        </p:txBody>
      </p:sp>
      <p:sp>
        <p:nvSpPr>
          <p:cNvPr id="5" name="頁尾版面配置區 4"/>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466</a:t>
            </a:r>
            <a:endParaRPr lang="zh-TW" altLang="en-US" sz="3600" dirty="0">
              <a:solidFill>
                <a:schemeClr val="bg1">
                  <a:lumMod val="50000"/>
                </a:schemeClr>
              </a:solidFill>
            </a:endParaRPr>
          </a:p>
        </p:txBody>
      </p:sp>
      <p:sp>
        <p:nvSpPr>
          <p:cNvPr id="10" name="文字方塊 12"/>
          <p:cNvSpPr txBox="1"/>
          <p:nvPr/>
        </p:nvSpPr>
        <p:spPr>
          <a:xfrm>
            <a:off x="6000542" y="164009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5" name="矩形 14"/>
          <p:cNvSpPr/>
          <p:nvPr/>
        </p:nvSpPr>
        <p:spPr>
          <a:xfrm>
            <a:off x="6000542" y="204256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4"/>
          <p:cNvSpPr txBox="1"/>
          <p:nvPr/>
        </p:nvSpPr>
        <p:spPr>
          <a:xfrm>
            <a:off x="6000542" y="253751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6000542" y="293998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6"/>
          <p:cNvSpPr txBox="1"/>
          <p:nvPr/>
        </p:nvSpPr>
        <p:spPr>
          <a:xfrm>
            <a:off x="1414973" y="432783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1414973" y="473030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8"/>
          <p:cNvSpPr txBox="1"/>
          <p:nvPr/>
        </p:nvSpPr>
        <p:spPr>
          <a:xfrm>
            <a:off x="1414973" y="5225262"/>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1" name="矩形 20"/>
          <p:cNvSpPr/>
          <p:nvPr/>
        </p:nvSpPr>
        <p:spPr>
          <a:xfrm>
            <a:off x="1414973" y="562772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5460861" y="2769316"/>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5460861" y="1871893"/>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875292" y="4559636"/>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875292" y="5457059"/>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81469511"/>
      </p:ext>
    </p:extLst>
  </p:cSld>
  <p:clrMapOvr>
    <a:masterClrMapping/>
  </p:clrMapOvr>
  <p:timing>
    <p:tnLst>
      <p:par>
        <p:cTn id="1" dur="indefinite" restart="never" nodeType="tmRoot"/>
      </p:par>
    </p:tnLst>
  </p:timing>
</p:sld>
</file>

<file path=ppt/slides/slide9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937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Tree>
    <p:extLst>
      <p:ext uri="{BB962C8B-B14F-4D97-AF65-F5344CB8AC3E}">
        <p14:creationId xmlns:p14="http://schemas.microsoft.com/office/powerpoint/2010/main" val="83689542"/>
      </p:ext>
    </p:extLst>
  </p:cSld>
  <p:clrMapOvr>
    <a:masterClrMapping/>
  </p:clrMapOvr>
  <p:timing>
    <p:tnLst>
      <p:par>
        <p:cTn id="1" dur="indefinite" restart="never" nodeType="tmRoot"/>
      </p:par>
    </p:tnLst>
  </p:timing>
</p:sld>
</file>

<file path=ppt/slides/slide9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938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8"/>
          </p:nvPr>
        </p:nvPicPr>
        <p:blipFill>
          <a:blip r:embed="rId7"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467</a:t>
            </a:r>
            <a:endParaRPr lang="zh-TW" altLang="en-US" sz="3600" dirty="0">
              <a:solidFill>
                <a:schemeClr val="bg1">
                  <a:lumMod val="50000"/>
                </a:schemeClr>
              </a:solidFill>
            </a:endParaRPr>
          </a:p>
        </p:txBody>
      </p:sp>
      <p:sp>
        <p:nvSpPr>
          <p:cNvPr id="12" name="矩形 11"/>
          <p:cNvSpPr/>
          <p:nvPr/>
        </p:nvSpPr>
        <p:spPr>
          <a:xfrm>
            <a:off x="5455265"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455265"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0" name="矩形 19"/>
          <p:cNvSpPr/>
          <p:nvPr/>
        </p:nvSpPr>
        <p:spPr>
          <a:xfrm>
            <a:off x="5455265"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21" name="矩形 20"/>
          <p:cNvSpPr/>
          <p:nvPr/>
        </p:nvSpPr>
        <p:spPr>
          <a:xfrm>
            <a:off x="5455265"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2" name="群組 21"/>
          <p:cNvGrpSpPr/>
          <p:nvPr/>
        </p:nvGrpSpPr>
        <p:grpSpPr>
          <a:xfrm>
            <a:off x="4969299" y="3220797"/>
            <a:ext cx="421170" cy="421170"/>
            <a:chOff x="5023476" y="3019260"/>
            <a:chExt cx="421170" cy="421170"/>
          </a:xfrm>
        </p:grpSpPr>
        <p:sp>
          <p:nvSpPr>
            <p:cNvPr id="23" name="橢圓 22"/>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加號 2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5" name="群組 24"/>
          <p:cNvGrpSpPr/>
          <p:nvPr/>
        </p:nvGrpSpPr>
        <p:grpSpPr>
          <a:xfrm>
            <a:off x="4969299" y="2169237"/>
            <a:ext cx="421170" cy="421170"/>
            <a:chOff x="5023476" y="3019260"/>
            <a:chExt cx="421170" cy="421170"/>
          </a:xfrm>
        </p:grpSpPr>
        <p:sp>
          <p:nvSpPr>
            <p:cNvPr id="26" name="橢圓 25"/>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加號 26"/>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8" name="群組 27"/>
          <p:cNvGrpSpPr/>
          <p:nvPr/>
        </p:nvGrpSpPr>
        <p:grpSpPr>
          <a:xfrm>
            <a:off x="4969299" y="4272357"/>
            <a:ext cx="421170" cy="421170"/>
            <a:chOff x="5023476" y="3019260"/>
            <a:chExt cx="421170" cy="421170"/>
          </a:xfrm>
        </p:grpSpPr>
        <p:sp>
          <p:nvSpPr>
            <p:cNvPr id="29" name="橢圓 28"/>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0" name="加號 29"/>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31" name="群組 30"/>
          <p:cNvGrpSpPr/>
          <p:nvPr/>
        </p:nvGrpSpPr>
        <p:grpSpPr>
          <a:xfrm>
            <a:off x="4969299" y="5323917"/>
            <a:ext cx="421170" cy="421170"/>
            <a:chOff x="5023476" y="3019260"/>
            <a:chExt cx="421170" cy="421170"/>
          </a:xfrm>
        </p:grpSpPr>
        <p:sp>
          <p:nvSpPr>
            <p:cNvPr id="32" name="橢圓 31"/>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3" name="加號 32"/>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2622264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5"/>
          </p:nvPr>
        </p:nvSpPr>
        <p:spPr/>
      </p:sp>
      <p:sp>
        <p:nvSpPr>
          <p:cNvPr id="4" name="頁尾版面配置區 3"/>
          <p:cNvSpPr>
            <a:spLocks noGrp="1"/>
          </p:cNvSpPr>
          <p:nvPr>
            <p:ph type="ftr" sz="quarter" idx="17"/>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18"/>
          </p:nvPr>
        </p:nvSpPr>
        <p:spPr/>
        <p:txBody>
          <a:bodyPr/>
          <a:lstStyle/>
          <a:p>
            <a:fld id="{E27FD744-A41C-4EAD-96D0-2F84A994B62C}" type="slidenum">
              <a:rPr lang="zh-TW" altLang="en-US" smtClean="0"/>
              <a:t>93</a:t>
            </a:fld>
            <a:endParaRPr lang="zh-TW" altLang="en-US"/>
          </a:p>
        </p:txBody>
      </p:sp>
    </p:spTree>
    <p:extLst>
      <p:ext uri="{BB962C8B-B14F-4D97-AF65-F5344CB8AC3E}">
        <p14:creationId xmlns:p14="http://schemas.microsoft.com/office/powerpoint/2010/main" val="1943874981"/>
      </p:ext>
    </p:extLst>
  </p:cSld>
  <p:clrMapOvr>
    <a:masterClrMapping/>
  </p:clrMapOvr>
  <p:timing>
    <p:tnLst>
      <p:par>
        <p:cTn id="1" dur="indefinite" restart="never" nodeType="tmRoot"/>
      </p:par>
    </p:tnLst>
  </p:timing>
</p:sld>
</file>

<file path=ppt/slides/slide9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939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16"/>
          </p:nvPr>
        </p:nvSpPr>
        <p:spPr/>
      </p:sp>
      <p:sp>
        <p:nvSpPr>
          <p:cNvPr id="8" name="圖片版面配置區 7"/>
          <p:cNvSpPr>
            <a:spLocks noGrp="1"/>
          </p:cNvSpPr>
          <p:nvPr>
            <p:ph type="pic" sz="quarter" idx="17"/>
          </p:nvPr>
        </p:nvSpPr>
        <p:spPr/>
      </p:sp>
      <p:sp>
        <p:nvSpPr>
          <p:cNvPr id="9" name="圖片版面配置區 8"/>
          <p:cNvSpPr>
            <a:spLocks noGrp="1"/>
          </p:cNvSpPr>
          <p:nvPr>
            <p:ph type="pic" sz="quarter" idx="18"/>
          </p:nvPr>
        </p:nvSpPr>
        <p:spPr/>
      </p:sp>
    </p:spTree>
    <p:extLst>
      <p:ext uri="{BB962C8B-B14F-4D97-AF65-F5344CB8AC3E}">
        <p14:creationId xmlns:p14="http://schemas.microsoft.com/office/powerpoint/2010/main" val="2702733498"/>
      </p:ext>
    </p:extLst>
  </p:cSld>
  <p:clrMapOvr>
    <a:masterClrMapping/>
  </p:clrMapOvr>
  <p:timing>
    <p:tnLst>
      <p:par>
        <p:cTn id="1" dur="indefinite" restart="never" nodeType="tmRoot"/>
      </p:par>
    </p:tnLst>
  </p:timing>
</p:sld>
</file>

<file path=ppt/slides/slide9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940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8"/>
          </p:nvPr>
        </p:nvPicPr>
        <p:blipFill>
          <a:blip r:embed="rId7"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468</a:t>
            </a:r>
            <a:endParaRPr lang="zh-TW" altLang="en-US" sz="3600" dirty="0">
              <a:solidFill>
                <a:schemeClr val="bg1">
                  <a:lumMod val="50000"/>
                </a:schemeClr>
              </a:solidFill>
            </a:endParaRPr>
          </a:p>
        </p:txBody>
      </p:sp>
      <p:sp>
        <p:nvSpPr>
          <p:cNvPr id="12" name="矩形 11"/>
          <p:cNvSpPr/>
          <p:nvPr/>
        </p:nvSpPr>
        <p:spPr>
          <a:xfrm>
            <a:off x="5988676" y="2523928"/>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5154286" y="2028664"/>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5577196" y="2445859"/>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5988676" y="1980987"/>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22" name="矩形 21"/>
          <p:cNvSpPr/>
          <p:nvPr/>
        </p:nvSpPr>
        <p:spPr>
          <a:xfrm>
            <a:off x="5988676" y="3998398"/>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3" name="橢圓 22"/>
          <p:cNvSpPr/>
          <p:nvPr/>
        </p:nvSpPr>
        <p:spPr>
          <a:xfrm>
            <a:off x="5154286" y="3503134"/>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4" name="直線接點 23"/>
          <p:cNvCxnSpPr/>
          <p:nvPr/>
        </p:nvCxnSpPr>
        <p:spPr>
          <a:xfrm>
            <a:off x="5577196" y="3920329"/>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5" name="文字方塊 88"/>
          <p:cNvSpPr txBox="1"/>
          <p:nvPr/>
        </p:nvSpPr>
        <p:spPr>
          <a:xfrm>
            <a:off x="5988676" y="3455457"/>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6" name="矩形 25"/>
          <p:cNvSpPr/>
          <p:nvPr/>
        </p:nvSpPr>
        <p:spPr>
          <a:xfrm>
            <a:off x="5988676" y="5472868"/>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7" name="橢圓 26"/>
          <p:cNvSpPr/>
          <p:nvPr/>
        </p:nvSpPr>
        <p:spPr>
          <a:xfrm>
            <a:off x="5154286" y="4977604"/>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8" name="直線接點 27"/>
          <p:cNvCxnSpPr/>
          <p:nvPr/>
        </p:nvCxnSpPr>
        <p:spPr>
          <a:xfrm>
            <a:off x="5577196" y="5394799"/>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9" name="文字方塊 88"/>
          <p:cNvSpPr txBox="1"/>
          <p:nvPr/>
        </p:nvSpPr>
        <p:spPr>
          <a:xfrm>
            <a:off x="5988676" y="4929927"/>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3594874654"/>
      </p:ext>
    </p:extLst>
  </p:cSld>
  <p:clrMapOvr>
    <a:masterClrMapping/>
  </p:clrMapOvr>
  <p:timing>
    <p:tnLst>
      <p:par>
        <p:cTn id="1" dur="indefinite" restart="never" nodeType="tmRoot"/>
      </p:par>
    </p:tnLst>
  </p:timing>
</p:sld>
</file>

<file path=ppt/slides/slide9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941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8"/>
          </p:nvPr>
        </p:nvSpPr>
        <p:spPr/>
      </p:sp>
    </p:spTree>
    <p:extLst>
      <p:ext uri="{BB962C8B-B14F-4D97-AF65-F5344CB8AC3E}">
        <p14:creationId xmlns:p14="http://schemas.microsoft.com/office/powerpoint/2010/main" val="1390912987"/>
      </p:ext>
    </p:extLst>
  </p:cSld>
  <p:clrMapOvr>
    <a:masterClrMapping/>
  </p:clrMapOvr>
  <p:timing>
    <p:tnLst>
      <p:par>
        <p:cTn id="1" dur="indefinite" restart="never" nodeType="tmRoot"/>
      </p:par>
    </p:tnLst>
  </p:timing>
</p:sld>
</file>

<file path=ppt/slides/slide9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942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469</a:t>
            </a:r>
            <a:endParaRPr lang="zh-TW" altLang="en-US" sz="3600" dirty="0">
              <a:solidFill>
                <a:schemeClr val="bg1">
                  <a:lumMod val="50000"/>
                </a:schemeClr>
              </a:solidFill>
            </a:endParaRPr>
          </a:p>
        </p:txBody>
      </p:sp>
      <p:sp>
        <p:nvSpPr>
          <p:cNvPr id="10" name="文字方塊 51"/>
          <p:cNvSpPr txBox="1"/>
          <p:nvPr/>
        </p:nvSpPr>
        <p:spPr>
          <a:xfrm>
            <a:off x="679528" y="4873288"/>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248533040"/>
      </p:ext>
    </p:extLst>
  </p:cSld>
  <p:clrMapOvr>
    <a:masterClrMapping/>
  </p:clrMapOvr>
  <p:timing>
    <p:tnLst>
      <p:par>
        <p:cTn id="1" dur="indefinite" restart="never" nodeType="tmRoot"/>
      </p:par>
    </p:tnLst>
  </p:timing>
</p:sld>
</file>

<file path=ppt/slides/slide9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943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363432224"/>
      </p:ext>
    </p:extLst>
  </p:cSld>
  <p:clrMapOvr>
    <a:masterClrMapping/>
  </p:clrMapOvr>
  <p:timing>
    <p:tnLst>
      <p:par>
        <p:cTn id="1" dur="indefinite" restart="never" nodeType="tmRoot"/>
      </p:par>
    </p:tnLst>
  </p:timing>
</p:sld>
</file>

<file path=ppt/slides/slide9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圖片版面配置區 27"/>
          <p:cNvPicPr>
            <a:picLocks noGrp="1" noChangeAspect="1"/>
          </p:cNvPicPr>
          <p:nvPr>
            <p:ph type="pic" sz="quarter" idx="18"/>
          </p:nvPr>
        </p:nvPicPr>
        <p:blipFill rotWithShape="1">
          <a:blip r:embed="rId2" cstate="email">
            <a:extLst>
              <a:ext uri="{28A0092B-C50C-407E-A947-70E740481C1C}">
                <a14:useLocalDpi xmlns:a14="http://schemas.microsoft.com/office/drawing/2010/main"/>
              </a:ext>
            </a:extLst>
          </a:blip>
          <a:src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944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39" name="圖片版面配置區 38"/>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40" name="圖片版面配置區 39"/>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41" name="圖片版面配置區 40"/>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35" name="圖片版面配置區 34"/>
          <p:cNvPicPr>
            <a:picLocks noGrp="1" noChangeAspect="1"/>
          </p:cNvPicPr>
          <p:nvPr>
            <p:ph type="pic" sz="quarter" idx="16"/>
          </p:nvPr>
        </p:nvPicPr>
        <p:blipFill rotWithShape="1">
          <a:blip r:embed="rId6" cstate="email">
            <a:extLst>
              <a:ext uri="{28A0092B-C50C-407E-A947-70E740481C1C}">
                <a14:useLocalDpi xmlns:a14="http://schemas.microsoft.com/office/drawing/2010/main"/>
              </a:ext>
            </a:extLst>
          </a:blip>
          <a:srcRect/>
          <a:stretch/>
        </p:blipFill>
        <p:spPr/>
      </p:pic>
      <p:pic>
        <p:nvPicPr>
          <p:cNvPr id="38" name="圖片版面配置區 37"/>
          <p:cNvPicPr>
            <a:picLocks noGrp="1" noChangeAspect="1"/>
          </p:cNvPicPr>
          <p:nvPr>
            <p:ph type="pic" sz="quarter" idx="12"/>
          </p:nvPr>
        </p:nvPicPr>
        <p:blipFill>
          <a:blip r:embed="rId7" cstate="email">
            <a:extLst>
              <a:ext uri="{28A0092B-C50C-407E-A947-70E740481C1C}">
                <a14:useLocalDpi xmlns:a14="http://schemas.microsoft.com/office/drawing/2010/main"/>
              </a:ext>
            </a:extLst>
          </a:blip>
          <a:srcRect/>
          <a:stretch>
            <a:fillRect/>
          </a:stretch>
        </p:blipFill>
        <p:spPr/>
      </p:pic>
      <p:sp>
        <p:nvSpPr>
          <p:cNvPr id="10" name="矩形 9"/>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470</a:t>
            </a:r>
            <a:endParaRPr lang="zh-TW" altLang="en-US" sz="3600" dirty="0">
              <a:solidFill>
                <a:schemeClr val="bg1">
                  <a:lumMod val="50000"/>
                </a:schemeClr>
              </a:solidFill>
            </a:endParaRPr>
          </a:p>
        </p:txBody>
      </p:sp>
      <p:sp>
        <p:nvSpPr>
          <p:cNvPr id="12" name="文字方塊 12"/>
          <p:cNvSpPr txBox="1"/>
          <p:nvPr/>
        </p:nvSpPr>
        <p:spPr>
          <a:xfrm>
            <a:off x="1620617" y="178265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3" name="矩形 12"/>
          <p:cNvSpPr/>
          <p:nvPr/>
        </p:nvSpPr>
        <p:spPr>
          <a:xfrm>
            <a:off x="1620617" y="218511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4"/>
          <p:cNvSpPr txBox="1"/>
          <p:nvPr/>
        </p:nvSpPr>
        <p:spPr>
          <a:xfrm>
            <a:off x="1620617" y="268007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5" name="矩形 14"/>
          <p:cNvSpPr/>
          <p:nvPr/>
        </p:nvSpPr>
        <p:spPr>
          <a:xfrm>
            <a:off x="1620617" y="308254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6"/>
          <p:cNvSpPr txBox="1"/>
          <p:nvPr/>
        </p:nvSpPr>
        <p:spPr>
          <a:xfrm>
            <a:off x="1625501" y="362347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7" name="矩形 16"/>
          <p:cNvSpPr/>
          <p:nvPr/>
        </p:nvSpPr>
        <p:spPr>
          <a:xfrm>
            <a:off x="1625501" y="402593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8"/>
          <p:cNvSpPr txBox="1"/>
          <p:nvPr/>
        </p:nvSpPr>
        <p:spPr>
          <a:xfrm>
            <a:off x="1625501" y="4520895"/>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9" name="矩形 18"/>
          <p:cNvSpPr/>
          <p:nvPr/>
        </p:nvSpPr>
        <p:spPr>
          <a:xfrm>
            <a:off x="1625501" y="492335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1080936" y="2911875"/>
            <a:ext cx="523644" cy="523644"/>
            <a:chOff x="5731184" y="3068960"/>
            <a:chExt cx="816070" cy="816070"/>
          </a:xfrm>
        </p:grpSpPr>
        <p:sp>
          <p:nvSpPr>
            <p:cNvPr id="21" name="橢圓 20"/>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2" name="群組 21"/>
            <p:cNvGrpSpPr/>
            <p:nvPr/>
          </p:nvGrpSpPr>
          <p:grpSpPr>
            <a:xfrm>
              <a:off x="5935646" y="3308966"/>
              <a:ext cx="407146" cy="336058"/>
              <a:chOff x="13079250" y="23448756"/>
              <a:chExt cx="2967819" cy="2449630"/>
            </a:xfrm>
            <a:solidFill>
              <a:schemeClr val="bg1"/>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5" name="群組 24"/>
          <p:cNvGrpSpPr/>
          <p:nvPr/>
        </p:nvGrpSpPr>
        <p:grpSpPr>
          <a:xfrm>
            <a:off x="1080936" y="2014452"/>
            <a:ext cx="523644" cy="523644"/>
            <a:chOff x="5731184" y="1981037"/>
            <a:chExt cx="816070" cy="816070"/>
          </a:xfrm>
        </p:grpSpPr>
        <p:sp>
          <p:nvSpPr>
            <p:cNvPr id="26" name="橢圓 25"/>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9" name="群組 28"/>
          <p:cNvGrpSpPr/>
          <p:nvPr/>
        </p:nvGrpSpPr>
        <p:grpSpPr>
          <a:xfrm>
            <a:off x="1085820" y="3855269"/>
            <a:ext cx="523644" cy="523644"/>
            <a:chOff x="5731184" y="4156883"/>
            <a:chExt cx="816070" cy="816070"/>
          </a:xfrm>
        </p:grpSpPr>
        <p:sp>
          <p:nvSpPr>
            <p:cNvPr id="30" name="橢圓 29"/>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1" name="群組 30"/>
            <p:cNvGrpSpPr/>
            <p:nvPr/>
          </p:nvGrpSpPr>
          <p:grpSpPr>
            <a:xfrm>
              <a:off x="5939596" y="4366125"/>
              <a:ext cx="399246" cy="397586"/>
              <a:chOff x="35309818" y="13261794"/>
              <a:chExt cx="2516828" cy="2506357"/>
            </a:xfrm>
            <a:solidFill>
              <a:schemeClr val="bg1"/>
            </a:solidFill>
          </p:grpSpPr>
          <p:sp>
            <p:nvSpPr>
              <p:cNvPr id="32" name="手繪多邊形 31"/>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2"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43"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4" name="群組 43"/>
          <p:cNvGrpSpPr/>
          <p:nvPr/>
        </p:nvGrpSpPr>
        <p:grpSpPr>
          <a:xfrm>
            <a:off x="1085820" y="4752692"/>
            <a:ext cx="523644" cy="523644"/>
            <a:chOff x="5731184" y="5244806"/>
            <a:chExt cx="816070" cy="816070"/>
          </a:xfrm>
        </p:grpSpPr>
        <p:sp>
          <p:nvSpPr>
            <p:cNvPr id="45" name="橢圓 44"/>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6" name="手繪多邊形 45"/>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159383730"/>
      </p:ext>
    </p:extLst>
  </p:cSld>
  <p:clrMapOvr>
    <a:masterClrMapping/>
  </p:clrMapOvr>
  <p:timing>
    <p:tnLst>
      <p:par>
        <p:cTn id="1" dur="indefinite" restart="never" nodeType="tmRoot"/>
      </p:par>
    </p:tnLst>
  </p:timing>
</p:sld>
</file>

<file path=ppt/slides/slide9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945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8"/>
          </p:nvPr>
        </p:nvSpPr>
        <p:spPr/>
      </p:sp>
    </p:spTree>
    <p:extLst>
      <p:ext uri="{BB962C8B-B14F-4D97-AF65-F5344CB8AC3E}">
        <p14:creationId xmlns:p14="http://schemas.microsoft.com/office/powerpoint/2010/main" val="1770054275"/>
      </p:ext>
    </p:extLst>
  </p:cSld>
  <p:clrMapOvr>
    <a:masterClrMapping/>
  </p:clrMapOvr>
  <p:timing>
    <p:tnLst>
      <p:par>
        <p:cTn id="1" dur="indefinite" restart="never" nodeType="tmRoot"/>
      </p:par>
    </p:tnLst>
  </p:timing>
</p:sld>
</file>

<file path=ppt/slides/slide9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946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14"/>
          </p:nvPr>
        </p:nvPicPr>
        <p:blipFill rotWithShape="1">
          <a:blip r:embed="rId2" cstate="email">
            <a:extLst>
              <a:ext uri="{28A0092B-C50C-407E-A947-70E740481C1C}">
                <a14:useLocalDpi xmlns:a14="http://schemas.microsoft.com/office/drawing/2010/main"/>
              </a:ext>
            </a:extLst>
          </a:blip>
          <a:src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471</a:t>
            </a:r>
            <a:endParaRPr lang="zh-TW" altLang="en-US" sz="3600" dirty="0">
              <a:solidFill>
                <a:schemeClr val="bg1">
                  <a:lumMod val="50000"/>
                </a:schemeClr>
              </a:solidFill>
            </a:endParaRPr>
          </a:p>
        </p:txBody>
      </p:sp>
      <p:sp>
        <p:nvSpPr>
          <p:cNvPr id="7" name="文字方塊 12"/>
          <p:cNvSpPr txBox="1"/>
          <p:nvPr/>
        </p:nvSpPr>
        <p:spPr>
          <a:xfrm>
            <a:off x="1395069" y="191047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8" name="矩形 7"/>
          <p:cNvSpPr/>
          <p:nvPr/>
        </p:nvSpPr>
        <p:spPr>
          <a:xfrm>
            <a:off x="1395069" y="231293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9" name="文字方塊 14"/>
          <p:cNvSpPr txBox="1"/>
          <p:nvPr/>
        </p:nvSpPr>
        <p:spPr>
          <a:xfrm>
            <a:off x="6606319" y="189551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0" name="矩形 9"/>
          <p:cNvSpPr/>
          <p:nvPr/>
        </p:nvSpPr>
        <p:spPr>
          <a:xfrm>
            <a:off x="6606319" y="229798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1" name="文字方塊 16"/>
          <p:cNvSpPr txBox="1"/>
          <p:nvPr/>
        </p:nvSpPr>
        <p:spPr>
          <a:xfrm>
            <a:off x="1395069" y="491363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2" name="矩形 11"/>
          <p:cNvSpPr/>
          <p:nvPr/>
        </p:nvSpPr>
        <p:spPr>
          <a:xfrm>
            <a:off x="1395069" y="531610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8"/>
          <p:cNvSpPr txBox="1"/>
          <p:nvPr/>
        </p:nvSpPr>
        <p:spPr>
          <a:xfrm>
            <a:off x="6611203" y="4913637"/>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4" name="矩形 13"/>
          <p:cNvSpPr/>
          <p:nvPr/>
        </p:nvSpPr>
        <p:spPr>
          <a:xfrm>
            <a:off x="6611203" y="531610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6" name="群組 15"/>
          <p:cNvGrpSpPr/>
          <p:nvPr/>
        </p:nvGrpSpPr>
        <p:grpSpPr>
          <a:xfrm>
            <a:off x="6066638" y="2127314"/>
            <a:ext cx="523644" cy="523644"/>
            <a:chOff x="5731184" y="3068960"/>
            <a:chExt cx="816070" cy="816070"/>
          </a:xfrm>
        </p:grpSpPr>
        <p:sp>
          <p:nvSpPr>
            <p:cNvPr id="17" name="橢圓 16"/>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18" name="群組 17"/>
            <p:cNvGrpSpPr/>
            <p:nvPr/>
          </p:nvGrpSpPr>
          <p:grpSpPr>
            <a:xfrm>
              <a:off x="5935646" y="3308966"/>
              <a:ext cx="407146" cy="336058"/>
              <a:chOff x="13079250" y="23448756"/>
              <a:chExt cx="2967819" cy="2449630"/>
            </a:xfrm>
            <a:solidFill>
              <a:schemeClr val="bg1"/>
            </a:solidFill>
          </p:grpSpPr>
          <p:sp>
            <p:nvSpPr>
              <p:cNvPr id="19" name="手繪多邊形 18"/>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0" name="手繪多邊形 19"/>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1" name="群組 20"/>
          <p:cNvGrpSpPr/>
          <p:nvPr/>
        </p:nvGrpSpPr>
        <p:grpSpPr>
          <a:xfrm>
            <a:off x="855388" y="2142270"/>
            <a:ext cx="523644" cy="523644"/>
            <a:chOff x="5731184" y="1981037"/>
            <a:chExt cx="816070" cy="816070"/>
          </a:xfrm>
        </p:grpSpPr>
        <p:sp>
          <p:nvSpPr>
            <p:cNvPr id="22" name="橢圓 21"/>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3" name="手繪多邊形 22"/>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4" name="群組 23"/>
          <p:cNvGrpSpPr/>
          <p:nvPr/>
        </p:nvGrpSpPr>
        <p:grpSpPr>
          <a:xfrm>
            <a:off x="855388" y="5145434"/>
            <a:ext cx="523644" cy="523644"/>
            <a:chOff x="5731184" y="4156883"/>
            <a:chExt cx="816070" cy="816070"/>
          </a:xfrm>
        </p:grpSpPr>
        <p:sp>
          <p:nvSpPr>
            <p:cNvPr id="25" name="橢圓 24"/>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6" name="群組 25"/>
            <p:cNvGrpSpPr/>
            <p:nvPr/>
          </p:nvGrpSpPr>
          <p:grpSpPr>
            <a:xfrm>
              <a:off x="5939596" y="4366125"/>
              <a:ext cx="399246" cy="397586"/>
              <a:chOff x="35309818" y="13261794"/>
              <a:chExt cx="2516828" cy="2506357"/>
            </a:xfrm>
            <a:solidFill>
              <a:schemeClr val="bg1"/>
            </a:solidFill>
          </p:grpSpPr>
          <p:sp>
            <p:nvSpPr>
              <p:cNvPr id="27" name="手繪多邊形 26"/>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8"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4" name="群組 33"/>
          <p:cNvGrpSpPr/>
          <p:nvPr/>
        </p:nvGrpSpPr>
        <p:grpSpPr>
          <a:xfrm>
            <a:off x="6071522" y="5145434"/>
            <a:ext cx="523644" cy="523644"/>
            <a:chOff x="5731184" y="5244806"/>
            <a:chExt cx="816070" cy="816070"/>
          </a:xfrm>
        </p:grpSpPr>
        <p:sp>
          <p:nvSpPr>
            <p:cNvPr id="35" name="橢圓 34"/>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手繪多邊形 35"/>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86178241"/>
      </p:ext>
    </p:extLst>
  </p:cSld>
  <p:clrMapOvr>
    <a:masterClrMapping/>
  </p:clrMapOvr>
  <p:timing>
    <p:tnLst>
      <p:par>
        <p:cTn id="1" dur="indefinite" restart="never" nodeType="tmRoot"/>
      </p:par>
    </p:tnLst>
  </p:timing>
</p:sld>
</file>

<file path=ppt/slides/slide9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947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4"/>
          </p:nvPr>
        </p:nvSpPr>
        <p:spPr/>
      </p:sp>
    </p:spTree>
    <p:extLst>
      <p:ext uri="{BB962C8B-B14F-4D97-AF65-F5344CB8AC3E}">
        <p14:creationId xmlns:p14="http://schemas.microsoft.com/office/powerpoint/2010/main" val="3082582759"/>
      </p:ext>
    </p:extLst>
  </p:cSld>
  <p:clrMapOvr>
    <a:masterClrMapping/>
  </p:clrMapOvr>
  <p:timing>
    <p:tnLst>
      <p:par>
        <p:cTn id="1" dur="indefinite" restart="never" nodeType="tmRoot"/>
      </p:par>
    </p:tnLst>
  </p:timing>
</p:sld>
</file>

<file path=ppt/slides/slide9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948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9" name="圖片版面配置區 8"/>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8" name="圖片版面配置區 7"/>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553276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492049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472</a:t>
            </a:r>
            <a:endParaRPr lang="zh-TW" altLang="en-US" sz="3600" dirty="0">
              <a:solidFill>
                <a:schemeClr val="bg1">
                  <a:lumMod val="50000"/>
                </a:schemeClr>
              </a:solidFill>
            </a:endParaRPr>
          </a:p>
        </p:txBody>
      </p:sp>
      <p:sp>
        <p:nvSpPr>
          <p:cNvPr id="12" name="矩形 11"/>
          <p:cNvSpPr/>
          <p:nvPr/>
        </p:nvSpPr>
        <p:spPr>
          <a:xfrm>
            <a:off x="5796703" y="201049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796703" y="306205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5796703" y="411361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5796703" y="5165170"/>
            <a:ext cx="2890097"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5310737" y="3220797"/>
            <a:ext cx="421170" cy="421170"/>
            <a:chOff x="5023476" y="3019260"/>
            <a:chExt cx="421170" cy="421170"/>
          </a:xfrm>
        </p:grpSpPr>
        <p:sp>
          <p:nvSpPr>
            <p:cNvPr id="17" name="橢圓 16"/>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加號 1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9" name="群組 18"/>
          <p:cNvGrpSpPr/>
          <p:nvPr/>
        </p:nvGrpSpPr>
        <p:grpSpPr>
          <a:xfrm>
            <a:off x="5310737" y="2169237"/>
            <a:ext cx="421170" cy="421170"/>
            <a:chOff x="5023476" y="3019260"/>
            <a:chExt cx="421170" cy="421170"/>
          </a:xfrm>
        </p:grpSpPr>
        <p:sp>
          <p:nvSpPr>
            <p:cNvPr id="20" name="橢圓 19"/>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加號 20"/>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2" name="群組 21"/>
          <p:cNvGrpSpPr/>
          <p:nvPr/>
        </p:nvGrpSpPr>
        <p:grpSpPr>
          <a:xfrm>
            <a:off x="5310737" y="4272357"/>
            <a:ext cx="421170" cy="421170"/>
            <a:chOff x="5023476" y="3019260"/>
            <a:chExt cx="421170" cy="421170"/>
          </a:xfrm>
        </p:grpSpPr>
        <p:sp>
          <p:nvSpPr>
            <p:cNvPr id="23" name="橢圓 22"/>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加號 2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5" name="群組 24"/>
          <p:cNvGrpSpPr/>
          <p:nvPr/>
        </p:nvGrpSpPr>
        <p:grpSpPr>
          <a:xfrm>
            <a:off x="5310737" y="5323917"/>
            <a:ext cx="421170" cy="421170"/>
            <a:chOff x="5023476" y="3019260"/>
            <a:chExt cx="421170" cy="421170"/>
          </a:xfrm>
        </p:grpSpPr>
        <p:sp>
          <p:nvSpPr>
            <p:cNvPr id="26" name="橢圓 25"/>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加號 26"/>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3887854580"/>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圖片版面配置區 6"/>
          <p:cNvPicPr>
            <a:picLocks noGrp="1" noChangeAspect="1"/>
          </p:cNvPicPr>
          <p:nvPr>
            <p:ph type="pic" sz="quarter" idx="18"/>
          </p:nvPr>
        </p:nvPicPr>
        <p:blipFill rotWithShape="1">
          <a:blip r:embed="rId2" cstate="email">
            <a:extLst>
              <a:ext uri="{28A0092B-C50C-407E-A947-70E740481C1C}">
                <a14:useLocalDpi xmlns:a14="http://schemas.microsoft.com/office/drawing/2010/main"/>
              </a:ext>
            </a:extLst>
          </a:blip>
          <a:srcRect/>
          <a:stretch/>
        </p:blipFill>
        <p:spPr/>
      </p:pic>
      <p:sp>
        <p:nvSpPr>
          <p:cNvPr id="4" name="頁尾版面配置區 3"/>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0"/>
          </p:nvPr>
        </p:nvSpPr>
        <p:spPr/>
        <p:txBody>
          <a:bodyPr/>
          <a:lstStyle/>
          <a:p>
            <a:fld id="{E27FD744-A41C-4EAD-96D0-2F84A994B62C}" type="slidenum">
              <a:rPr lang="zh-TW" altLang="en-US" smtClean="0"/>
              <a:t>94</a:t>
            </a:fld>
            <a:endParaRPr lang="zh-TW" altLang="en-US"/>
          </a:p>
        </p:txBody>
      </p:sp>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045</a:t>
            </a:r>
            <a:endParaRPr lang="zh-TW" altLang="en-US" sz="3600" dirty="0">
              <a:solidFill>
                <a:schemeClr val="bg1">
                  <a:lumMod val="50000"/>
                </a:schemeClr>
              </a:solidFill>
            </a:endParaRPr>
          </a:p>
        </p:txBody>
      </p:sp>
      <p:sp>
        <p:nvSpPr>
          <p:cNvPr id="9" name="文字方塊 12"/>
          <p:cNvSpPr txBox="1"/>
          <p:nvPr/>
        </p:nvSpPr>
        <p:spPr>
          <a:xfrm>
            <a:off x="5800564" y="2017310"/>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0" name="矩形 9"/>
          <p:cNvSpPr/>
          <p:nvPr/>
        </p:nvSpPr>
        <p:spPr>
          <a:xfrm>
            <a:off x="5800564" y="241977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1" name="文字方塊 14"/>
          <p:cNvSpPr txBox="1"/>
          <p:nvPr/>
        </p:nvSpPr>
        <p:spPr>
          <a:xfrm>
            <a:off x="5800564" y="291473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2" name="矩形 11"/>
          <p:cNvSpPr/>
          <p:nvPr/>
        </p:nvSpPr>
        <p:spPr>
          <a:xfrm>
            <a:off x="5800564" y="331719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6"/>
          <p:cNvSpPr txBox="1"/>
          <p:nvPr/>
        </p:nvSpPr>
        <p:spPr>
          <a:xfrm>
            <a:off x="5725999" y="384724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4" name="矩形 13"/>
          <p:cNvSpPr/>
          <p:nvPr/>
        </p:nvSpPr>
        <p:spPr>
          <a:xfrm>
            <a:off x="5725999" y="424971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5" name="文字方塊 18"/>
          <p:cNvSpPr txBox="1"/>
          <p:nvPr/>
        </p:nvSpPr>
        <p:spPr>
          <a:xfrm>
            <a:off x="5725999" y="4744670"/>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6" name="矩形 15"/>
          <p:cNvSpPr/>
          <p:nvPr/>
        </p:nvSpPr>
        <p:spPr>
          <a:xfrm>
            <a:off x="5725999" y="514713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7" name="群組 16"/>
          <p:cNvGrpSpPr/>
          <p:nvPr/>
        </p:nvGrpSpPr>
        <p:grpSpPr>
          <a:xfrm>
            <a:off x="5260883" y="3146530"/>
            <a:ext cx="523644" cy="523644"/>
            <a:chOff x="5731184" y="3068960"/>
            <a:chExt cx="816070" cy="816070"/>
          </a:xfrm>
        </p:grpSpPr>
        <p:sp>
          <p:nvSpPr>
            <p:cNvPr id="18" name="橢圓 17"/>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19" name="群組 18"/>
            <p:cNvGrpSpPr/>
            <p:nvPr/>
          </p:nvGrpSpPr>
          <p:grpSpPr>
            <a:xfrm>
              <a:off x="5935646" y="3308966"/>
              <a:ext cx="407146" cy="336058"/>
              <a:chOff x="13079250" y="23448756"/>
              <a:chExt cx="2967819" cy="2449630"/>
            </a:xfrm>
            <a:solidFill>
              <a:schemeClr val="bg1"/>
            </a:solidFill>
          </p:grpSpPr>
          <p:sp>
            <p:nvSpPr>
              <p:cNvPr id="20" name="手繪多邊形 19"/>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1" name="手繪多邊形 20"/>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2" name="群組 21"/>
          <p:cNvGrpSpPr/>
          <p:nvPr/>
        </p:nvGrpSpPr>
        <p:grpSpPr>
          <a:xfrm>
            <a:off x="5260883" y="2249107"/>
            <a:ext cx="523644" cy="523644"/>
            <a:chOff x="5731184" y="1981037"/>
            <a:chExt cx="816070" cy="816070"/>
          </a:xfrm>
        </p:grpSpPr>
        <p:sp>
          <p:nvSpPr>
            <p:cNvPr id="23" name="橢圓 22"/>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手繪多邊形 23"/>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5" name="群組 24"/>
          <p:cNvGrpSpPr/>
          <p:nvPr/>
        </p:nvGrpSpPr>
        <p:grpSpPr>
          <a:xfrm>
            <a:off x="5186318" y="4079044"/>
            <a:ext cx="523644" cy="523644"/>
            <a:chOff x="5731184" y="4156883"/>
            <a:chExt cx="816070" cy="816070"/>
          </a:xfrm>
        </p:grpSpPr>
        <p:sp>
          <p:nvSpPr>
            <p:cNvPr id="26" name="橢圓 25"/>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7" name="群組 26"/>
            <p:cNvGrpSpPr/>
            <p:nvPr/>
          </p:nvGrpSpPr>
          <p:grpSpPr>
            <a:xfrm>
              <a:off x="5939596" y="4366125"/>
              <a:ext cx="399246" cy="397586"/>
              <a:chOff x="35309818" y="13261794"/>
              <a:chExt cx="2516828" cy="2506357"/>
            </a:xfrm>
            <a:solidFill>
              <a:schemeClr val="bg1"/>
            </a:solidFill>
          </p:grpSpPr>
          <p:sp>
            <p:nvSpPr>
              <p:cNvPr id="28" name="手繪多邊形 27"/>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9"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0"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1"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5" name="群組 34"/>
          <p:cNvGrpSpPr/>
          <p:nvPr/>
        </p:nvGrpSpPr>
        <p:grpSpPr>
          <a:xfrm>
            <a:off x="5186318" y="4976467"/>
            <a:ext cx="523644" cy="523644"/>
            <a:chOff x="5731184" y="5244806"/>
            <a:chExt cx="816070" cy="816070"/>
          </a:xfrm>
        </p:grpSpPr>
        <p:sp>
          <p:nvSpPr>
            <p:cNvPr id="36" name="橢圓 35"/>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手繪多邊形 36"/>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812064481"/>
      </p:ext>
    </p:extLst>
  </p:cSld>
  <p:clrMapOvr>
    <a:masterClrMapping/>
  </p:clrMapOvr>
  <p:timing>
    <p:tnLst>
      <p:par>
        <p:cTn id="1" dur="indefinite" restart="never" nodeType="tmRoot"/>
      </p:par>
    </p:tnLst>
  </p:timing>
</p:sld>
</file>

<file path=ppt/slides/slide9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949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3592425507"/>
      </p:ext>
    </p:extLst>
  </p:cSld>
  <p:clrMapOvr>
    <a:masterClrMapping/>
  </p:clrMapOvr>
  <p:timing>
    <p:tnLst>
      <p:par>
        <p:cTn id="1" dur="indefinite" restart="never" nodeType="tmRoot"/>
      </p:par>
    </p:tnLst>
  </p:timing>
</p:sld>
</file>

<file path=ppt/slides/slide9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950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6"/>
          </p:nvPr>
        </p:nvPicPr>
        <p:blipFill rotWithShape="1">
          <a:blip r:embed="rId6" cstate="email">
            <a:extLst>
              <a:ext uri="{28A0092B-C50C-407E-A947-70E740481C1C}">
                <a14:useLocalDpi xmlns:a14="http://schemas.microsoft.com/office/drawing/2010/main"/>
              </a:ext>
            </a:extLst>
          </a:blip>
          <a:srcRect/>
          <a:stretch/>
        </p:blipFill>
        <p:spPr/>
      </p:pic>
      <p:pic>
        <p:nvPicPr>
          <p:cNvPr id="20" name="圖片版面配置區 19"/>
          <p:cNvPicPr>
            <a:picLocks noGrp="1" noChangeAspect="1"/>
          </p:cNvPicPr>
          <p:nvPr>
            <p:ph type="pic" sz="quarter" idx="17"/>
          </p:nvPr>
        </p:nvPicPr>
        <p:blipFill rotWithShape="1">
          <a:blip r:embed="rId7" cstate="email">
            <a:extLst>
              <a:ext uri="{28A0092B-C50C-407E-A947-70E740481C1C}">
                <a14:useLocalDpi xmlns:a14="http://schemas.microsoft.com/office/drawing/2010/main"/>
              </a:ext>
            </a:extLst>
          </a:blip>
          <a:srcRect/>
          <a:stretch/>
        </p:blipFill>
        <p:spPr/>
      </p:pic>
      <p:pic>
        <p:nvPicPr>
          <p:cNvPr id="21" name="圖片版面配置區 20"/>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9"/>
          </p:nvPr>
        </p:nvPicPr>
        <p:blipFill>
          <a:blip r:embed="rId9" cstate="email">
            <a:extLst>
              <a:ext uri="{28A0092B-C50C-407E-A947-70E740481C1C}">
                <a14:useLocalDpi xmlns:a14="http://schemas.microsoft.com/office/drawing/2010/main"/>
              </a:ext>
            </a:extLst>
          </a:blip>
          <a:srcRect/>
          <a:stretch>
            <a:fillRect/>
          </a:stretch>
        </p:blipFill>
        <p:spPr/>
      </p:pic>
      <p:sp>
        <p:nvSpPr>
          <p:cNvPr id="12" name="矩形 11"/>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473</a:t>
            </a:r>
            <a:endParaRPr lang="zh-TW" altLang="en-US" sz="3600" dirty="0">
              <a:solidFill>
                <a:schemeClr val="bg1">
                  <a:lumMod val="50000"/>
                </a:schemeClr>
              </a:solidFill>
            </a:endParaRPr>
          </a:p>
        </p:txBody>
      </p:sp>
      <p:sp>
        <p:nvSpPr>
          <p:cNvPr id="14" name="文字方塊 51"/>
          <p:cNvSpPr txBox="1"/>
          <p:nvPr/>
        </p:nvSpPr>
        <p:spPr>
          <a:xfrm>
            <a:off x="679528" y="4961731"/>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3750736722"/>
      </p:ext>
    </p:extLst>
  </p:cSld>
  <p:clrMapOvr>
    <a:masterClrMapping/>
  </p:clrMapOvr>
  <p:timing>
    <p:tnLst>
      <p:par>
        <p:cTn id="1" dur="indefinite" restart="never" nodeType="tmRoot"/>
      </p:par>
    </p:tnLst>
  </p:timing>
</p:sld>
</file>

<file path=ppt/slides/slide9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951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Tree>
    <p:extLst>
      <p:ext uri="{BB962C8B-B14F-4D97-AF65-F5344CB8AC3E}">
        <p14:creationId xmlns:p14="http://schemas.microsoft.com/office/powerpoint/2010/main" val="3498892051"/>
      </p:ext>
    </p:extLst>
  </p:cSld>
  <p:clrMapOvr>
    <a:masterClrMapping/>
  </p:clrMapOvr>
  <p:timing>
    <p:tnLst>
      <p:par>
        <p:cTn id="1" dur="indefinite" restart="never" nodeType="tmRoot"/>
      </p:par>
    </p:tnLst>
  </p:timing>
</p:sld>
</file>

<file path=ppt/slides/slide9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952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5" name="圖片版面配置區 14"/>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474</a:t>
            </a:r>
            <a:endParaRPr lang="zh-TW" altLang="en-US" sz="3600" dirty="0">
              <a:solidFill>
                <a:schemeClr val="bg1">
                  <a:lumMod val="50000"/>
                </a:schemeClr>
              </a:solidFill>
            </a:endParaRPr>
          </a:p>
        </p:txBody>
      </p:sp>
      <p:sp>
        <p:nvSpPr>
          <p:cNvPr id="41" name="文字方塊 12"/>
          <p:cNvSpPr txBox="1"/>
          <p:nvPr/>
        </p:nvSpPr>
        <p:spPr>
          <a:xfrm>
            <a:off x="5341616" y="348036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42" name="矩形 41"/>
          <p:cNvSpPr/>
          <p:nvPr/>
        </p:nvSpPr>
        <p:spPr>
          <a:xfrm>
            <a:off x="5341616" y="388283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3" name="文字方塊 14"/>
          <p:cNvSpPr txBox="1"/>
          <p:nvPr/>
        </p:nvSpPr>
        <p:spPr>
          <a:xfrm>
            <a:off x="5341616" y="4377792"/>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44" name="矩形 43"/>
          <p:cNvSpPr/>
          <p:nvPr/>
        </p:nvSpPr>
        <p:spPr>
          <a:xfrm>
            <a:off x="5341616" y="4780256"/>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45" name="文字方塊 16"/>
          <p:cNvSpPr txBox="1"/>
          <p:nvPr/>
        </p:nvSpPr>
        <p:spPr>
          <a:xfrm>
            <a:off x="5346500" y="532118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46" name="矩形 45"/>
          <p:cNvSpPr/>
          <p:nvPr/>
        </p:nvSpPr>
        <p:spPr>
          <a:xfrm>
            <a:off x="5346500" y="572365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49" name="群組 48"/>
          <p:cNvGrpSpPr/>
          <p:nvPr/>
        </p:nvGrpSpPr>
        <p:grpSpPr>
          <a:xfrm>
            <a:off x="4801935" y="4609589"/>
            <a:ext cx="523644" cy="523644"/>
            <a:chOff x="5731184" y="3068960"/>
            <a:chExt cx="816070" cy="816070"/>
          </a:xfrm>
        </p:grpSpPr>
        <p:sp>
          <p:nvSpPr>
            <p:cNvPr id="50" name="橢圓 49"/>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51" name="群組 50"/>
            <p:cNvGrpSpPr/>
            <p:nvPr/>
          </p:nvGrpSpPr>
          <p:grpSpPr>
            <a:xfrm>
              <a:off x="5935646" y="3308966"/>
              <a:ext cx="407146" cy="336058"/>
              <a:chOff x="13079250" y="23448756"/>
              <a:chExt cx="2967819" cy="2449630"/>
            </a:xfrm>
            <a:solidFill>
              <a:schemeClr val="bg1"/>
            </a:solidFill>
          </p:grpSpPr>
          <p:sp>
            <p:nvSpPr>
              <p:cNvPr id="52" name="手繪多邊形 5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53" name="手繪多邊形 5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54" name="群組 53"/>
          <p:cNvGrpSpPr/>
          <p:nvPr/>
        </p:nvGrpSpPr>
        <p:grpSpPr>
          <a:xfrm>
            <a:off x="4801935" y="3712166"/>
            <a:ext cx="523644" cy="523644"/>
            <a:chOff x="5731184" y="1981037"/>
            <a:chExt cx="816070" cy="816070"/>
          </a:xfrm>
        </p:grpSpPr>
        <p:sp>
          <p:nvSpPr>
            <p:cNvPr id="55" name="橢圓 54"/>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56" name="手繪多邊形 55"/>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57" name="群組 56"/>
          <p:cNvGrpSpPr/>
          <p:nvPr/>
        </p:nvGrpSpPr>
        <p:grpSpPr>
          <a:xfrm>
            <a:off x="4806819" y="5552983"/>
            <a:ext cx="523644" cy="523644"/>
            <a:chOff x="5731184" y="4156883"/>
            <a:chExt cx="816070" cy="816070"/>
          </a:xfrm>
        </p:grpSpPr>
        <p:sp>
          <p:nvSpPr>
            <p:cNvPr id="58" name="橢圓 57"/>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59" name="群組 58"/>
            <p:cNvGrpSpPr/>
            <p:nvPr/>
          </p:nvGrpSpPr>
          <p:grpSpPr>
            <a:xfrm>
              <a:off x="5939596" y="4366125"/>
              <a:ext cx="399246" cy="397586"/>
              <a:chOff x="35309818" y="13261794"/>
              <a:chExt cx="2516828" cy="2506357"/>
            </a:xfrm>
            <a:solidFill>
              <a:schemeClr val="bg1"/>
            </a:solidFill>
          </p:grpSpPr>
          <p:sp>
            <p:nvSpPr>
              <p:cNvPr id="60" name="手繪多邊形 59"/>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1"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2"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3"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4"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5"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66"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sp>
        <p:nvSpPr>
          <p:cNvPr id="33" name="矩形 32"/>
          <p:cNvSpPr/>
          <p:nvPr/>
        </p:nvSpPr>
        <p:spPr>
          <a:xfrm>
            <a:off x="5988677" y="1722142"/>
            <a:ext cx="3155324" cy="155163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4" name="矩形 33"/>
          <p:cNvSpPr/>
          <p:nvPr/>
        </p:nvSpPr>
        <p:spPr>
          <a:xfrm>
            <a:off x="6717294" y="2026964"/>
            <a:ext cx="2412127" cy="954107"/>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a:t>
            </a:r>
            <a:r>
              <a:rPr lang="en-US" altLang="zh-TW" sz="1400" dirty="0" smtClean="0">
                <a:solidFill>
                  <a:schemeClr val="bg1"/>
                </a:solidFill>
              </a:rPr>
              <a:t>.</a:t>
            </a:r>
            <a:endParaRPr lang="zh-TW" altLang="en-US" sz="1400" dirty="0">
              <a:solidFill>
                <a:schemeClr val="bg1"/>
              </a:solidFill>
            </a:endParaRPr>
          </a:p>
        </p:txBody>
      </p:sp>
      <p:grpSp>
        <p:nvGrpSpPr>
          <p:cNvPr id="35" name="群組 34"/>
          <p:cNvGrpSpPr/>
          <p:nvPr/>
        </p:nvGrpSpPr>
        <p:grpSpPr>
          <a:xfrm>
            <a:off x="6169704" y="2299380"/>
            <a:ext cx="512250" cy="371632"/>
            <a:chOff x="4054113" y="2206229"/>
            <a:chExt cx="582930" cy="422910"/>
          </a:xfrm>
        </p:grpSpPr>
        <p:sp>
          <p:nvSpPr>
            <p:cNvPr id="36" name="矩形 35"/>
            <p:cNvSpPr/>
            <p:nvPr/>
          </p:nvSpPr>
          <p:spPr>
            <a:xfrm>
              <a:off x="4054113" y="2206229"/>
              <a:ext cx="422910" cy="422910"/>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7" name="Freeform 24"/>
            <p:cNvSpPr>
              <a:spLocks/>
            </p:cNvSpPr>
            <p:nvPr/>
          </p:nvSpPr>
          <p:spPr bwMode="auto">
            <a:xfrm>
              <a:off x="4130385" y="2206229"/>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129962288"/>
      </p:ext>
    </p:extLst>
  </p:cSld>
  <p:clrMapOvr>
    <a:masterClrMapping/>
  </p:clrMapOvr>
  <p:timing>
    <p:tnLst>
      <p:par>
        <p:cTn id="1" dur="indefinite" restart="never" nodeType="tmRoot"/>
      </p:par>
    </p:tnLst>
  </p:timing>
</p:sld>
</file>

<file path=ppt/slides/slide9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953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4"/>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Tree>
    <p:extLst>
      <p:ext uri="{BB962C8B-B14F-4D97-AF65-F5344CB8AC3E}">
        <p14:creationId xmlns:p14="http://schemas.microsoft.com/office/powerpoint/2010/main" val="390085269"/>
      </p:ext>
    </p:extLst>
  </p:cSld>
  <p:clrMapOvr>
    <a:masterClrMapping/>
  </p:clrMapOvr>
  <p:timing>
    <p:tnLst>
      <p:par>
        <p:cTn id="1" dur="indefinite" restart="never" nodeType="tmRoot"/>
      </p:par>
    </p:tnLst>
  </p:timing>
</p:sld>
</file>

<file path=ppt/slides/slide9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954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5"/>
          </p:nvPr>
        </p:nvPicPr>
        <p:blipFill>
          <a:blip r:embed="rId2"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6"/>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475</a:t>
            </a:r>
            <a:endParaRPr lang="zh-TW" altLang="en-US" sz="3600" dirty="0">
              <a:solidFill>
                <a:schemeClr val="bg1">
                  <a:lumMod val="50000"/>
                </a:schemeClr>
              </a:solidFill>
            </a:endParaRPr>
          </a:p>
        </p:txBody>
      </p:sp>
      <p:sp>
        <p:nvSpPr>
          <p:cNvPr id="10" name="文字方塊 5"/>
          <p:cNvSpPr txBox="1"/>
          <p:nvPr/>
        </p:nvSpPr>
        <p:spPr>
          <a:xfrm>
            <a:off x="474130" y="4948846"/>
            <a:ext cx="1786673"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2" name="文字方塊 6"/>
          <p:cNvSpPr txBox="1"/>
          <p:nvPr/>
        </p:nvSpPr>
        <p:spPr>
          <a:xfrm>
            <a:off x="474131" y="4151677"/>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4" name="直線接點 13"/>
          <p:cNvCxnSpPr/>
          <p:nvPr/>
        </p:nvCxnSpPr>
        <p:spPr>
          <a:xfrm>
            <a:off x="584573" y="4809022"/>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文字方塊 5"/>
          <p:cNvSpPr txBox="1"/>
          <p:nvPr/>
        </p:nvSpPr>
        <p:spPr>
          <a:xfrm>
            <a:off x="6903959" y="2307246"/>
            <a:ext cx="1786673" cy="1169551"/>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18" name="文字方塊 6"/>
          <p:cNvSpPr txBox="1"/>
          <p:nvPr/>
        </p:nvSpPr>
        <p:spPr>
          <a:xfrm>
            <a:off x="6903960" y="1510077"/>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19" name="直線接點 18"/>
          <p:cNvCxnSpPr/>
          <p:nvPr/>
        </p:nvCxnSpPr>
        <p:spPr>
          <a:xfrm>
            <a:off x="7014402" y="2167422"/>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9468786"/>
      </p:ext>
    </p:extLst>
  </p:cSld>
  <p:clrMapOvr>
    <a:masterClrMapping/>
  </p:clrMapOvr>
  <p:timing>
    <p:tnLst>
      <p:par>
        <p:cTn id="1" dur="indefinite" restart="never" nodeType="tmRoot"/>
      </p:par>
    </p:tnLst>
  </p:timing>
</p:sld>
</file>

<file path=ppt/slides/slide9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955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6"/>
          </p:nvPr>
        </p:nvSpPr>
        <p:spPr/>
      </p:sp>
      <p:sp>
        <p:nvSpPr>
          <p:cNvPr id="7" name="圖片版面配置區 6"/>
          <p:cNvSpPr>
            <a:spLocks noGrp="1"/>
          </p:cNvSpPr>
          <p:nvPr>
            <p:ph type="pic" sz="quarter" idx="17"/>
          </p:nvPr>
        </p:nvSpPr>
        <p:spPr/>
      </p:sp>
    </p:spTree>
    <p:extLst>
      <p:ext uri="{BB962C8B-B14F-4D97-AF65-F5344CB8AC3E}">
        <p14:creationId xmlns:p14="http://schemas.microsoft.com/office/powerpoint/2010/main" val="2080757790"/>
      </p:ext>
    </p:extLst>
  </p:cSld>
  <p:clrMapOvr>
    <a:masterClrMapping/>
  </p:clrMapOvr>
  <p:timing>
    <p:tnLst>
      <p:par>
        <p:cTn id="1" dur="indefinite" restart="never" nodeType="tmRoot"/>
      </p:par>
    </p:tnLst>
  </p:timing>
</p:sld>
</file>

<file path=ppt/slides/slide9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956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8"/>
          </p:nvPr>
        </p:nvPicPr>
        <p:blipFill>
          <a:blip r:embed="rId5"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9"/>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476</a:t>
            </a:r>
            <a:endParaRPr lang="zh-TW" altLang="en-US" sz="3600" dirty="0">
              <a:solidFill>
                <a:schemeClr val="bg1">
                  <a:lumMod val="50000"/>
                </a:schemeClr>
              </a:solidFill>
            </a:endParaRPr>
          </a:p>
        </p:txBody>
      </p:sp>
      <p:grpSp>
        <p:nvGrpSpPr>
          <p:cNvPr id="12" name="群組 11"/>
          <p:cNvGrpSpPr/>
          <p:nvPr/>
        </p:nvGrpSpPr>
        <p:grpSpPr>
          <a:xfrm>
            <a:off x="0" y="4852058"/>
            <a:ext cx="9144000" cy="1108710"/>
            <a:chOff x="0" y="2819945"/>
            <a:chExt cx="9144000" cy="1108710"/>
          </a:xfrm>
        </p:grpSpPr>
        <p:sp>
          <p:nvSpPr>
            <p:cNvPr id="18" name="矩形 17"/>
            <p:cNvSpPr/>
            <p:nvPr/>
          </p:nvSpPr>
          <p:spPr>
            <a:xfrm>
              <a:off x="0" y="2819945"/>
              <a:ext cx="1108710" cy="11087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grpSp>
          <p:nvGrpSpPr>
            <p:cNvPr id="19" name="群組 18"/>
            <p:cNvGrpSpPr/>
            <p:nvPr/>
          </p:nvGrpSpPr>
          <p:grpSpPr>
            <a:xfrm>
              <a:off x="350782" y="3206271"/>
              <a:ext cx="407146" cy="336058"/>
              <a:chOff x="13079250" y="23448756"/>
              <a:chExt cx="2967819" cy="2449630"/>
            </a:xfrm>
            <a:solidFill>
              <a:schemeClr val="bg1"/>
            </a:solidFill>
          </p:grpSpPr>
          <p:sp>
            <p:nvSpPr>
              <p:cNvPr id="22" name="手繪多邊形 2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手繪多邊形 2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108710" y="2819945"/>
              <a:ext cx="8035290" cy="1108710"/>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文字方塊 17"/>
            <p:cNvSpPr txBox="1"/>
            <p:nvPr/>
          </p:nvSpPr>
          <p:spPr>
            <a:xfrm>
              <a:off x="1241436" y="3031231"/>
              <a:ext cx="7902564" cy="738664"/>
            </a:xfrm>
            <a:prstGeom prst="rect">
              <a:avLst/>
            </a:prstGeom>
            <a:noFill/>
          </p:spPr>
          <p:txBody>
            <a:bodyPr wrap="square" rtlCol="0" anchor="ctr">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solidFill>
                    <a:schemeClr val="bg1"/>
                  </a:solidFill>
                </a:rPr>
                <a:t>The quick brown fox jumps over the lazy dog. The quick brown fox jumps over the lazy dog. The quick brown fox jumps over the lazy dog. The quick brown fox jumps over the lazy dog. The quick brown fox jumps over the lazy dog. </a:t>
              </a:r>
            </a:p>
          </p:txBody>
        </p:sp>
      </p:grpSp>
    </p:spTree>
    <p:extLst>
      <p:ext uri="{BB962C8B-B14F-4D97-AF65-F5344CB8AC3E}">
        <p14:creationId xmlns:p14="http://schemas.microsoft.com/office/powerpoint/2010/main" val="1684861613"/>
      </p:ext>
    </p:extLst>
  </p:cSld>
  <p:clrMapOvr>
    <a:masterClrMapping/>
  </p:clrMapOvr>
  <p:timing>
    <p:tnLst>
      <p:par>
        <p:cTn id="1" dur="indefinite" restart="never" nodeType="tmRoot"/>
      </p:par>
    </p:tnLst>
  </p:timing>
</p:sld>
</file>

<file path=ppt/slides/slide9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957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7"/>
          </p:nvPr>
        </p:nvSpPr>
        <p:spPr/>
      </p:sp>
      <p:sp>
        <p:nvSpPr>
          <p:cNvPr id="7" name="圖片版面配置區 6"/>
          <p:cNvSpPr>
            <a:spLocks noGrp="1"/>
          </p:cNvSpPr>
          <p:nvPr>
            <p:ph type="pic" sz="quarter" idx="18"/>
          </p:nvPr>
        </p:nvSpPr>
        <p:spPr/>
      </p:sp>
      <p:sp>
        <p:nvSpPr>
          <p:cNvPr id="8" name="圖片版面配置區 7"/>
          <p:cNvSpPr>
            <a:spLocks noGrp="1"/>
          </p:cNvSpPr>
          <p:nvPr>
            <p:ph type="pic" sz="quarter" idx="19"/>
          </p:nvPr>
        </p:nvSpPr>
        <p:spPr/>
      </p:sp>
    </p:spTree>
    <p:extLst>
      <p:ext uri="{BB962C8B-B14F-4D97-AF65-F5344CB8AC3E}">
        <p14:creationId xmlns:p14="http://schemas.microsoft.com/office/powerpoint/2010/main" val="3685089948"/>
      </p:ext>
    </p:extLst>
  </p:cSld>
  <p:clrMapOvr>
    <a:masterClrMapping/>
  </p:clrMapOvr>
  <p:timing>
    <p:tnLst>
      <p:par>
        <p:cTn id="1" dur="indefinite" restart="never" nodeType="tmRoot"/>
      </p:par>
    </p:tnLst>
  </p:timing>
</p:sld>
</file>

<file path=ppt/slides/slide9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958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17"/>
          </p:nvPr>
        </p:nvPicPr>
        <p:blipFill>
          <a:blip r:embed="rId4"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477</a:t>
            </a:r>
            <a:endParaRPr lang="zh-TW" altLang="en-US" sz="3600" dirty="0">
              <a:solidFill>
                <a:schemeClr val="bg1">
                  <a:lumMod val="50000"/>
                </a:schemeClr>
              </a:solidFill>
            </a:endParaRPr>
          </a:p>
        </p:txBody>
      </p:sp>
      <p:sp>
        <p:nvSpPr>
          <p:cNvPr id="10" name="文字方塊 12"/>
          <p:cNvSpPr txBox="1"/>
          <p:nvPr/>
        </p:nvSpPr>
        <p:spPr>
          <a:xfrm>
            <a:off x="1204704" y="1954286"/>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1204704" y="235675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4"/>
          <p:cNvSpPr txBox="1"/>
          <p:nvPr/>
        </p:nvSpPr>
        <p:spPr>
          <a:xfrm>
            <a:off x="1204704" y="285170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7" name="矩形 16"/>
          <p:cNvSpPr/>
          <p:nvPr/>
        </p:nvSpPr>
        <p:spPr>
          <a:xfrm>
            <a:off x="1204704" y="325417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6"/>
          <p:cNvSpPr txBox="1"/>
          <p:nvPr/>
        </p:nvSpPr>
        <p:spPr>
          <a:xfrm>
            <a:off x="1209588" y="3795103"/>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9" name="矩形 18"/>
          <p:cNvSpPr/>
          <p:nvPr/>
        </p:nvSpPr>
        <p:spPr>
          <a:xfrm>
            <a:off x="1209588" y="4197567"/>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20" name="文字方塊 18"/>
          <p:cNvSpPr txBox="1"/>
          <p:nvPr/>
        </p:nvSpPr>
        <p:spPr>
          <a:xfrm>
            <a:off x="1209588" y="4692526"/>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1" name="矩形 20"/>
          <p:cNvSpPr/>
          <p:nvPr/>
        </p:nvSpPr>
        <p:spPr>
          <a:xfrm>
            <a:off x="1209588" y="5094990"/>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2" name="群組 21"/>
          <p:cNvGrpSpPr/>
          <p:nvPr/>
        </p:nvGrpSpPr>
        <p:grpSpPr>
          <a:xfrm>
            <a:off x="665023" y="3083506"/>
            <a:ext cx="523644" cy="523644"/>
            <a:chOff x="5731184" y="3068960"/>
            <a:chExt cx="816070" cy="816070"/>
          </a:xfrm>
        </p:grpSpPr>
        <p:sp>
          <p:nvSpPr>
            <p:cNvPr id="23" name="橢圓 22"/>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4" name="群組 23"/>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665023" y="2186083"/>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669907" y="4026900"/>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669907" y="4924323"/>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2504310344"/>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圖片版面配置區 5"/>
          <p:cNvSpPr>
            <a:spLocks noGrp="1"/>
          </p:cNvSpPr>
          <p:nvPr>
            <p:ph type="pic" sz="quarter" idx="18"/>
          </p:nvPr>
        </p:nvSpPr>
        <p:spPr/>
      </p:sp>
      <p:sp>
        <p:nvSpPr>
          <p:cNvPr id="4" name="頁尾版面配置區 3"/>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0"/>
          </p:nvPr>
        </p:nvSpPr>
        <p:spPr/>
        <p:txBody>
          <a:bodyPr/>
          <a:lstStyle/>
          <a:p>
            <a:fld id="{E27FD744-A41C-4EAD-96D0-2F84A994B62C}" type="slidenum">
              <a:rPr lang="zh-TW" altLang="en-US" smtClean="0"/>
              <a:t>95</a:t>
            </a:fld>
            <a:endParaRPr lang="zh-TW" altLang="en-US"/>
          </a:p>
        </p:txBody>
      </p:sp>
    </p:spTree>
    <p:extLst>
      <p:ext uri="{BB962C8B-B14F-4D97-AF65-F5344CB8AC3E}">
        <p14:creationId xmlns:p14="http://schemas.microsoft.com/office/powerpoint/2010/main" val="1594751581"/>
      </p:ext>
    </p:extLst>
  </p:cSld>
  <p:clrMapOvr>
    <a:masterClrMapping/>
  </p:clrMapOvr>
  <p:timing>
    <p:tnLst>
      <p:par>
        <p:cTn id="1" dur="indefinite" restart="never" nodeType="tmRoot"/>
      </p:par>
    </p:tnLst>
  </p:timing>
</p:sld>
</file>

<file path=ppt/slides/slide9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959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
        <p:nvSpPr>
          <p:cNvPr id="5" name="圖片版面配置區 4"/>
          <p:cNvSpPr>
            <a:spLocks noGrp="1"/>
          </p:cNvSpPr>
          <p:nvPr>
            <p:ph type="pic" sz="quarter" idx="15"/>
          </p:nvPr>
        </p:nvSpPr>
        <p:spPr/>
      </p:sp>
      <p:sp>
        <p:nvSpPr>
          <p:cNvPr id="6" name="圖片版面配置區 5"/>
          <p:cNvSpPr>
            <a:spLocks noGrp="1"/>
          </p:cNvSpPr>
          <p:nvPr>
            <p:ph type="pic" sz="quarter" idx="17"/>
          </p:nvPr>
        </p:nvSpPr>
        <p:spPr/>
      </p:sp>
      <p:sp>
        <p:nvSpPr>
          <p:cNvPr id="7" name="圖片版面配置區 6"/>
          <p:cNvSpPr>
            <a:spLocks noGrp="1"/>
          </p:cNvSpPr>
          <p:nvPr>
            <p:ph type="pic" sz="quarter" idx="19"/>
          </p:nvPr>
        </p:nvSpPr>
        <p:spPr/>
      </p:sp>
    </p:spTree>
    <p:extLst>
      <p:ext uri="{BB962C8B-B14F-4D97-AF65-F5344CB8AC3E}">
        <p14:creationId xmlns:p14="http://schemas.microsoft.com/office/powerpoint/2010/main" val="500739753"/>
      </p:ext>
    </p:extLst>
  </p:cSld>
  <p:clrMapOvr>
    <a:masterClrMapping/>
  </p:clrMapOvr>
  <p:timing>
    <p:tnLst>
      <p:par>
        <p:cTn id="1" dur="indefinite" restart="never" nodeType="tmRoot"/>
      </p:par>
    </p:tnLst>
  </p:timing>
</p:sld>
</file>

<file path=ppt/slides/slide9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960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8" name="圖片版面配置區 1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8"/>
          </p:nvPr>
        </p:nvPicPr>
        <p:blipFill>
          <a:blip r:embed="rId7"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9"/>
          </p:nvPr>
        </p:nvPicPr>
        <p:blipFill>
          <a:blip r:embed="rId8"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20"/>
          </p:nvPr>
        </p:nvPicPr>
        <p:blipFill>
          <a:blip r:embed="rId9"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21"/>
          </p:nvPr>
        </p:nvPicPr>
        <p:blipFill>
          <a:blip r:embed="rId10" cstate="email">
            <a:extLst>
              <a:ext uri="{28A0092B-C50C-407E-A947-70E740481C1C}">
                <a14:useLocalDpi xmlns:a14="http://schemas.microsoft.com/office/drawing/2010/main"/>
              </a:ext>
            </a:extLst>
          </a:blip>
          <a:srcRect/>
          <a:stretch>
            <a:fillRect/>
          </a:stretch>
        </p:blipFill>
        <p:spPr/>
      </p:pic>
      <p:pic>
        <p:nvPicPr>
          <p:cNvPr id="31" name="圖片版面配置區 30"/>
          <p:cNvPicPr>
            <a:picLocks noGrp="1" noChangeAspect="1"/>
          </p:cNvPicPr>
          <p:nvPr>
            <p:ph type="pic" sz="quarter" idx="13"/>
          </p:nvPr>
        </p:nvPicPr>
        <p:blipFill>
          <a:blip r:embed="rId11" cstate="email">
            <a:extLst>
              <a:ext uri="{28A0092B-C50C-407E-A947-70E740481C1C}">
                <a14:useLocalDpi xmlns:a14="http://schemas.microsoft.com/office/drawing/2010/main"/>
              </a:ext>
            </a:extLst>
          </a:blip>
          <a:srcRect/>
          <a:stretch>
            <a:fillRect/>
          </a:stretch>
        </p:blipFill>
        <p:spPr/>
      </p:pic>
      <p:sp>
        <p:nvSpPr>
          <p:cNvPr id="14" name="矩形 13"/>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5" name="文字方塊 14"/>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478</a:t>
            </a:r>
            <a:endParaRPr lang="zh-TW" altLang="en-US" sz="3600" dirty="0">
              <a:solidFill>
                <a:schemeClr val="bg1">
                  <a:lumMod val="50000"/>
                </a:schemeClr>
              </a:solidFill>
            </a:endParaRPr>
          </a:p>
        </p:txBody>
      </p:sp>
    </p:spTree>
    <p:extLst>
      <p:ext uri="{BB962C8B-B14F-4D97-AF65-F5344CB8AC3E}">
        <p14:creationId xmlns:p14="http://schemas.microsoft.com/office/powerpoint/2010/main" val="2931315389"/>
      </p:ext>
    </p:extLst>
  </p:cSld>
  <p:clrMapOvr>
    <a:masterClrMapping/>
  </p:clrMapOvr>
  <p:timing>
    <p:tnLst>
      <p:par>
        <p:cTn id="1" dur="indefinite" restart="never" nodeType="tmRoot"/>
      </p:par>
    </p:tnLst>
  </p:timing>
</p:sld>
</file>

<file path=ppt/slides/slide9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961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
        <p:nvSpPr>
          <p:cNvPr id="12" name="圖片版面配置區 11"/>
          <p:cNvSpPr>
            <a:spLocks noGrp="1"/>
          </p:cNvSpPr>
          <p:nvPr>
            <p:ph type="pic" sz="quarter" idx="20"/>
          </p:nvPr>
        </p:nvSpPr>
        <p:spPr/>
      </p:sp>
      <p:sp>
        <p:nvSpPr>
          <p:cNvPr id="13" name="圖片版面配置區 12"/>
          <p:cNvSpPr>
            <a:spLocks noGrp="1"/>
          </p:cNvSpPr>
          <p:nvPr>
            <p:ph type="pic" sz="quarter" idx="21"/>
          </p:nvPr>
        </p:nvSpPr>
        <p:spPr/>
      </p:sp>
    </p:spTree>
    <p:extLst>
      <p:ext uri="{BB962C8B-B14F-4D97-AF65-F5344CB8AC3E}">
        <p14:creationId xmlns:p14="http://schemas.microsoft.com/office/powerpoint/2010/main" val="2400788245"/>
      </p:ext>
    </p:extLst>
  </p:cSld>
  <p:clrMapOvr>
    <a:masterClrMapping/>
  </p:clrMapOvr>
  <p:timing>
    <p:tnLst>
      <p:par>
        <p:cTn id="1" dur="indefinite" restart="never" nodeType="tmRoot"/>
      </p:par>
    </p:tnLst>
  </p:timing>
</p:sld>
</file>

<file path=ppt/slides/slide9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962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23" name="圖片版面配置區 22"/>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9"/>
          </p:nvPr>
        </p:nvPicPr>
        <p:blipFill>
          <a:blip r:embed="rId6"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20"/>
          </p:nvPr>
        </p:nvPicPr>
        <p:blipFill>
          <a:blip r:embed="rId7"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21"/>
          </p:nvPr>
        </p:nvPicPr>
        <p:blipFill>
          <a:blip r:embed="rId8" cstate="email">
            <a:extLst>
              <a:ext uri="{28A0092B-C50C-407E-A947-70E740481C1C}">
                <a14:useLocalDpi xmlns:a14="http://schemas.microsoft.com/office/drawing/2010/main"/>
              </a:ext>
            </a:extLst>
          </a:blip>
          <a:srcRect/>
          <a:stretch>
            <a:fillRect/>
          </a:stretch>
        </p:blipFill>
        <p:spPr/>
      </p:pic>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479</a:t>
            </a:r>
            <a:endParaRPr lang="zh-TW" altLang="en-US" sz="3600" dirty="0">
              <a:solidFill>
                <a:schemeClr val="bg1">
                  <a:lumMod val="50000"/>
                </a:schemeClr>
              </a:solidFill>
            </a:endParaRPr>
          </a:p>
        </p:txBody>
      </p:sp>
    </p:spTree>
    <p:extLst>
      <p:ext uri="{BB962C8B-B14F-4D97-AF65-F5344CB8AC3E}">
        <p14:creationId xmlns:p14="http://schemas.microsoft.com/office/powerpoint/2010/main" val="3992023817"/>
      </p:ext>
    </p:extLst>
  </p:cSld>
  <p:clrMapOvr>
    <a:masterClrMapping/>
  </p:clrMapOvr>
  <p:timing>
    <p:tnLst>
      <p:par>
        <p:cTn id="1" dur="indefinite" restart="never" nodeType="tmRoot"/>
      </p:par>
    </p:tnLst>
  </p:timing>
</p:sld>
</file>

<file path=ppt/slides/slide9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963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17"/>
          </p:nvPr>
        </p:nvSpPr>
        <p:spPr/>
      </p:sp>
      <p:sp>
        <p:nvSpPr>
          <p:cNvPr id="8" name="圖片版面配置區 7"/>
          <p:cNvSpPr>
            <a:spLocks noGrp="1"/>
          </p:cNvSpPr>
          <p:nvPr>
            <p:ph type="pic" sz="quarter" idx="19"/>
          </p:nvPr>
        </p:nvSpPr>
        <p:spPr/>
      </p:sp>
      <p:sp>
        <p:nvSpPr>
          <p:cNvPr id="9" name="圖片版面配置區 8"/>
          <p:cNvSpPr>
            <a:spLocks noGrp="1"/>
          </p:cNvSpPr>
          <p:nvPr>
            <p:ph type="pic" sz="quarter" idx="20"/>
          </p:nvPr>
        </p:nvSpPr>
        <p:spPr/>
      </p:sp>
      <p:sp>
        <p:nvSpPr>
          <p:cNvPr id="10" name="圖片版面配置區 9"/>
          <p:cNvSpPr>
            <a:spLocks noGrp="1"/>
          </p:cNvSpPr>
          <p:nvPr>
            <p:ph type="pic" sz="quarter" idx="21"/>
          </p:nvPr>
        </p:nvSpPr>
        <p:spPr/>
      </p:sp>
    </p:spTree>
    <p:extLst>
      <p:ext uri="{BB962C8B-B14F-4D97-AF65-F5344CB8AC3E}">
        <p14:creationId xmlns:p14="http://schemas.microsoft.com/office/powerpoint/2010/main" val="1280796092"/>
      </p:ext>
    </p:extLst>
  </p:cSld>
  <p:clrMapOvr>
    <a:masterClrMapping/>
  </p:clrMapOvr>
  <p:timing>
    <p:tnLst>
      <p:par>
        <p:cTn id="1" dur="indefinite" restart="never" nodeType="tmRoot"/>
      </p:par>
    </p:tnLst>
  </p:timing>
</p:sld>
</file>

<file path=ppt/slides/slide9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964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9" name="圖片版面配置區 1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5"/>
          </p:nvPr>
        </p:nvPicPr>
        <p:blipFill rotWithShape="1">
          <a:blip r:embed="rId4" cstate="email">
            <a:extLst>
              <a:ext uri="{28A0092B-C50C-407E-A947-70E740481C1C}">
                <a14:useLocalDpi xmlns:a14="http://schemas.microsoft.com/office/drawing/2010/main"/>
              </a:ext>
            </a:extLst>
          </a:blip>
          <a:srcRect/>
          <a:stretch/>
        </p:blipFill>
        <p:spPr/>
      </p:pic>
      <p:pic>
        <p:nvPicPr>
          <p:cNvPr id="23" name="圖片版面配置區 22"/>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a:stretch>
            <a:fillRect/>
          </a:stretch>
        </p:blipFill>
        <p:spPr/>
      </p:pic>
      <p:pic>
        <p:nvPicPr>
          <p:cNvPr id="27" name="圖片版面配置區 26"/>
          <p:cNvPicPr>
            <a:picLocks noGrp="1" noChangeAspect="1"/>
          </p:cNvPicPr>
          <p:nvPr>
            <p:ph type="pic" sz="quarter" idx="18"/>
          </p:nvPr>
        </p:nvPicPr>
        <p:blipFill rotWithShape="1">
          <a:blip r:embed="rId7" cstate="email">
            <a:extLst>
              <a:ext uri="{28A0092B-C50C-407E-A947-70E740481C1C}">
                <a14:useLocalDpi xmlns:a14="http://schemas.microsoft.com/office/drawing/2010/main"/>
              </a:ext>
            </a:extLst>
          </a:blip>
          <a:srcRect l="-18606"/>
          <a:stretch/>
        </p:blipFill>
        <p:spPr/>
      </p:pic>
      <p:pic>
        <p:nvPicPr>
          <p:cNvPr id="25" name="圖片版面配置區 24"/>
          <p:cNvPicPr>
            <a:picLocks noGrp="1" noChangeAspect="1"/>
          </p:cNvPicPr>
          <p:nvPr>
            <p:ph type="pic" sz="quarter" idx="13"/>
          </p:nvPr>
        </p:nvPicPr>
        <p:blipFill>
          <a:blip r:embed="rId8" cstate="email">
            <a:extLst>
              <a:ext uri="{28A0092B-C50C-407E-A947-70E740481C1C}">
                <a14:useLocalDpi xmlns:a14="http://schemas.microsoft.com/office/drawing/2010/main"/>
              </a:ext>
            </a:extLst>
          </a:blip>
          <a:srcRect/>
          <a:stretch>
            <a:fillRect/>
          </a:stretch>
        </p:blipFill>
        <p:spPr/>
      </p:pic>
      <p:pic>
        <p:nvPicPr>
          <p:cNvPr id="30" name="圖片版面配置區 29"/>
          <p:cNvPicPr>
            <a:picLocks noGrp="1" noChangeAspect="1"/>
          </p:cNvPicPr>
          <p:nvPr>
            <p:ph type="pic" sz="quarter" idx="19"/>
          </p:nvPr>
        </p:nvPicPr>
        <p:blipFill rotWithShape="1">
          <a:blip r:embed="rId9" cstate="email">
            <a:extLst>
              <a:ext uri="{28A0092B-C50C-407E-A947-70E740481C1C}">
                <a14:useLocalDpi xmlns:a14="http://schemas.microsoft.com/office/drawing/2010/main"/>
              </a:ext>
            </a:extLst>
          </a:blip>
          <a:srcRect t="-5191"/>
          <a:stretch/>
        </p:blipFill>
        <p:spPr/>
      </p:pic>
      <p:sp>
        <p:nvSpPr>
          <p:cNvPr id="12" name="文字方塊 11"/>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480</a:t>
            </a:r>
            <a:endParaRPr lang="zh-TW" altLang="en-US" sz="3600" dirty="0">
              <a:solidFill>
                <a:schemeClr val="bg1"/>
              </a:solidFill>
            </a:endParaRPr>
          </a:p>
        </p:txBody>
      </p:sp>
    </p:spTree>
    <p:extLst>
      <p:ext uri="{BB962C8B-B14F-4D97-AF65-F5344CB8AC3E}">
        <p14:creationId xmlns:p14="http://schemas.microsoft.com/office/powerpoint/2010/main" val="2443896506"/>
      </p:ext>
    </p:extLst>
  </p:cSld>
  <p:clrMapOvr>
    <a:masterClrMapping/>
  </p:clrMapOvr>
  <p:timing>
    <p:tnLst>
      <p:par>
        <p:cTn id="1" dur="indefinite" restart="never" nodeType="tmRoot"/>
      </p:par>
    </p:tnLst>
  </p:timing>
</p:sld>
</file>

<file path=ppt/slides/slide9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965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19"/>
          </p:nvPr>
        </p:nvSpPr>
        <p:spPr/>
      </p:sp>
    </p:spTree>
    <p:extLst>
      <p:ext uri="{BB962C8B-B14F-4D97-AF65-F5344CB8AC3E}">
        <p14:creationId xmlns:p14="http://schemas.microsoft.com/office/powerpoint/2010/main" val="4067993893"/>
      </p:ext>
    </p:extLst>
  </p:cSld>
  <p:clrMapOvr>
    <a:masterClrMapping/>
  </p:clrMapOvr>
  <p:timing>
    <p:tnLst>
      <p:par>
        <p:cTn id="1" dur="indefinite" restart="never" nodeType="tmRoot"/>
      </p:par>
    </p:tnLst>
  </p:timing>
</p:sld>
</file>

<file path=ppt/slides/slide9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966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36"/>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481</a:t>
            </a:r>
            <a:endParaRPr lang="zh-TW" altLang="en-US" sz="3600" dirty="0">
              <a:solidFill>
                <a:schemeClr val="bg1">
                  <a:lumMod val="50000"/>
                </a:schemeClr>
              </a:solidFill>
            </a:endParaRPr>
          </a:p>
        </p:txBody>
      </p:sp>
      <p:grpSp>
        <p:nvGrpSpPr>
          <p:cNvPr id="7" name="群組 6"/>
          <p:cNvGrpSpPr/>
          <p:nvPr/>
        </p:nvGrpSpPr>
        <p:grpSpPr>
          <a:xfrm>
            <a:off x="5059760" y="2049739"/>
            <a:ext cx="3352566" cy="738664"/>
            <a:chOff x="560912" y="1927819"/>
            <a:chExt cx="3352566" cy="738664"/>
          </a:xfrm>
        </p:grpSpPr>
        <p:grpSp>
          <p:nvGrpSpPr>
            <p:cNvPr id="8" name="群組 7"/>
            <p:cNvGrpSpPr/>
            <p:nvPr/>
          </p:nvGrpSpPr>
          <p:grpSpPr>
            <a:xfrm>
              <a:off x="560912" y="2086566"/>
              <a:ext cx="421170" cy="421170"/>
              <a:chOff x="1600200" y="2308860"/>
              <a:chExt cx="594360" cy="594360"/>
            </a:xfrm>
            <a:noFill/>
          </p:grpSpPr>
          <p:sp>
            <p:nvSpPr>
              <p:cNvPr id="10" name="橢圓 9"/>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1"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9" name="矩形 8"/>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2" name="群組 11"/>
          <p:cNvGrpSpPr/>
          <p:nvPr/>
        </p:nvGrpSpPr>
        <p:grpSpPr>
          <a:xfrm>
            <a:off x="5059760" y="3025099"/>
            <a:ext cx="3352566" cy="738664"/>
            <a:chOff x="560912" y="1927819"/>
            <a:chExt cx="3352566" cy="738664"/>
          </a:xfrm>
        </p:grpSpPr>
        <p:grpSp>
          <p:nvGrpSpPr>
            <p:cNvPr id="14" name="群組 13"/>
            <p:cNvGrpSpPr/>
            <p:nvPr/>
          </p:nvGrpSpPr>
          <p:grpSpPr>
            <a:xfrm>
              <a:off x="560912" y="2086566"/>
              <a:ext cx="421170" cy="421170"/>
              <a:chOff x="1600200" y="2308860"/>
              <a:chExt cx="594360" cy="594360"/>
            </a:xfrm>
            <a:noFill/>
          </p:grpSpPr>
          <p:sp>
            <p:nvSpPr>
              <p:cNvPr id="16" name="橢圓 1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5" name="矩形 1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8" name="群組 17"/>
          <p:cNvGrpSpPr/>
          <p:nvPr/>
        </p:nvGrpSpPr>
        <p:grpSpPr>
          <a:xfrm>
            <a:off x="5059760" y="4000459"/>
            <a:ext cx="3352566" cy="738664"/>
            <a:chOff x="560912" y="1927819"/>
            <a:chExt cx="3352566" cy="738664"/>
          </a:xfrm>
        </p:grpSpPr>
        <p:grpSp>
          <p:nvGrpSpPr>
            <p:cNvPr id="19" name="群組 18"/>
            <p:cNvGrpSpPr/>
            <p:nvPr/>
          </p:nvGrpSpPr>
          <p:grpSpPr>
            <a:xfrm>
              <a:off x="560912" y="2086566"/>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3" name="群組 22"/>
          <p:cNvGrpSpPr/>
          <p:nvPr/>
        </p:nvGrpSpPr>
        <p:grpSpPr>
          <a:xfrm>
            <a:off x="5059760" y="4975819"/>
            <a:ext cx="3352566" cy="738664"/>
            <a:chOff x="560912" y="1927819"/>
            <a:chExt cx="3352566" cy="738664"/>
          </a:xfrm>
        </p:grpSpPr>
        <p:grpSp>
          <p:nvGrpSpPr>
            <p:cNvPr id="24" name="群組 23"/>
            <p:cNvGrpSpPr/>
            <p:nvPr/>
          </p:nvGrpSpPr>
          <p:grpSpPr>
            <a:xfrm>
              <a:off x="560912" y="2086566"/>
              <a:ext cx="421170" cy="421170"/>
              <a:chOff x="1600200" y="2308860"/>
              <a:chExt cx="594360" cy="594360"/>
            </a:xfrm>
            <a:noFill/>
          </p:grpSpPr>
          <p:sp>
            <p:nvSpPr>
              <p:cNvPr id="26" name="橢圓 2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876644964"/>
      </p:ext>
    </p:extLst>
  </p:cSld>
  <p:clrMapOvr>
    <a:masterClrMapping/>
  </p:clrMapOvr>
  <p:timing>
    <p:tnLst>
      <p:par>
        <p:cTn id="1" dur="indefinite" restart="never" nodeType="tmRoot"/>
      </p:par>
    </p:tnLst>
  </p:timing>
</p:sld>
</file>

<file path=ppt/slides/slide9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967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36"/>
          </p:nvPr>
        </p:nvSpPr>
        <p:spPr/>
      </p:sp>
    </p:spTree>
    <p:extLst>
      <p:ext uri="{BB962C8B-B14F-4D97-AF65-F5344CB8AC3E}">
        <p14:creationId xmlns:p14="http://schemas.microsoft.com/office/powerpoint/2010/main" val="2155001892"/>
      </p:ext>
    </p:extLst>
  </p:cSld>
  <p:clrMapOvr>
    <a:masterClrMapping/>
  </p:clrMapOvr>
  <p:timing>
    <p:tnLst>
      <p:par>
        <p:cTn id="1" dur="indefinite" restart="never" nodeType="tmRoot"/>
      </p:par>
    </p:tnLst>
  </p:timing>
</p:sld>
</file>

<file path=ppt/slides/slide9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968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86" name="圖片版面配置區 8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87" name="圖片版面配置區 8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85" name="圖片版面配置區 84"/>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9" name="圖片版面配置區 8"/>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482</a:t>
            </a:r>
            <a:endParaRPr lang="zh-TW" altLang="en-US" sz="3600" dirty="0">
              <a:solidFill>
                <a:schemeClr val="bg1">
                  <a:lumMod val="50000"/>
                </a:schemeClr>
              </a:solidFill>
            </a:endParaRPr>
          </a:p>
        </p:txBody>
      </p:sp>
      <p:sp>
        <p:nvSpPr>
          <p:cNvPr id="11" name="文字方塊 12"/>
          <p:cNvSpPr txBox="1"/>
          <p:nvPr/>
        </p:nvSpPr>
        <p:spPr>
          <a:xfrm>
            <a:off x="5887078" y="1841901"/>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2" name="矩形 11"/>
          <p:cNvSpPr/>
          <p:nvPr/>
        </p:nvSpPr>
        <p:spPr>
          <a:xfrm>
            <a:off x="5887078" y="2244365"/>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4"/>
          <p:cNvSpPr txBox="1"/>
          <p:nvPr/>
        </p:nvSpPr>
        <p:spPr>
          <a:xfrm>
            <a:off x="5887078" y="273932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4" name="矩形 13"/>
          <p:cNvSpPr/>
          <p:nvPr/>
        </p:nvSpPr>
        <p:spPr>
          <a:xfrm>
            <a:off x="5887078" y="314178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19" name="群組 18"/>
          <p:cNvGrpSpPr/>
          <p:nvPr/>
        </p:nvGrpSpPr>
        <p:grpSpPr>
          <a:xfrm>
            <a:off x="5347397" y="2971121"/>
            <a:ext cx="523644" cy="523644"/>
            <a:chOff x="5731184" y="3068960"/>
            <a:chExt cx="816070" cy="816070"/>
          </a:xfrm>
        </p:grpSpPr>
        <p:sp>
          <p:nvSpPr>
            <p:cNvPr id="20" name="橢圓 19"/>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1" name="群組 20"/>
            <p:cNvGrpSpPr/>
            <p:nvPr/>
          </p:nvGrpSpPr>
          <p:grpSpPr>
            <a:xfrm>
              <a:off x="5935646" y="3308966"/>
              <a:ext cx="407146" cy="336058"/>
              <a:chOff x="13079250" y="23448756"/>
              <a:chExt cx="2967819" cy="2449630"/>
            </a:xfrm>
            <a:solidFill>
              <a:schemeClr val="bg1"/>
            </a:solidFill>
          </p:grpSpPr>
          <p:sp>
            <p:nvSpPr>
              <p:cNvPr id="22" name="手繪多邊形 21"/>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3" name="手繪多邊形 22"/>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4" name="群組 23"/>
          <p:cNvGrpSpPr/>
          <p:nvPr/>
        </p:nvGrpSpPr>
        <p:grpSpPr>
          <a:xfrm>
            <a:off x="5347397" y="2073698"/>
            <a:ext cx="523644" cy="523644"/>
            <a:chOff x="5731184" y="1981037"/>
            <a:chExt cx="816070" cy="816070"/>
          </a:xfrm>
        </p:grpSpPr>
        <p:sp>
          <p:nvSpPr>
            <p:cNvPr id="25" name="橢圓 24"/>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6" name="手繪多邊形 25"/>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257607982"/>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圖片版面配置區 13"/>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6"/>
          </p:nvPr>
        </p:nvPicPr>
        <p:blipFill>
          <a:blip r:embed="rId8"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7"/>
          </p:nvPr>
        </p:nvPicPr>
        <p:blipFill>
          <a:blip r:embed="rId9"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8"/>
          </p:nvPr>
        </p:nvPicPr>
        <p:blipFill>
          <a:blip r:embed="rId10"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0"/>
          </p:nvPr>
        </p:nvSpPr>
        <p:spPr/>
        <p:txBody>
          <a:bodyPr/>
          <a:lstStyle/>
          <a:p>
            <a:fld id="{E27FD744-A41C-4EAD-96D0-2F84A994B62C}" type="slidenum">
              <a:rPr lang="zh-TW" altLang="en-US" smtClean="0"/>
              <a:t>96</a:t>
            </a:fld>
            <a:endParaRPr lang="zh-TW" altLang="en-US"/>
          </a:p>
        </p:txBody>
      </p:sp>
      <p:sp>
        <p:nvSpPr>
          <p:cNvPr id="23" name="矩形 22"/>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24" name="文字方塊 23"/>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046</a:t>
            </a:r>
            <a:endParaRPr lang="zh-TW" altLang="en-US" sz="3600" dirty="0">
              <a:solidFill>
                <a:schemeClr val="bg1">
                  <a:lumMod val="50000"/>
                </a:schemeClr>
              </a:solidFill>
            </a:endParaRPr>
          </a:p>
        </p:txBody>
      </p:sp>
      <p:sp>
        <p:nvSpPr>
          <p:cNvPr id="25" name="矩形 24"/>
          <p:cNvSpPr/>
          <p:nvPr/>
        </p:nvSpPr>
        <p:spPr>
          <a:xfrm>
            <a:off x="5668228" y="2023348"/>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26" name="群組 25"/>
          <p:cNvGrpSpPr/>
          <p:nvPr/>
        </p:nvGrpSpPr>
        <p:grpSpPr>
          <a:xfrm>
            <a:off x="5085298" y="2181225"/>
            <a:ext cx="582930" cy="422910"/>
            <a:chOff x="2068830" y="3314700"/>
            <a:chExt cx="582930" cy="422910"/>
          </a:xfrm>
        </p:grpSpPr>
        <p:sp>
          <p:nvSpPr>
            <p:cNvPr id="27" name="矩形 26"/>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9" name="矩形 28"/>
          <p:cNvSpPr/>
          <p:nvPr/>
        </p:nvSpPr>
        <p:spPr>
          <a:xfrm>
            <a:off x="5668228" y="3071860"/>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0" name="群組 29"/>
          <p:cNvGrpSpPr/>
          <p:nvPr/>
        </p:nvGrpSpPr>
        <p:grpSpPr>
          <a:xfrm>
            <a:off x="5085298" y="3229737"/>
            <a:ext cx="582930" cy="422910"/>
            <a:chOff x="2068830" y="3314700"/>
            <a:chExt cx="582930" cy="422910"/>
          </a:xfrm>
        </p:grpSpPr>
        <p:sp>
          <p:nvSpPr>
            <p:cNvPr id="31" name="矩形 30"/>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2"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3" name="矩形 32"/>
          <p:cNvSpPr/>
          <p:nvPr/>
        </p:nvSpPr>
        <p:spPr>
          <a:xfrm>
            <a:off x="5668228" y="4120372"/>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4" name="群組 33"/>
          <p:cNvGrpSpPr/>
          <p:nvPr/>
        </p:nvGrpSpPr>
        <p:grpSpPr>
          <a:xfrm>
            <a:off x="5085298" y="4278249"/>
            <a:ext cx="582930" cy="422910"/>
            <a:chOff x="2068830" y="3314700"/>
            <a:chExt cx="582930" cy="422910"/>
          </a:xfrm>
        </p:grpSpPr>
        <p:sp>
          <p:nvSpPr>
            <p:cNvPr id="35" name="矩形 34"/>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6"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37" name="矩形 36"/>
          <p:cNvSpPr/>
          <p:nvPr/>
        </p:nvSpPr>
        <p:spPr>
          <a:xfrm>
            <a:off x="5668228" y="5168884"/>
            <a:ext cx="292589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38" name="群組 37"/>
          <p:cNvGrpSpPr/>
          <p:nvPr/>
        </p:nvGrpSpPr>
        <p:grpSpPr>
          <a:xfrm>
            <a:off x="5085298" y="5326761"/>
            <a:ext cx="582930" cy="422910"/>
            <a:chOff x="2068830" y="3314700"/>
            <a:chExt cx="582930" cy="422910"/>
          </a:xfrm>
        </p:grpSpPr>
        <p:sp>
          <p:nvSpPr>
            <p:cNvPr id="39" name="矩形 38"/>
            <p:cNvSpPr/>
            <p:nvPr/>
          </p:nvSpPr>
          <p:spPr>
            <a:xfrm>
              <a:off x="2068830" y="3314700"/>
              <a:ext cx="422910" cy="422910"/>
            </a:xfrm>
            <a:prstGeom prst="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0" name="Freeform 24"/>
            <p:cNvSpPr>
              <a:spLocks/>
            </p:cNvSpPr>
            <p:nvPr/>
          </p:nvSpPr>
          <p:spPr bwMode="auto">
            <a:xfrm>
              <a:off x="2145102" y="3314700"/>
              <a:ext cx="506658" cy="354070"/>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bg1">
                <a:lumMod val="50000"/>
              </a:schemeClr>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784524794"/>
      </p:ext>
    </p:extLst>
  </p:cSld>
  <p:clrMapOvr>
    <a:masterClrMapping/>
  </p:clrMapOvr>
  <p:timing>
    <p:tnLst>
      <p:par>
        <p:cTn id="1" dur="indefinite" restart="never" nodeType="tmRoot"/>
      </p:par>
    </p:tnLst>
  </p:timing>
</p:sld>
</file>

<file path=ppt/slides/slide9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969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1659018520"/>
      </p:ext>
    </p:extLst>
  </p:cSld>
  <p:clrMapOvr>
    <a:masterClrMapping/>
  </p:clrMapOvr>
  <p:timing>
    <p:tnLst>
      <p:par>
        <p:cTn id="1" dur="indefinite" restart="never" nodeType="tmRoot"/>
      </p:par>
    </p:tnLst>
  </p:timing>
</p:sld>
</file>

<file path=ppt/slides/slide9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970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3"/>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483</a:t>
            </a:r>
            <a:endParaRPr lang="zh-TW" altLang="en-US" sz="3600" dirty="0">
              <a:solidFill>
                <a:schemeClr val="bg1">
                  <a:lumMod val="50000"/>
                </a:schemeClr>
              </a:solidFill>
            </a:endParaRPr>
          </a:p>
        </p:txBody>
      </p:sp>
      <p:sp>
        <p:nvSpPr>
          <p:cNvPr id="7" name="矩形 6"/>
          <p:cNvSpPr/>
          <p:nvPr/>
        </p:nvSpPr>
        <p:spPr>
          <a:xfrm>
            <a:off x="4884372" y="4104836"/>
            <a:ext cx="411103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8" name="群組 7"/>
          <p:cNvGrpSpPr/>
          <p:nvPr/>
        </p:nvGrpSpPr>
        <p:grpSpPr>
          <a:xfrm>
            <a:off x="4407296" y="4133973"/>
            <a:ext cx="403390" cy="403390"/>
            <a:chOff x="5023476" y="1967700"/>
            <a:chExt cx="421170" cy="421170"/>
          </a:xfrm>
        </p:grpSpPr>
        <p:sp>
          <p:nvSpPr>
            <p:cNvPr id="10" name="橢圓 9"/>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2" name="矩形 11"/>
          <p:cNvSpPr/>
          <p:nvPr/>
        </p:nvSpPr>
        <p:spPr>
          <a:xfrm>
            <a:off x="4884372" y="4828736"/>
            <a:ext cx="411103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3" name="群組 12"/>
          <p:cNvGrpSpPr/>
          <p:nvPr/>
        </p:nvGrpSpPr>
        <p:grpSpPr>
          <a:xfrm>
            <a:off x="4407296" y="4857873"/>
            <a:ext cx="403390" cy="403390"/>
            <a:chOff x="5023476" y="1967700"/>
            <a:chExt cx="421170" cy="421170"/>
          </a:xfrm>
        </p:grpSpPr>
        <p:sp>
          <p:nvSpPr>
            <p:cNvPr id="14" name="橢圓 13"/>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5"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16" name="群組 15"/>
          <p:cNvGrpSpPr/>
          <p:nvPr/>
        </p:nvGrpSpPr>
        <p:grpSpPr>
          <a:xfrm>
            <a:off x="4407296" y="5581773"/>
            <a:ext cx="403390" cy="403390"/>
            <a:chOff x="5023476" y="1967700"/>
            <a:chExt cx="421170" cy="421170"/>
          </a:xfrm>
        </p:grpSpPr>
        <p:sp>
          <p:nvSpPr>
            <p:cNvPr id="17" name="橢圓 16"/>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9" name="矩形 18"/>
          <p:cNvSpPr/>
          <p:nvPr/>
        </p:nvSpPr>
        <p:spPr>
          <a:xfrm>
            <a:off x="4884372" y="5521857"/>
            <a:ext cx="4111038"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765639603"/>
      </p:ext>
    </p:extLst>
  </p:cSld>
  <p:clrMapOvr>
    <a:masterClrMapping/>
  </p:clrMapOvr>
  <p:timing>
    <p:tnLst>
      <p:par>
        <p:cTn id="1" dur="indefinite" restart="never" nodeType="tmRoot"/>
      </p:par>
    </p:tnLst>
  </p:timing>
</p:sld>
</file>

<file path=ppt/slides/slide9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971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3"/>
          </p:nvPr>
        </p:nvSpPr>
        <p:spPr/>
      </p:sp>
    </p:spTree>
    <p:extLst>
      <p:ext uri="{BB962C8B-B14F-4D97-AF65-F5344CB8AC3E}">
        <p14:creationId xmlns:p14="http://schemas.microsoft.com/office/powerpoint/2010/main" val="348069070"/>
      </p:ext>
    </p:extLst>
  </p:cSld>
  <p:clrMapOvr>
    <a:masterClrMapping/>
  </p:clrMapOvr>
  <p:timing>
    <p:tnLst>
      <p:par>
        <p:cTn id="1" dur="indefinite" restart="never" nodeType="tmRoot"/>
      </p:par>
    </p:tnLst>
  </p:timing>
</p:sld>
</file>

<file path=ppt/slides/slide9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972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9" name="圖片版面配置區 8"/>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rotWithShape="1">
          <a:blip r:embed="rId3" cstate="email">
            <a:extLst>
              <a:ext uri="{28A0092B-C50C-407E-A947-70E740481C1C}">
                <a14:useLocalDpi xmlns:a14="http://schemas.microsoft.com/office/drawing/2010/main"/>
              </a:ext>
            </a:extLst>
          </a:blip>
          <a:srcRect/>
          <a:stretch/>
        </p:blipFill>
        <p:spPr/>
      </p:pic>
      <p:pic>
        <p:nvPicPr>
          <p:cNvPr id="10" name="圖片版面配置區 9"/>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3" name="文字方塊 12"/>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484</a:t>
            </a:r>
            <a:endParaRPr lang="zh-TW" altLang="en-US" sz="3600" dirty="0">
              <a:solidFill>
                <a:schemeClr val="bg1">
                  <a:lumMod val="50000"/>
                </a:schemeClr>
              </a:solidFill>
            </a:endParaRPr>
          </a:p>
        </p:txBody>
      </p:sp>
      <p:sp>
        <p:nvSpPr>
          <p:cNvPr id="14" name="矩形 13"/>
          <p:cNvSpPr/>
          <p:nvPr/>
        </p:nvSpPr>
        <p:spPr>
          <a:xfrm>
            <a:off x="6310244" y="241962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5" name="橢圓 14"/>
          <p:cNvSpPr/>
          <p:nvPr/>
        </p:nvSpPr>
        <p:spPr>
          <a:xfrm>
            <a:off x="5475854" y="1924358"/>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6" name="直線接點 15"/>
          <p:cNvCxnSpPr/>
          <p:nvPr/>
        </p:nvCxnSpPr>
        <p:spPr>
          <a:xfrm>
            <a:off x="5898764" y="234155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7" name="文字方塊 88"/>
          <p:cNvSpPr txBox="1"/>
          <p:nvPr/>
        </p:nvSpPr>
        <p:spPr>
          <a:xfrm>
            <a:off x="6310244" y="187668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8" name="矩形 17"/>
          <p:cNvSpPr/>
          <p:nvPr/>
        </p:nvSpPr>
        <p:spPr>
          <a:xfrm>
            <a:off x="6310244" y="389409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9" name="橢圓 18"/>
          <p:cNvSpPr/>
          <p:nvPr/>
        </p:nvSpPr>
        <p:spPr>
          <a:xfrm>
            <a:off x="5475854" y="3398828"/>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0" name="直線接點 19"/>
          <p:cNvCxnSpPr/>
          <p:nvPr/>
        </p:nvCxnSpPr>
        <p:spPr>
          <a:xfrm>
            <a:off x="5898764" y="381602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1" name="文字方塊 88"/>
          <p:cNvSpPr txBox="1"/>
          <p:nvPr/>
        </p:nvSpPr>
        <p:spPr>
          <a:xfrm>
            <a:off x="6310244" y="335115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
        <p:nvSpPr>
          <p:cNvPr id="22" name="矩形 21"/>
          <p:cNvSpPr/>
          <p:nvPr/>
        </p:nvSpPr>
        <p:spPr>
          <a:xfrm>
            <a:off x="6310244" y="536856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23" name="橢圓 22"/>
          <p:cNvSpPr/>
          <p:nvPr/>
        </p:nvSpPr>
        <p:spPr>
          <a:xfrm>
            <a:off x="5475854" y="4873298"/>
            <a:ext cx="834390" cy="83439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24" name="直線接點 23"/>
          <p:cNvCxnSpPr/>
          <p:nvPr/>
        </p:nvCxnSpPr>
        <p:spPr>
          <a:xfrm>
            <a:off x="5898764" y="529049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25" name="文字方塊 88"/>
          <p:cNvSpPr txBox="1"/>
          <p:nvPr/>
        </p:nvSpPr>
        <p:spPr>
          <a:xfrm>
            <a:off x="6310244" y="482562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3"/>
                </a:solidFill>
              </a:rPr>
              <a:t>Business</a:t>
            </a:r>
            <a:endParaRPr lang="zh-TW" altLang="en-US" sz="2400" b="1" dirty="0">
              <a:solidFill>
                <a:schemeClr val="accent3"/>
              </a:solidFill>
            </a:endParaRPr>
          </a:p>
        </p:txBody>
      </p:sp>
    </p:spTree>
    <p:extLst>
      <p:ext uri="{BB962C8B-B14F-4D97-AF65-F5344CB8AC3E}">
        <p14:creationId xmlns:p14="http://schemas.microsoft.com/office/powerpoint/2010/main" val="1594963686"/>
      </p:ext>
    </p:extLst>
  </p:cSld>
  <p:clrMapOvr>
    <a:masterClrMapping/>
  </p:clrMapOvr>
  <p:timing>
    <p:tnLst>
      <p:par>
        <p:cTn id="1" dur="indefinite" restart="never" nodeType="tmRoot"/>
      </p:par>
    </p:tnLst>
  </p:timing>
</p:sld>
</file>

<file path=ppt/slides/slide9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973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55813670"/>
      </p:ext>
    </p:extLst>
  </p:cSld>
  <p:clrMapOvr>
    <a:masterClrMapping/>
  </p:clrMapOvr>
  <p:timing>
    <p:tnLst>
      <p:par>
        <p:cTn id="1" dur="indefinite" restart="never" nodeType="tmRoot"/>
      </p:par>
    </p:tnLst>
  </p:timing>
</p:sld>
</file>

<file path=ppt/slides/slide9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974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485</a:t>
            </a:r>
            <a:endParaRPr lang="zh-TW" altLang="en-US" sz="3600" dirty="0">
              <a:solidFill>
                <a:schemeClr val="bg1">
                  <a:lumMod val="50000"/>
                </a:schemeClr>
              </a:solidFill>
            </a:endParaRPr>
          </a:p>
        </p:txBody>
      </p:sp>
      <p:sp>
        <p:nvSpPr>
          <p:cNvPr id="10" name="文字方塊 51"/>
          <p:cNvSpPr txBox="1"/>
          <p:nvPr/>
        </p:nvSpPr>
        <p:spPr>
          <a:xfrm>
            <a:off x="679528" y="5225299"/>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702568853"/>
      </p:ext>
    </p:extLst>
  </p:cSld>
  <p:clrMapOvr>
    <a:masterClrMapping/>
  </p:clrMapOvr>
  <p:timing>
    <p:tnLst>
      <p:par>
        <p:cTn id="1" dur="indefinite" restart="never" nodeType="tmRoot"/>
      </p:par>
    </p:tnLst>
  </p:timing>
</p:sld>
</file>

<file path=ppt/slides/slide9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975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188522401"/>
      </p:ext>
    </p:extLst>
  </p:cSld>
  <p:clrMapOvr>
    <a:masterClrMapping/>
  </p:clrMapOvr>
  <p:timing>
    <p:tnLst>
      <p:par>
        <p:cTn id="1" dur="indefinite" restart="never" nodeType="tmRoot"/>
      </p:par>
    </p:tnLst>
  </p:timing>
</p:sld>
</file>

<file path=ppt/slides/slide9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976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15"/>
          </p:nvPr>
        </p:nvPicPr>
        <p:blipFill rotWithShape="1">
          <a:blip r:embed="rId5" cstate="email">
            <a:extLst>
              <a:ext uri="{28A0092B-C50C-407E-A947-70E740481C1C}">
                <a14:useLocalDpi xmlns:a14="http://schemas.microsoft.com/office/drawing/2010/main"/>
              </a:ext>
            </a:extLst>
          </a:blip>
          <a:srcRect/>
          <a:stretch/>
        </p:blipFill>
        <p:spPr/>
      </p:pic>
      <p:pic>
        <p:nvPicPr>
          <p:cNvPr id="19" name="圖片版面配置區 18"/>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sp>
        <p:nvSpPr>
          <p:cNvPr id="9" name="矩形 8"/>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0" name="文字方塊 9"/>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486</a:t>
            </a:r>
            <a:endParaRPr lang="zh-TW" altLang="en-US" sz="3600" dirty="0">
              <a:solidFill>
                <a:schemeClr val="bg1">
                  <a:lumMod val="50000"/>
                </a:schemeClr>
              </a:solidFill>
            </a:endParaRPr>
          </a:p>
        </p:txBody>
      </p:sp>
      <p:sp>
        <p:nvSpPr>
          <p:cNvPr id="11" name="文字方塊 51"/>
          <p:cNvSpPr txBox="1"/>
          <p:nvPr/>
        </p:nvSpPr>
        <p:spPr>
          <a:xfrm>
            <a:off x="484456" y="5287137"/>
            <a:ext cx="6582746"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239439590"/>
      </p:ext>
    </p:extLst>
  </p:cSld>
  <p:clrMapOvr>
    <a:masterClrMapping/>
  </p:clrMapOvr>
  <p:timing>
    <p:tnLst>
      <p:par>
        <p:cTn id="1" dur="indefinite" restart="never" nodeType="tmRoot"/>
      </p:par>
    </p:tnLst>
  </p:timing>
</p:sld>
</file>

<file path=ppt/slides/slide9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977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Tree>
    <p:extLst>
      <p:ext uri="{BB962C8B-B14F-4D97-AF65-F5344CB8AC3E}">
        <p14:creationId xmlns:p14="http://schemas.microsoft.com/office/powerpoint/2010/main" val="231093783"/>
      </p:ext>
    </p:extLst>
  </p:cSld>
  <p:clrMapOvr>
    <a:masterClrMapping/>
  </p:clrMapOvr>
  <p:timing>
    <p:tnLst>
      <p:par>
        <p:cTn id="1" dur="indefinite" restart="never" nodeType="tmRoot"/>
      </p:par>
    </p:tnLst>
  </p:timing>
</p:sld>
</file>

<file path=ppt/slides/slide9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978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3" name="圖片版面配置區 12"/>
          <p:cNvPicPr>
            <a:picLocks noGrp="1" noChangeAspect="1"/>
          </p:cNvPicPr>
          <p:nvPr>
            <p:ph type="pic" sz="quarter" idx="12"/>
          </p:nvPr>
        </p:nvPicPr>
        <p:blipFill rotWithShape="1">
          <a:blip r:embed="rId2" cstate="email">
            <a:extLst>
              <a:ext uri="{28A0092B-C50C-407E-A947-70E740481C1C}">
                <a14:useLocalDpi xmlns:a14="http://schemas.microsoft.com/office/drawing/2010/main"/>
              </a:ext>
            </a:extLst>
          </a:blip>
          <a:srcRect/>
          <a:stretch/>
        </p:blipFill>
        <p:spPr/>
      </p:pic>
      <p:pic>
        <p:nvPicPr>
          <p:cNvPr id="14" name="圖片版面配置區 13"/>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4"/>
          </p:nvPr>
        </p:nvPicPr>
        <p:blipFill rotWithShape="1">
          <a:blip r:embed="rId4" cstate="email">
            <a:extLst>
              <a:ext uri="{28A0092B-C50C-407E-A947-70E740481C1C}">
                <a14:useLocalDpi xmlns:a14="http://schemas.microsoft.com/office/drawing/2010/main"/>
              </a:ext>
            </a:extLst>
          </a:blip>
          <a:srcRect t="-1523"/>
          <a:stretch/>
        </p:blipFill>
        <p:spPr/>
      </p:pic>
      <p:pic>
        <p:nvPicPr>
          <p:cNvPr id="24" name="圖片版面配置區 23"/>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487</a:t>
            </a:r>
            <a:endParaRPr lang="zh-TW" altLang="en-US" sz="3600" dirty="0">
              <a:solidFill>
                <a:schemeClr val="bg1">
                  <a:lumMod val="50000"/>
                </a:schemeClr>
              </a:solidFill>
            </a:endParaRPr>
          </a:p>
        </p:txBody>
      </p:sp>
      <p:sp>
        <p:nvSpPr>
          <p:cNvPr id="10" name="文字方塊 12"/>
          <p:cNvSpPr txBox="1"/>
          <p:nvPr/>
        </p:nvSpPr>
        <p:spPr>
          <a:xfrm>
            <a:off x="2232564" y="156063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2232564" y="196310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2" name="文字方塊 14"/>
          <p:cNvSpPr txBox="1"/>
          <p:nvPr/>
        </p:nvSpPr>
        <p:spPr>
          <a:xfrm>
            <a:off x="6255903" y="156820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5" name="矩形 14"/>
          <p:cNvSpPr/>
          <p:nvPr/>
        </p:nvSpPr>
        <p:spPr>
          <a:xfrm>
            <a:off x="6255903" y="197066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6"/>
          <p:cNvSpPr txBox="1"/>
          <p:nvPr/>
        </p:nvSpPr>
        <p:spPr>
          <a:xfrm>
            <a:off x="6260787" y="251159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7" name="矩形 16"/>
          <p:cNvSpPr/>
          <p:nvPr/>
        </p:nvSpPr>
        <p:spPr>
          <a:xfrm>
            <a:off x="2232564" y="416446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8" name="文字方塊 17"/>
          <p:cNvSpPr txBox="1"/>
          <p:nvPr/>
        </p:nvSpPr>
        <p:spPr>
          <a:xfrm>
            <a:off x="6330221" y="3843527"/>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9" name="矩形 18"/>
          <p:cNvSpPr/>
          <p:nvPr/>
        </p:nvSpPr>
        <p:spPr>
          <a:xfrm>
            <a:off x="6330221" y="424599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5716222" y="1800001"/>
            <a:ext cx="523644" cy="523644"/>
            <a:chOff x="5731184" y="3068960"/>
            <a:chExt cx="816070" cy="816070"/>
          </a:xfrm>
        </p:grpSpPr>
        <p:sp>
          <p:nvSpPr>
            <p:cNvPr id="21" name="橢圓 20"/>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2" name="群組 21"/>
            <p:cNvGrpSpPr/>
            <p:nvPr/>
          </p:nvGrpSpPr>
          <p:grpSpPr>
            <a:xfrm>
              <a:off x="5935646" y="3308966"/>
              <a:ext cx="407146" cy="336058"/>
              <a:chOff x="13079250" y="23448756"/>
              <a:chExt cx="2967819" cy="2449630"/>
            </a:xfrm>
            <a:solidFill>
              <a:schemeClr val="bg1"/>
            </a:solidFill>
          </p:grpSpPr>
          <p:sp>
            <p:nvSpPr>
              <p:cNvPr id="25" name="手繪多邊形 24"/>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1692883" y="1792436"/>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1692883" y="3993795"/>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5790540" y="4075324"/>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1836969932"/>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0"/>
          </p:nvPr>
        </p:nvSpPr>
        <p:spPr/>
      </p:sp>
      <p:sp>
        <p:nvSpPr>
          <p:cNvPr id="3" name="圖片版面配置區 2"/>
          <p:cNvSpPr>
            <a:spLocks noGrp="1"/>
          </p:cNvSpPr>
          <p:nvPr>
            <p:ph type="pic" sz="quarter" idx="11"/>
          </p:nvPr>
        </p:nvSpPr>
        <p:spPr/>
      </p:sp>
      <p:sp>
        <p:nvSpPr>
          <p:cNvPr id="7" name="圖片版面配置區 6"/>
          <p:cNvSpPr>
            <a:spLocks noGrp="1"/>
          </p:cNvSpPr>
          <p:nvPr>
            <p:ph type="pic" sz="quarter" idx="12"/>
          </p:nvPr>
        </p:nvSpPr>
        <p:spPr/>
      </p:sp>
      <p:sp>
        <p:nvSpPr>
          <p:cNvPr id="8" name="圖片版面配置區 7"/>
          <p:cNvSpPr>
            <a:spLocks noGrp="1"/>
          </p:cNvSpPr>
          <p:nvPr>
            <p:ph type="pic" sz="quarter" idx="13"/>
          </p:nvPr>
        </p:nvSpPr>
        <p:spPr/>
      </p:sp>
      <p:sp>
        <p:nvSpPr>
          <p:cNvPr id="9" name="圖片版面配置區 8"/>
          <p:cNvSpPr>
            <a:spLocks noGrp="1"/>
          </p:cNvSpPr>
          <p:nvPr>
            <p:ph type="pic" sz="quarter" idx="14"/>
          </p:nvPr>
        </p:nvSpPr>
        <p:spPr/>
      </p:sp>
      <p:sp>
        <p:nvSpPr>
          <p:cNvPr id="10" name="圖片版面配置區 9"/>
          <p:cNvSpPr>
            <a:spLocks noGrp="1"/>
          </p:cNvSpPr>
          <p:nvPr>
            <p:ph type="pic" sz="quarter" idx="15"/>
          </p:nvPr>
        </p:nvSpPr>
        <p:spPr/>
      </p:sp>
      <p:sp>
        <p:nvSpPr>
          <p:cNvPr id="11" name="圖片版面配置區 10"/>
          <p:cNvSpPr>
            <a:spLocks noGrp="1"/>
          </p:cNvSpPr>
          <p:nvPr>
            <p:ph type="pic" sz="quarter" idx="16"/>
          </p:nvPr>
        </p:nvSpPr>
        <p:spPr/>
      </p:sp>
      <p:sp>
        <p:nvSpPr>
          <p:cNvPr id="12" name="圖片版面配置區 11"/>
          <p:cNvSpPr>
            <a:spLocks noGrp="1"/>
          </p:cNvSpPr>
          <p:nvPr>
            <p:ph type="pic" sz="quarter" idx="17"/>
          </p:nvPr>
        </p:nvSpPr>
        <p:spPr/>
      </p:sp>
      <p:sp>
        <p:nvSpPr>
          <p:cNvPr id="13" name="圖片版面配置區 12"/>
          <p:cNvSpPr>
            <a:spLocks noGrp="1"/>
          </p:cNvSpPr>
          <p:nvPr>
            <p:ph type="pic" sz="quarter" idx="18"/>
          </p:nvPr>
        </p:nvSpPr>
        <p:spPr/>
      </p:sp>
      <p:sp>
        <p:nvSpPr>
          <p:cNvPr id="4" name="頁尾版面配置區 3"/>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0"/>
          </p:nvPr>
        </p:nvSpPr>
        <p:spPr/>
        <p:txBody>
          <a:bodyPr/>
          <a:lstStyle/>
          <a:p>
            <a:fld id="{E27FD744-A41C-4EAD-96D0-2F84A994B62C}" type="slidenum">
              <a:rPr lang="zh-TW" altLang="en-US" smtClean="0"/>
              <a:t>97</a:t>
            </a:fld>
            <a:endParaRPr lang="zh-TW" altLang="en-US"/>
          </a:p>
        </p:txBody>
      </p:sp>
    </p:spTree>
    <p:extLst>
      <p:ext uri="{BB962C8B-B14F-4D97-AF65-F5344CB8AC3E}">
        <p14:creationId xmlns:p14="http://schemas.microsoft.com/office/powerpoint/2010/main" val="3756056310"/>
      </p:ext>
    </p:extLst>
  </p:cSld>
  <p:clrMapOvr>
    <a:masterClrMapping/>
  </p:clrMapOvr>
  <p:timing>
    <p:tnLst>
      <p:par>
        <p:cTn id="1" dur="indefinite" restart="never" nodeType="tmRoot"/>
      </p:par>
    </p:tnLst>
  </p:timing>
</p:sld>
</file>

<file path=ppt/slides/slide9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979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3051618747"/>
      </p:ext>
    </p:extLst>
  </p:cSld>
  <p:clrMapOvr>
    <a:masterClrMapping/>
  </p:clrMapOvr>
  <p:timing>
    <p:tnLst>
      <p:par>
        <p:cTn id="1" dur="indefinite" restart="never" nodeType="tmRoot"/>
      </p:par>
    </p:tnLst>
  </p:timing>
</p:sld>
</file>

<file path=ppt/slides/slide9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圖片版面配置區 11"/>
          <p:cNvPicPr>
            <a:picLocks noGrp="1" noChangeAspect="1"/>
          </p:cNvPicPr>
          <p:nvPr>
            <p:ph type="pic" sz="quarter" idx="16"/>
          </p:nvPr>
        </p:nvPicPr>
        <p:blipFill rotWithShape="1">
          <a:blip r:embed="rId2" cstate="email">
            <a:extLst>
              <a:ext uri="{28A0092B-C50C-407E-A947-70E740481C1C}">
                <a14:useLocalDpi xmlns:a14="http://schemas.microsoft.com/office/drawing/2010/main"/>
              </a:ext>
            </a:extLst>
          </a:blip>
          <a:srcRect/>
          <a:stretch/>
        </p:blipFill>
        <p:spPr/>
      </p:pic>
      <p:pic>
        <p:nvPicPr>
          <p:cNvPr id="13" name="圖片版面配置區 12"/>
          <p:cNvPicPr>
            <a:picLocks noGrp="1" noChangeAspect="1"/>
          </p:cNvPicPr>
          <p:nvPr>
            <p:ph type="pic" sz="quarter" idx="17"/>
          </p:nvPr>
        </p:nvPicPr>
        <p:blipFill rotWithShape="1">
          <a:blip r:embed="rId3" cstate="email">
            <a:extLst>
              <a:ext uri="{28A0092B-C50C-407E-A947-70E740481C1C}">
                <a14:useLocalDpi xmlns:a14="http://schemas.microsoft.com/office/drawing/2010/main"/>
              </a:ext>
            </a:extLst>
          </a:blip>
          <a:srcRect/>
          <a:stretch/>
        </p:blipFill>
        <p:spPr/>
      </p:pic>
      <p:sp>
        <p:nvSpPr>
          <p:cNvPr id="2" name="投影片編號版面配置區 1"/>
          <p:cNvSpPr>
            <a:spLocks noGrp="1"/>
          </p:cNvSpPr>
          <p:nvPr>
            <p:ph type="sldNum" sz="quarter" idx="10"/>
          </p:nvPr>
        </p:nvSpPr>
        <p:spPr/>
        <p:txBody>
          <a:bodyPr/>
          <a:lstStyle/>
          <a:p>
            <a:fld id="{E27FD744-A41C-4EAD-96D0-2F84A994B62C}" type="slidenum">
              <a:rPr lang="zh-TW" altLang="en-US" smtClean="0"/>
              <a:t>980</a:t>
            </a:fld>
            <a:endParaRPr lang="zh-TW" altLang="en-US"/>
          </a:p>
        </p:txBody>
      </p:sp>
      <p:sp>
        <p:nvSpPr>
          <p:cNvPr id="3" name="頁尾版面配置區 2"/>
          <p:cNvSpPr>
            <a:spLocks noGrp="1"/>
          </p:cNvSpPr>
          <p:nvPr>
            <p:ph type="ftr" sz="quarter" idx="11"/>
          </p:nvPr>
        </p:nvSpPr>
        <p:spPr/>
        <p:txBody>
          <a:bodyPr/>
          <a:lstStyle/>
          <a:p>
            <a:r>
              <a:rPr lang="zh-TW" altLang="en-US" dirty="0" smtClean="0"/>
              <a:t>商業簡報網 </a:t>
            </a:r>
            <a:r>
              <a:rPr lang="en-US" altLang="zh-TW" dirty="0" smtClean="0"/>
              <a:t>X Matter Lab</a:t>
            </a:r>
            <a:endParaRPr lang="zh-TW" altLang="en-US" dirty="0"/>
          </a:p>
        </p:txBody>
      </p:sp>
      <p:pic>
        <p:nvPicPr>
          <p:cNvPr id="18" name="圖片版面配置區 17"/>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9"/>
          </p:nvPr>
        </p:nvPicPr>
        <p:blipFill rotWithShape="1">
          <a:blip r:embed="rId5" cstate="email">
            <a:extLst>
              <a:ext uri="{28A0092B-C50C-407E-A947-70E740481C1C}">
                <a14:useLocalDpi xmlns:a14="http://schemas.microsoft.com/office/drawing/2010/main"/>
              </a:ext>
            </a:extLst>
          </a:blip>
          <a:src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488</a:t>
            </a:r>
            <a:endParaRPr lang="zh-TW" altLang="en-US" sz="3600" dirty="0">
              <a:solidFill>
                <a:schemeClr val="bg1">
                  <a:lumMod val="50000"/>
                </a:schemeClr>
              </a:solidFill>
            </a:endParaRPr>
          </a:p>
        </p:txBody>
      </p:sp>
      <p:sp>
        <p:nvSpPr>
          <p:cNvPr id="10" name="文字方塊 12"/>
          <p:cNvSpPr txBox="1"/>
          <p:nvPr/>
        </p:nvSpPr>
        <p:spPr>
          <a:xfrm>
            <a:off x="938445" y="2619419"/>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1" name="矩形 10"/>
          <p:cNvSpPr/>
          <p:nvPr/>
        </p:nvSpPr>
        <p:spPr>
          <a:xfrm>
            <a:off x="938445" y="3021883"/>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4" name="文字方塊 14"/>
          <p:cNvSpPr txBox="1"/>
          <p:nvPr/>
        </p:nvSpPr>
        <p:spPr>
          <a:xfrm>
            <a:off x="4961784" y="2626984"/>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5" name="矩形 14"/>
          <p:cNvSpPr/>
          <p:nvPr/>
        </p:nvSpPr>
        <p:spPr>
          <a:xfrm>
            <a:off x="4961784" y="3029448"/>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6" name="文字方塊 16"/>
          <p:cNvSpPr txBox="1"/>
          <p:nvPr/>
        </p:nvSpPr>
        <p:spPr>
          <a:xfrm>
            <a:off x="4966668" y="357037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7" name="矩形 16"/>
          <p:cNvSpPr/>
          <p:nvPr/>
        </p:nvSpPr>
        <p:spPr>
          <a:xfrm>
            <a:off x="938445" y="522324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9" name="文字方塊 18"/>
          <p:cNvSpPr txBox="1"/>
          <p:nvPr/>
        </p:nvSpPr>
        <p:spPr>
          <a:xfrm>
            <a:off x="5036102" y="4902307"/>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20" name="矩形 19"/>
          <p:cNvSpPr/>
          <p:nvPr/>
        </p:nvSpPr>
        <p:spPr>
          <a:xfrm>
            <a:off x="5036102" y="530477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1" name="群組 20"/>
          <p:cNvGrpSpPr/>
          <p:nvPr/>
        </p:nvGrpSpPr>
        <p:grpSpPr>
          <a:xfrm>
            <a:off x="4422103" y="2858781"/>
            <a:ext cx="523644" cy="523644"/>
            <a:chOff x="5731184" y="3068960"/>
            <a:chExt cx="816070" cy="816070"/>
          </a:xfrm>
        </p:grpSpPr>
        <p:sp>
          <p:nvSpPr>
            <p:cNvPr id="22" name="橢圓 21"/>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3" name="群組 22"/>
            <p:cNvGrpSpPr/>
            <p:nvPr/>
          </p:nvGrpSpPr>
          <p:grpSpPr>
            <a:xfrm>
              <a:off x="5935646" y="3308966"/>
              <a:ext cx="407146" cy="336058"/>
              <a:chOff x="13079250" y="23448756"/>
              <a:chExt cx="2967819" cy="2449630"/>
            </a:xfrm>
            <a:solidFill>
              <a:schemeClr val="bg1"/>
            </a:solidFill>
          </p:grpSpPr>
          <p:sp>
            <p:nvSpPr>
              <p:cNvPr id="24" name="手繪多邊形 23"/>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6" name="手繪多邊形 25"/>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7" name="群組 26"/>
          <p:cNvGrpSpPr/>
          <p:nvPr/>
        </p:nvGrpSpPr>
        <p:grpSpPr>
          <a:xfrm>
            <a:off x="398764" y="2851216"/>
            <a:ext cx="523644" cy="523644"/>
            <a:chOff x="5731184" y="1981037"/>
            <a:chExt cx="816070" cy="816070"/>
          </a:xfrm>
        </p:grpSpPr>
        <p:sp>
          <p:nvSpPr>
            <p:cNvPr id="28" name="橢圓 27"/>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9" name="手繪多邊形 28"/>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30" name="群組 29"/>
          <p:cNvGrpSpPr/>
          <p:nvPr/>
        </p:nvGrpSpPr>
        <p:grpSpPr>
          <a:xfrm>
            <a:off x="398764" y="5052575"/>
            <a:ext cx="523644" cy="523644"/>
            <a:chOff x="5731184" y="4156883"/>
            <a:chExt cx="816070" cy="816070"/>
          </a:xfrm>
        </p:grpSpPr>
        <p:sp>
          <p:nvSpPr>
            <p:cNvPr id="31" name="橢圓 30"/>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2" name="群組 31"/>
            <p:cNvGrpSpPr/>
            <p:nvPr/>
          </p:nvGrpSpPr>
          <p:grpSpPr>
            <a:xfrm>
              <a:off x="5939596" y="4366125"/>
              <a:ext cx="399246" cy="397586"/>
              <a:chOff x="35309818" y="13261794"/>
              <a:chExt cx="2516828" cy="2506357"/>
            </a:xfrm>
            <a:solidFill>
              <a:schemeClr val="bg1"/>
            </a:solidFill>
          </p:grpSpPr>
          <p:sp>
            <p:nvSpPr>
              <p:cNvPr id="33" name="手繪多邊形 32"/>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8"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9"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40" name="群組 39"/>
          <p:cNvGrpSpPr/>
          <p:nvPr/>
        </p:nvGrpSpPr>
        <p:grpSpPr>
          <a:xfrm>
            <a:off x="4496421" y="5134104"/>
            <a:ext cx="523644" cy="523644"/>
            <a:chOff x="5731184" y="5244806"/>
            <a:chExt cx="816070" cy="816070"/>
          </a:xfrm>
        </p:grpSpPr>
        <p:sp>
          <p:nvSpPr>
            <p:cNvPr id="41" name="橢圓 40"/>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2" name="手繪多邊形 41"/>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3600693547"/>
      </p:ext>
    </p:extLst>
  </p:cSld>
  <p:clrMapOvr>
    <a:masterClrMapping/>
  </p:clrMapOvr>
  <p:timing>
    <p:tnLst>
      <p:par>
        <p:cTn id="1" dur="indefinite" restart="never" nodeType="tmRoot"/>
      </p:par>
    </p:tnLst>
  </p:timing>
</p:sld>
</file>

<file path=ppt/slides/slide9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圖片版面配置區 1"/>
          <p:cNvSpPr>
            <a:spLocks noGrp="1"/>
          </p:cNvSpPr>
          <p:nvPr>
            <p:ph type="pic" sz="quarter" idx="16"/>
          </p:nvPr>
        </p:nvSpPr>
        <p:spPr/>
      </p:sp>
      <p:sp>
        <p:nvSpPr>
          <p:cNvPr id="3" name="圖片版面配置區 2"/>
          <p:cNvSpPr>
            <a:spLocks noGrp="1"/>
          </p:cNvSpPr>
          <p:nvPr>
            <p:ph type="pic" sz="quarter" idx="17"/>
          </p:nvPr>
        </p:nvSpPr>
        <p:spPr/>
      </p:sp>
      <p:sp>
        <p:nvSpPr>
          <p:cNvPr id="4" name="圖片版面配置區 3"/>
          <p:cNvSpPr>
            <a:spLocks noGrp="1"/>
          </p:cNvSpPr>
          <p:nvPr>
            <p:ph type="pic" sz="quarter" idx="18"/>
          </p:nvPr>
        </p:nvSpPr>
        <p:spPr/>
      </p:sp>
      <p:sp>
        <p:nvSpPr>
          <p:cNvPr id="5" name="圖片版面配置區 4"/>
          <p:cNvSpPr>
            <a:spLocks noGrp="1"/>
          </p:cNvSpPr>
          <p:nvPr>
            <p:ph type="pic" sz="quarter" idx="19"/>
          </p:nvPr>
        </p:nvSpPr>
        <p:spPr/>
      </p:sp>
      <p:sp>
        <p:nvSpPr>
          <p:cNvPr id="6" name="投影片編號版面配置區 5"/>
          <p:cNvSpPr>
            <a:spLocks noGrp="1"/>
          </p:cNvSpPr>
          <p:nvPr>
            <p:ph type="sldNum" sz="quarter" idx="10"/>
          </p:nvPr>
        </p:nvSpPr>
        <p:spPr/>
        <p:txBody>
          <a:bodyPr/>
          <a:lstStyle/>
          <a:p>
            <a:fld id="{E27FD744-A41C-4EAD-96D0-2F84A994B62C}" type="slidenum">
              <a:rPr lang="zh-TW" altLang="en-US" smtClean="0"/>
              <a:t>981</a:t>
            </a:fld>
            <a:endParaRPr lang="zh-TW" altLang="en-US"/>
          </a:p>
        </p:txBody>
      </p:sp>
      <p:sp>
        <p:nvSpPr>
          <p:cNvPr id="7" name="頁尾版面配置區 6"/>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Tree>
    <p:extLst>
      <p:ext uri="{BB962C8B-B14F-4D97-AF65-F5344CB8AC3E}">
        <p14:creationId xmlns:p14="http://schemas.microsoft.com/office/powerpoint/2010/main" val="1253488843"/>
      </p:ext>
    </p:extLst>
  </p:cSld>
  <p:clrMapOvr>
    <a:masterClrMapping/>
  </p:clrMapOvr>
  <p:timing>
    <p:tnLst>
      <p:par>
        <p:cTn id="1" dur="indefinite" restart="never" nodeType="tmRoot"/>
      </p:par>
    </p:tnLst>
  </p:timing>
</p:sld>
</file>

<file path=ppt/slides/slide9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投影片編號版面配置區 5"/>
          <p:cNvSpPr>
            <a:spLocks noGrp="1"/>
          </p:cNvSpPr>
          <p:nvPr>
            <p:ph type="sldNum" sz="quarter" idx="10"/>
          </p:nvPr>
        </p:nvSpPr>
        <p:spPr/>
        <p:txBody>
          <a:bodyPr/>
          <a:lstStyle/>
          <a:p>
            <a:fld id="{E27FD744-A41C-4EAD-96D0-2F84A994B62C}" type="slidenum">
              <a:rPr lang="zh-TW" altLang="en-US" smtClean="0"/>
              <a:t>982</a:t>
            </a:fld>
            <a:endParaRPr lang="zh-TW" altLang="en-US"/>
          </a:p>
        </p:txBody>
      </p:sp>
      <p:sp>
        <p:nvSpPr>
          <p:cNvPr id="7" name="頁尾版面配置區 6"/>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489</a:t>
            </a:r>
            <a:endParaRPr lang="zh-TW" altLang="en-US" sz="3600" dirty="0">
              <a:solidFill>
                <a:schemeClr val="bg1">
                  <a:lumMod val="50000"/>
                </a:schemeClr>
              </a:solidFill>
            </a:endParaRPr>
          </a:p>
        </p:txBody>
      </p:sp>
      <p:sp>
        <p:nvSpPr>
          <p:cNvPr id="12" name="矩形 11"/>
          <p:cNvSpPr/>
          <p:nvPr/>
        </p:nvSpPr>
        <p:spPr>
          <a:xfrm>
            <a:off x="5681594" y="2743472"/>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3" name="橢圓 12"/>
          <p:cNvSpPr/>
          <p:nvPr/>
        </p:nvSpPr>
        <p:spPr>
          <a:xfrm>
            <a:off x="4847204" y="2248208"/>
            <a:ext cx="834390" cy="83439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4" name="直線接點 13"/>
          <p:cNvCxnSpPr/>
          <p:nvPr/>
        </p:nvCxnSpPr>
        <p:spPr>
          <a:xfrm>
            <a:off x="5270114" y="2665403"/>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5" name="文字方塊 88"/>
          <p:cNvSpPr txBox="1"/>
          <p:nvPr/>
        </p:nvSpPr>
        <p:spPr>
          <a:xfrm>
            <a:off x="5681594" y="2200531"/>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1"/>
                </a:solidFill>
              </a:rPr>
              <a:t>Business</a:t>
            </a:r>
            <a:endParaRPr lang="zh-TW" altLang="en-US" sz="2400" b="1" dirty="0">
              <a:solidFill>
                <a:schemeClr val="accent1"/>
              </a:solidFill>
            </a:endParaRPr>
          </a:p>
        </p:txBody>
      </p:sp>
      <p:sp>
        <p:nvSpPr>
          <p:cNvPr id="16" name="矩形 15"/>
          <p:cNvSpPr/>
          <p:nvPr/>
        </p:nvSpPr>
        <p:spPr>
          <a:xfrm>
            <a:off x="1833494" y="4961981"/>
            <a:ext cx="2457450" cy="646331"/>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200" dirty="0"/>
              <a:t>The quick brown fox jumps over the lazy dog. The quick brown fox jumps over the lazy dog</a:t>
            </a:r>
            <a:r>
              <a:rPr lang="en-US" altLang="zh-TW" sz="1200" dirty="0" smtClean="0"/>
              <a:t>.</a:t>
            </a:r>
            <a:endParaRPr lang="zh-TW" altLang="en-US" sz="1200" dirty="0"/>
          </a:p>
        </p:txBody>
      </p:sp>
      <p:sp>
        <p:nvSpPr>
          <p:cNvPr id="17" name="橢圓 16"/>
          <p:cNvSpPr/>
          <p:nvPr/>
        </p:nvSpPr>
        <p:spPr>
          <a:xfrm>
            <a:off x="999104" y="4466717"/>
            <a:ext cx="834390" cy="83439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cxnSp>
        <p:nvCxnSpPr>
          <p:cNvPr id="18" name="直線接點 17"/>
          <p:cNvCxnSpPr/>
          <p:nvPr/>
        </p:nvCxnSpPr>
        <p:spPr>
          <a:xfrm>
            <a:off x="1422014" y="4883912"/>
            <a:ext cx="2868930" cy="0"/>
          </a:xfrm>
          <a:prstGeom prst="line">
            <a:avLst/>
          </a:prstGeom>
          <a:ln w="19050">
            <a:solidFill>
              <a:schemeClr val="bg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19" name="文字方塊 88"/>
          <p:cNvSpPr txBox="1"/>
          <p:nvPr/>
        </p:nvSpPr>
        <p:spPr>
          <a:xfrm>
            <a:off x="1833494" y="4419040"/>
            <a:ext cx="1771650"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b="1" dirty="0" smtClean="0">
                <a:solidFill>
                  <a:schemeClr val="accent2"/>
                </a:solidFill>
              </a:rPr>
              <a:t>Business</a:t>
            </a:r>
            <a:endParaRPr lang="zh-TW" altLang="en-US" sz="2400" b="1" dirty="0">
              <a:solidFill>
                <a:schemeClr val="accent2"/>
              </a:solidFill>
            </a:endParaRPr>
          </a:p>
        </p:txBody>
      </p:sp>
    </p:spTree>
    <p:extLst>
      <p:ext uri="{BB962C8B-B14F-4D97-AF65-F5344CB8AC3E}">
        <p14:creationId xmlns:p14="http://schemas.microsoft.com/office/powerpoint/2010/main" val="796514278"/>
      </p:ext>
    </p:extLst>
  </p:cSld>
  <p:clrMapOvr>
    <a:masterClrMapping/>
  </p:clrMapOvr>
  <p:timing>
    <p:tnLst>
      <p:par>
        <p:cTn id="1" dur="indefinite" restart="never" nodeType="tmRoot"/>
      </p:par>
    </p:tnLst>
  </p:timing>
</p:sld>
</file>

<file path=ppt/slides/slide9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983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Tree>
    <p:extLst>
      <p:ext uri="{BB962C8B-B14F-4D97-AF65-F5344CB8AC3E}">
        <p14:creationId xmlns:p14="http://schemas.microsoft.com/office/powerpoint/2010/main" val="2360257449"/>
      </p:ext>
    </p:extLst>
  </p:cSld>
  <p:clrMapOvr>
    <a:masterClrMapping/>
  </p:clrMapOvr>
  <p:timing>
    <p:tnLst>
      <p:par>
        <p:cTn id="1" dur="indefinite" restart="never" nodeType="tmRoot"/>
      </p:par>
    </p:tnLst>
  </p:timing>
</p:sld>
</file>

<file path=ppt/slides/slide9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984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0" name="圖片版面配置區 9"/>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圖片版面配置區 10"/>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6"/>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490</a:t>
            </a:r>
            <a:endParaRPr lang="zh-TW" altLang="en-US" sz="3600" dirty="0">
              <a:solidFill>
                <a:schemeClr val="bg1">
                  <a:lumMod val="50000"/>
                </a:schemeClr>
              </a:solidFill>
            </a:endParaRPr>
          </a:p>
        </p:txBody>
      </p:sp>
      <p:sp>
        <p:nvSpPr>
          <p:cNvPr id="13" name="矩形 12"/>
          <p:cNvSpPr/>
          <p:nvPr/>
        </p:nvSpPr>
        <p:spPr>
          <a:xfrm>
            <a:off x="1981152" y="407953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4" name="群組 13"/>
          <p:cNvGrpSpPr/>
          <p:nvPr/>
        </p:nvGrpSpPr>
        <p:grpSpPr>
          <a:xfrm>
            <a:off x="1504076" y="4108671"/>
            <a:ext cx="403390" cy="403390"/>
            <a:chOff x="5023476" y="1967700"/>
            <a:chExt cx="421170" cy="421170"/>
          </a:xfrm>
        </p:grpSpPr>
        <p:sp>
          <p:nvSpPr>
            <p:cNvPr id="16" name="橢圓 15"/>
            <p:cNvSpPr/>
            <p:nvPr/>
          </p:nvSpPr>
          <p:spPr>
            <a:xfrm>
              <a:off x="5023476" y="196770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7"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8" name="矩形 17"/>
          <p:cNvSpPr/>
          <p:nvPr/>
        </p:nvSpPr>
        <p:spPr>
          <a:xfrm>
            <a:off x="1981152" y="4803434"/>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grpSp>
        <p:nvGrpSpPr>
          <p:cNvPr id="19" name="群組 18"/>
          <p:cNvGrpSpPr/>
          <p:nvPr/>
        </p:nvGrpSpPr>
        <p:grpSpPr>
          <a:xfrm>
            <a:off x="1504076" y="4832571"/>
            <a:ext cx="403390" cy="403390"/>
            <a:chOff x="5023476" y="1967700"/>
            <a:chExt cx="421170" cy="421170"/>
          </a:xfrm>
        </p:grpSpPr>
        <p:sp>
          <p:nvSpPr>
            <p:cNvPr id="20" name="橢圓 19"/>
            <p:cNvSpPr/>
            <p:nvPr/>
          </p:nvSpPr>
          <p:spPr>
            <a:xfrm>
              <a:off x="5023476" y="196770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1"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2" name="群組 21"/>
          <p:cNvGrpSpPr/>
          <p:nvPr/>
        </p:nvGrpSpPr>
        <p:grpSpPr>
          <a:xfrm>
            <a:off x="1504076" y="5556471"/>
            <a:ext cx="403390" cy="403390"/>
            <a:chOff x="5023476" y="1967700"/>
            <a:chExt cx="421170" cy="421170"/>
          </a:xfrm>
        </p:grpSpPr>
        <p:sp>
          <p:nvSpPr>
            <p:cNvPr id="23" name="橢圓 22"/>
            <p:cNvSpPr/>
            <p:nvPr/>
          </p:nvSpPr>
          <p:spPr>
            <a:xfrm>
              <a:off x="5023476" y="196770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4" name="Freeform 21"/>
            <p:cNvSpPr>
              <a:spLocks/>
            </p:cNvSpPr>
            <p:nvPr/>
          </p:nvSpPr>
          <p:spPr bwMode="auto">
            <a:xfrm rot="10800000" flipH="1">
              <a:off x="5165687" y="2052399"/>
              <a:ext cx="195968" cy="251772"/>
            </a:xfrm>
            <a:custGeom>
              <a:avLst/>
              <a:gdLst>
                <a:gd name="T0" fmla="*/ 0 w 7925"/>
                <a:gd name="T1" fmla="*/ 5094 h 10188"/>
                <a:gd name="T2" fmla="*/ 33 w 7925"/>
                <a:gd name="T3" fmla="*/ 0 h 10188"/>
                <a:gd name="T4" fmla="*/ 1648 w 7925"/>
                <a:gd name="T5" fmla="*/ 1021 h 10188"/>
                <a:gd name="T6" fmla="*/ 7132 w 7925"/>
                <a:gd name="T7" fmla="*/ 4554 h 10188"/>
                <a:gd name="T8" fmla="*/ 7921 w 7925"/>
                <a:gd name="T9" fmla="*/ 5094 h 10188"/>
                <a:gd name="T10" fmla="*/ 1320 w 7925"/>
                <a:gd name="T11" fmla="*/ 9375 h 10188"/>
                <a:gd name="T12" fmla="*/ 29 w 7925"/>
                <a:gd name="T13" fmla="*/ 10188 h 10188"/>
                <a:gd name="T14" fmla="*/ 0 w 7925"/>
                <a:gd name="T15" fmla="*/ 5094 h 10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5" h="10188">
                  <a:moveTo>
                    <a:pt x="0" y="5094"/>
                  </a:moveTo>
                  <a:cubicBezTo>
                    <a:pt x="0" y="1287"/>
                    <a:pt x="8" y="0"/>
                    <a:pt x="33" y="0"/>
                  </a:cubicBezTo>
                  <a:cubicBezTo>
                    <a:pt x="50" y="0"/>
                    <a:pt x="777" y="460"/>
                    <a:pt x="1648" y="1021"/>
                  </a:cubicBezTo>
                  <a:cubicBezTo>
                    <a:pt x="3732" y="2365"/>
                    <a:pt x="6142" y="3917"/>
                    <a:pt x="7132" y="4554"/>
                  </a:cubicBezTo>
                  <a:cubicBezTo>
                    <a:pt x="7570" y="4836"/>
                    <a:pt x="7925" y="5079"/>
                    <a:pt x="7921" y="5094"/>
                  </a:cubicBezTo>
                  <a:cubicBezTo>
                    <a:pt x="7912" y="5124"/>
                    <a:pt x="7006" y="5712"/>
                    <a:pt x="1320" y="9375"/>
                  </a:cubicBezTo>
                  <a:cubicBezTo>
                    <a:pt x="626" y="9822"/>
                    <a:pt x="45" y="10188"/>
                    <a:pt x="29" y="10188"/>
                  </a:cubicBezTo>
                  <a:cubicBezTo>
                    <a:pt x="10" y="10188"/>
                    <a:pt x="0" y="8528"/>
                    <a:pt x="0" y="5094"/>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981152" y="5496555"/>
            <a:ext cx="5352424"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 </a:t>
            </a:r>
            <a:endParaRPr lang="zh-TW" altLang="en-US" sz="1400" dirty="0"/>
          </a:p>
        </p:txBody>
      </p:sp>
    </p:spTree>
    <p:extLst>
      <p:ext uri="{BB962C8B-B14F-4D97-AF65-F5344CB8AC3E}">
        <p14:creationId xmlns:p14="http://schemas.microsoft.com/office/powerpoint/2010/main" val="1642100055"/>
      </p:ext>
    </p:extLst>
  </p:cSld>
  <p:clrMapOvr>
    <a:masterClrMapping/>
  </p:clrMapOvr>
  <p:timing>
    <p:tnLst>
      <p:par>
        <p:cTn id="1" dur="indefinite" restart="never" nodeType="tmRoot"/>
      </p:par>
    </p:tnLst>
  </p:timing>
</p:sld>
</file>

<file path=ppt/slides/slide9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985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4"/>
          </p:nvPr>
        </p:nvSpPr>
        <p:spPr/>
      </p:sp>
      <p:sp>
        <p:nvSpPr>
          <p:cNvPr id="6" name="圖片版面配置區 5"/>
          <p:cNvSpPr>
            <a:spLocks noGrp="1"/>
          </p:cNvSpPr>
          <p:nvPr>
            <p:ph type="pic" sz="quarter" idx="15"/>
          </p:nvPr>
        </p:nvSpPr>
        <p:spPr/>
      </p:sp>
      <p:sp>
        <p:nvSpPr>
          <p:cNvPr id="7" name="圖片版面配置區 6"/>
          <p:cNvSpPr>
            <a:spLocks noGrp="1"/>
          </p:cNvSpPr>
          <p:nvPr>
            <p:ph type="pic" sz="quarter" idx="16"/>
          </p:nvPr>
        </p:nvSpPr>
        <p:spPr/>
      </p:sp>
    </p:spTree>
    <p:extLst>
      <p:ext uri="{BB962C8B-B14F-4D97-AF65-F5344CB8AC3E}">
        <p14:creationId xmlns:p14="http://schemas.microsoft.com/office/powerpoint/2010/main" val="3902401621"/>
      </p:ext>
    </p:extLst>
  </p:cSld>
  <p:clrMapOvr>
    <a:masterClrMapping/>
  </p:clrMapOvr>
  <p:timing>
    <p:tnLst>
      <p:par>
        <p:cTn id="1" dur="indefinite" restart="never" nodeType="tmRoot"/>
      </p:par>
    </p:tnLst>
  </p:timing>
</p:sld>
</file>

<file path=ppt/slides/slide9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986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5"/>
          </p:nvPr>
        </p:nvPicPr>
        <p:blipFill rotWithShape="1">
          <a:blip r:embed="rId4" cstate="email">
            <a:extLst>
              <a:ext uri="{28A0092B-C50C-407E-A947-70E740481C1C}">
                <a14:useLocalDpi xmlns:a14="http://schemas.microsoft.com/office/drawing/2010/main"/>
              </a:ext>
            </a:extLst>
          </a:blip>
          <a:srcRect/>
          <a:stretch/>
        </p:blipFill>
        <p:spPr/>
      </p:pic>
      <p:pic>
        <p:nvPicPr>
          <p:cNvPr id="24" name="圖片版面配置區 23"/>
          <p:cNvPicPr>
            <a:picLocks noGrp="1" noChangeAspect="1"/>
          </p:cNvPicPr>
          <p:nvPr>
            <p:ph type="pic" sz="quarter" idx="14"/>
          </p:nvPr>
        </p:nvPicPr>
        <p:blipFill>
          <a:blip r:embed="rId5" cstate="email">
            <a:extLst>
              <a:ext uri="{28A0092B-C50C-407E-A947-70E740481C1C}">
                <a14:useLocalDpi xmlns:a14="http://schemas.microsoft.com/office/drawing/2010/main"/>
              </a:ext>
            </a:extLst>
          </a:blip>
          <a:srcRect/>
          <a:stretch>
            <a:fillRect/>
          </a:stretch>
        </p:blipFill>
        <p:spPr/>
      </p:pic>
      <p:sp>
        <p:nvSpPr>
          <p:cNvPr id="8" name="矩形 7"/>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9" name="文字方塊 8"/>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491</a:t>
            </a:r>
            <a:endParaRPr lang="zh-TW" altLang="en-US" sz="3600" dirty="0">
              <a:solidFill>
                <a:schemeClr val="bg1">
                  <a:lumMod val="50000"/>
                </a:schemeClr>
              </a:solidFill>
            </a:endParaRPr>
          </a:p>
        </p:txBody>
      </p:sp>
      <p:sp>
        <p:nvSpPr>
          <p:cNvPr id="10" name="文字方塊 51"/>
          <p:cNvSpPr txBox="1"/>
          <p:nvPr/>
        </p:nvSpPr>
        <p:spPr>
          <a:xfrm>
            <a:off x="471813" y="4946723"/>
            <a:ext cx="6081387"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1680389239"/>
      </p:ext>
    </p:extLst>
  </p:cSld>
  <p:clrMapOvr>
    <a:masterClrMapping/>
  </p:clrMapOvr>
  <p:timing>
    <p:tnLst>
      <p:par>
        <p:cTn id="1" dur="indefinite" restart="never" nodeType="tmRoot"/>
      </p:par>
    </p:tnLst>
  </p:timing>
</p:sld>
</file>

<file path=ppt/slides/slide9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987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Tree>
    <p:extLst>
      <p:ext uri="{BB962C8B-B14F-4D97-AF65-F5344CB8AC3E}">
        <p14:creationId xmlns:p14="http://schemas.microsoft.com/office/powerpoint/2010/main" val="3982602019"/>
      </p:ext>
    </p:extLst>
  </p:cSld>
  <p:clrMapOvr>
    <a:masterClrMapping/>
  </p:clrMapOvr>
  <p:timing>
    <p:tnLst>
      <p:par>
        <p:cTn id="1" dur="indefinite" restart="never" nodeType="tmRoot"/>
      </p:par>
    </p:tnLst>
  </p:timing>
</p:sld>
</file>

<file path=ppt/slides/slide9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988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1" name="圖片版面配置區 10"/>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圖片版面配置區 11"/>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492</a:t>
            </a:r>
            <a:endParaRPr lang="zh-TW" altLang="en-US" sz="3600" dirty="0">
              <a:solidFill>
                <a:schemeClr val="bg1">
                  <a:lumMod val="50000"/>
                </a:schemeClr>
              </a:solidFill>
            </a:endParaRPr>
          </a:p>
        </p:txBody>
      </p:sp>
      <p:sp>
        <p:nvSpPr>
          <p:cNvPr id="9" name="文字方塊 51"/>
          <p:cNvSpPr txBox="1"/>
          <p:nvPr/>
        </p:nvSpPr>
        <p:spPr>
          <a:xfrm>
            <a:off x="679528" y="5102937"/>
            <a:ext cx="7784944" cy="830997"/>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600" dirty="0" smtClean="0"/>
              <a:t>The quick brown fox jumps over the lazy dog. </a:t>
            </a:r>
            <a:r>
              <a:rPr lang="en-US" altLang="zh-TW" sz="1600" dirty="0"/>
              <a:t>The quick brown fox jumps over the lazy dog. The quick brown fox jumps over the lazy dog. The quick brown fox jumps over the lazy dog. </a:t>
            </a:r>
          </a:p>
        </p:txBody>
      </p:sp>
    </p:spTree>
    <p:extLst>
      <p:ext uri="{BB962C8B-B14F-4D97-AF65-F5344CB8AC3E}">
        <p14:creationId xmlns:p14="http://schemas.microsoft.com/office/powerpoint/2010/main" val="2242982466"/>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圖片版面配置區 21"/>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18"/>
          </p:nvPr>
        </p:nvPicPr>
        <p:blipFill>
          <a:blip r:embed="rId6" cstate="email">
            <a:extLst>
              <a:ext uri="{28A0092B-C50C-407E-A947-70E740481C1C}">
                <a14:useLocalDpi xmlns:a14="http://schemas.microsoft.com/office/drawing/2010/main"/>
              </a:ext>
            </a:extLst>
          </a:blip>
          <a:srcRect/>
          <a:stretch>
            <a:fillRect/>
          </a:stretch>
        </p:blipFill>
        <p:spPr/>
      </p:pic>
      <p:sp>
        <p:nvSpPr>
          <p:cNvPr id="4" name="頁尾版面配置區 3"/>
          <p:cNvSpPr>
            <a:spLocks noGrp="1"/>
          </p:cNvSpPr>
          <p:nvPr>
            <p:ph type="ftr" sz="quarter" idx="19"/>
          </p:nvPr>
        </p:nvSpPr>
        <p:spPr/>
        <p:txBody>
          <a:bodyPr/>
          <a:lstStyle/>
          <a:p>
            <a:r>
              <a:rPr lang="zh-TW" altLang="en-US" smtClean="0"/>
              <a:t>商業簡報網 </a:t>
            </a:r>
            <a:r>
              <a:rPr lang="en-US" altLang="zh-TW" smtClean="0"/>
              <a:t>X Matter Lab</a:t>
            </a:r>
            <a:endParaRPr lang="zh-TW" altLang="en-US" dirty="0"/>
          </a:p>
        </p:txBody>
      </p:sp>
      <p:sp>
        <p:nvSpPr>
          <p:cNvPr id="5" name="投影片編號版面配置區 4"/>
          <p:cNvSpPr>
            <a:spLocks noGrp="1"/>
          </p:cNvSpPr>
          <p:nvPr>
            <p:ph type="sldNum" sz="quarter" idx="20"/>
          </p:nvPr>
        </p:nvSpPr>
        <p:spPr/>
        <p:txBody>
          <a:bodyPr/>
          <a:lstStyle/>
          <a:p>
            <a:fld id="{E27FD744-A41C-4EAD-96D0-2F84A994B62C}" type="slidenum">
              <a:rPr lang="zh-TW" altLang="en-US" smtClean="0"/>
              <a:t>98</a:t>
            </a:fld>
            <a:endParaRPr lang="zh-TW" altLang="en-US"/>
          </a:p>
        </p:txBody>
      </p:sp>
      <p:pic>
        <p:nvPicPr>
          <p:cNvPr id="21" name="圖片版面配置區 20"/>
          <p:cNvPicPr>
            <a:picLocks noGrp="1" noChangeAspect="1"/>
          </p:cNvPicPr>
          <p:nvPr>
            <p:ph type="pic" sz="quarter" idx="14"/>
          </p:nvPr>
        </p:nvPicPr>
        <p:blipFill>
          <a:blip r:embed="rId7" cstate="email">
            <a:extLst>
              <a:ext uri="{28A0092B-C50C-407E-A947-70E740481C1C}">
                <a14:useLocalDpi xmlns:a14="http://schemas.microsoft.com/office/drawing/2010/main"/>
              </a:ext>
            </a:extLst>
          </a:blip>
          <a:srcRect/>
          <a:stretch>
            <a:fillRect/>
          </a:stretch>
        </p:blipFill>
        <p:spPr/>
      </p:pic>
      <p:sp>
        <p:nvSpPr>
          <p:cNvPr id="27" name="矩形 2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1" name="文字方塊 10"/>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047</a:t>
            </a:r>
            <a:endParaRPr lang="zh-TW" altLang="en-US" sz="3600" dirty="0">
              <a:solidFill>
                <a:schemeClr val="bg1">
                  <a:lumMod val="50000"/>
                </a:schemeClr>
              </a:solidFill>
            </a:endParaRPr>
          </a:p>
        </p:txBody>
      </p:sp>
      <p:sp>
        <p:nvSpPr>
          <p:cNvPr id="12" name="矩形 11"/>
          <p:cNvSpPr/>
          <p:nvPr/>
        </p:nvSpPr>
        <p:spPr>
          <a:xfrm>
            <a:off x="5387690" y="201049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3" name="矩形 12"/>
          <p:cNvSpPr/>
          <p:nvPr/>
        </p:nvSpPr>
        <p:spPr>
          <a:xfrm>
            <a:off x="5387690" y="306205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4" name="矩形 13"/>
          <p:cNvSpPr/>
          <p:nvPr/>
        </p:nvSpPr>
        <p:spPr>
          <a:xfrm>
            <a:off x="5387690" y="411361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sp>
        <p:nvSpPr>
          <p:cNvPr id="15" name="矩形 14"/>
          <p:cNvSpPr/>
          <p:nvPr/>
        </p:nvSpPr>
        <p:spPr>
          <a:xfrm>
            <a:off x="5387690" y="5165170"/>
            <a:ext cx="3405958"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nvGrpSpPr>
          <p:cNvPr id="16" name="群組 15"/>
          <p:cNvGrpSpPr/>
          <p:nvPr/>
        </p:nvGrpSpPr>
        <p:grpSpPr>
          <a:xfrm>
            <a:off x="4901724" y="3220797"/>
            <a:ext cx="421170" cy="421170"/>
            <a:chOff x="5023476" y="3019260"/>
            <a:chExt cx="421170" cy="421170"/>
          </a:xfrm>
        </p:grpSpPr>
        <p:sp>
          <p:nvSpPr>
            <p:cNvPr id="17" name="橢圓 16"/>
            <p:cNvSpPr/>
            <p:nvPr/>
          </p:nvSpPr>
          <p:spPr>
            <a:xfrm>
              <a:off x="5023476" y="3019260"/>
              <a:ext cx="421170" cy="4211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18" name="加號 1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19" name="群組 18"/>
          <p:cNvGrpSpPr/>
          <p:nvPr/>
        </p:nvGrpSpPr>
        <p:grpSpPr>
          <a:xfrm>
            <a:off x="4901724" y="2169237"/>
            <a:ext cx="421170" cy="421170"/>
            <a:chOff x="5023476" y="3019260"/>
            <a:chExt cx="421170" cy="421170"/>
          </a:xfrm>
        </p:grpSpPr>
        <p:sp>
          <p:nvSpPr>
            <p:cNvPr id="20" name="橢圓 19"/>
            <p:cNvSpPr/>
            <p:nvPr/>
          </p:nvSpPr>
          <p:spPr>
            <a:xfrm>
              <a:off x="5023476" y="3019260"/>
              <a:ext cx="421170" cy="4211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8" name="加號 27"/>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29" name="群組 28"/>
          <p:cNvGrpSpPr/>
          <p:nvPr/>
        </p:nvGrpSpPr>
        <p:grpSpPr>
          <a:xfrm>
            <a:off x="4901724" y="4272357"/>
            <a:ext cx="421170" cy="421170"/>
            <a:chOff x="5023476" y="3019260"/>
            <a:chExt cx="421170" cy="421170"/>
          </a:xfrm>
        </p:grpSpPr>
        <p:sp>
          <p:nvSpPr>
            <p:cNvPr id="30" name="橢圓 29"/>
            <p:cNvSpPr/>
            <p:nvPr/>
          </p:nvSpPr>
          <p:spPr>
            <a:xfrm>
              <a:off x="5023476" y="3019260"/>
              <a:ext cx="421170" cy="4211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1" name="加號 30"/>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grpSp>
        <p:nvGrpSpPr>
          <p:cNvPr id="32" name="群組 31"/>
          <p:cNvGrpSpPr/>
          <p:nvPr/>
        </p:nvGrpSpPr>
        <p:grpSpPr>
          <a:xfrm>
            <a:off x="4901724" y="5323917"/>
            <a:ext cx="421170" cy="421170"/>
            <a:chOff x="5023476" y="3019260"/>
            <a:chExt cx="421170" cy="421170"/>
          </a:xfrm>
        </p:grpSpPr>
        <p:sp>
          <p:nvSpPr>
            <p:cNvPr id="33" name="橢圓 32"/>
            <p:cNvSpPr/>
            <p:nvPr/>
          </p:nvSpPr>
          <p:spPr>
            <a:xfrm>
              <a:off x="5023476" y="3019260"/>
              <a:ext cx="421170" cy="4211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34" name="加號 33"/>
            <p:cNvSpPr/>
            <p:nvPr/>
          </p:nvSpPr>
          <p:spPr>
            <a:xfrm>
              <a:off x="5086424" y="3082208"/>
              <a:ext cx="295275" cy="295275"/>
            </a:xfrm>
            <a:prstGeom prst="mathPlu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spTree>
    <p:extLst>
      <p:ext uri="{BB962C8B-B14F-4D97-AF65-F5344CB8AC3E}">
        <p14:creationId xmlns:p14="http://schemas.microsoft.com/office/powerpoint/2010/main" val="258183444"/>
      </p:ext>
    </p:extLst>
  </p:cSld>
  <p:clrMapOvr>
    <a:masterClrMapping/>
  </p:clrMapOvr>
  <p:timing>
    <p:tnLst>
      <p:par>
        <p:cTn id="1" dur="indefinite" restart="never" nodeType="tmRoot"/>
      </p:par>
    </p:tnLst>
  </p:timing>
</p:sld>
</file>

<file path=ppt/slides/slide9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989</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Tree>
    <p:extLst>
      <p:ext uri="{BB962C8B-B14F-4D97-AF65-F5344CB8AC3E}">
        <p14:creationId xmlns:p14="http://schemas.microsoft.com/office/powerpoint/2010/main" val="2199375915"/>
      </p:ext>
    </p:extLst>
  </p:cSld>
  <p:clrMapOvr>
    <a:masterClrMapping/>
  </p:clrMapOvr>
  <p:timing>
    <p:tnLst>
      <p:par>
        <p:cTn id="1" dur="indefinite" restart="never" nodeType="tmRoot"/>
      </p:par>
    </p:tnLst>
  </p:timing>
</p:sld>
</file>

<file path=ppt/slides/slide9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990</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6" name="圖片版面配置區 15"/>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圖片版面配置區 16"/>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7"/>
          </p:nvPr>
        </p:nvPicPr>
        <p:blipFill>
          <a:blip r:embed="rId6"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8"/>
          </p:nvPr>
        </p:nvPicPr>
        <p:blipFill>
          <a:blip r:embed="rId7"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9"/>
          </p:nvPr>
        </p:nvPicPr>
        <p:blipFill>
          <a:blip r:embed="rId8" cstate="email">
            <a:extLst>
              <a:ext uri="{28A0092B-C50C-407E-A947-70E740481C1C}">
                <a14:useLocalDpi xmlns:a14="http://schemas.microsoft.com/office/drawing/2010/main"/>
              </a:ext>
            </a:extLst>
          </a:blip>
          <a:srcRect/>
          <a:stretch>
            <a:fillRect/>
          </a:stretch>
        </p:blipFill>
        <p:spPr/>
      </p:pic>
      <p:sp>
        <p:nvSpPr>
          <p:cNvPr id="11" name="矩形 10"/>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2" name="文字方塊 11"/>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493</a:t>
            </a:r>
            <a:endParaRPr lang="zh-TW" altLang="en-US" sz="3600" dirty="0">
              <a:solidFill>
                <a:schemeClr val="bg1">
                  <a:lumMod val="50000"/>
                </a:schemeClr>
              </a:solidFill>
            </a:endParaRPr>
          </a:p>
        </p:txBody>
      </p:sp>
      <p:sp>
        <p:nvSpPr>
          <p:cNvPr id="27" name="文字方塊 5"/>
          <p:cNvSpPr txBox="1"/>
          <p:nvPr/>
        </p:nvSpPr>
        <p:spPr>
          <a:xfrm>
            <a:off x="5901061" y="2307246"/>
            <a:ext cx="2785739"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28" name="文字方塊 6"/>
          <p:cNvSpPr txBox="1"/>
          <p:nvPr/>
        </p:nvSpPr>
        <p:spPr>
          <a:xfrm>
            <a:off x="5901062" y="1510077"/>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29" name="直線接點 28"/>
          <p:cNvCxnSpPr/>
          <p:nvPr/>
        </p:nvCxnSpPr>
        <p:spPr>
          <a:xfrm>
            <a:off x="6011504" y="2167422"/>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文字方塊 5"/>
          <p:cNvSpPr txBox="1"/>
          <p:nvPr/>
        </p:nvSpPr>
        <p:spPr>
          <a:xfrm>
            <a:off x="770272" y="5484026"/>
            <a:ext cx="2785739" cy="738664"/>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smtClean="0"/>
              <a:t>The quick brown fox jumps over the lazy dog. </a:t>
            </a:r>
            <a:r>
              <a:rPr lang="en-US" sz="1400" dirty="0"/>
              <a:t>The quick brown fox jumps over the lazy dog. </a:t>
            </a:r>
          </a:p>
        </p:txBody>
      </p:sp>
      <p:sp>
        <p:nvSpPr>
          <p:cNvPr id="31" name="文字方塊 6"/>
          <p:cNvSpPr txBox="1"/>
          <p:nvPr/>
        </p:nvSpPr>
        <p:spPr>
          <a:xfrm>
            <a:off x="770273" y="4686857"/>
            <a:ext cx="1248220" cy="58477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3200" b="1" dirty="0" smtClean="0"/>
              <a:t>Title</a:t>
            </a:r>
          </a:p>
        </p:txBody>
      </p:sp>
      <p:cxnSp>
        <p:nvCxnSpPr>
          <p:cNvPr id="32" name="直線接點 31"/>
          <p:cNvCxnSpPr/>
          <p:nvPr/>
        </p:nvCxnSpPr>
        <p:spPr>
          <a:xfrm>
            <a:off x="880715" y="5344202"/>
            <a:ext cx="16762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3454360"/>
      </p:ext>
    </p:extLst>
  </p:cSld>
  <p:clrMapOvr>
    <a:masterClrMapping/>
  </p:clrMapOvr>
  <p:timing>
    <p:tnLst>
      <p:par>
        <p:cTn id="1" dur="indefinite" restart="never" nodeType="tmRoot"/>
      </p:par>
    </p:tnLst>
  </p:timing>
</p:sld>
</file>

<file path=ppt/slides/slide9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991</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7"/>
          </p:nvPr>
        </p:nvSpPr>
        <p:spPr/>
      </p:sp>
      <p:sp>
        <p:nvSpPr>
          <p:cNvPr id="9" name="圖片版面配置區 8"/>
          <p:cNvSpPr>
            <a:spLocks noGrp="1"/>
          </p:cNvSpPr>
          <p:nvPr>
            <p:ph type="pic" sz="quarter" idx="18"/>
          </p:nvPr>
        </p:nvSpPr>
        <p:spPr/>
      </p:sp>
      <p:sp>
        <p:nvSpPr>
          <p:cNvPr id="10" name="圖片版面配置區 9"/>
          <p:cNvSpPr>
            <a:spLocks noGrp="1"/>
          </p:cNvSpPr>
          <p:nvPr>
            <p:ph type="pic" sz="quarter" idx="19"/>
          </p:nvPr>
        </p:nvSpPr>
        <p:spPr/>
      </p:sp>
    </p:spTree>
    <p:extLst>
      <p:ext uri="{BB962C8B-B14F-4D97-AF65-F5344CB8AC3E}">
        <p14:creationId xmlns:p14="http://schemas.microsoft.com/office/powerpoint/2010/main" val="425518960"/>
      </p:ext>
    </p:extLst>
  </p:cSld>
  <p:clrMapOvr>
    <a:masterClrMapping/>
  </p:clrMapOvr>
  <p:timing>
    <p:tnLst>
      <p:par>
        <p:cTn id="1" dur="indefinite" restart="never" nodeType="tmRoot"/>
      </p:par>
    </p:tnLst>
  </p:timing>
</p:sld>
</file>

<file path=ppt/slides/slide9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992</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4" name="圖片版面配置區 13"/>
          <p:cNvPicPr>
            <a:picLocks noGrp="1" noChangeAspect="1"/>
          </p:cNvPicPr>
          <p:nvPr>
            <p:ph type="pic" sz="quarter" idx="14"/>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18"/>
          </p:nvPr>
        </p:nvPicPr>
        <p:blipFill>
          <a:blip r:embed="rId3" cstate="email">
            <a:extLst>
              <a:ext uri="{28A0092B-C50C-407E-A947-70E740481C1C}">
                <a14:useLocalDpi xmlns:a14="http://schemas.microsoft.com/office/drawing/2010/main"/>
              </a:ext>
            </a:extLst>
          </a:blip>
          <a:srcRect/>
          <a:stretch>
            <a:fillRect/>
          </a:stretch>
        </p:blipFill>
        <p:spPr/>
      </p:pic>
      <p:pic>
        <p:nvPicPr>
          <p:cNvPr id="18" name="圖片版面配置區 17"/>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sp>
        <p:nvSpPr>
          <p:cNvPr id="7" name="矩形 6"/>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8" name="文字方塊 7"/>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494</a:t>
            </a:r>
            <a:endParaRPr lang="zh-TW" altLang="en-US" sz="3600" dirty="0">
              <a:solidFill>
                <a:schemeClr val="bg1">
                  <a:lumMod val="50000"/>
                </a:schemeClr>
              </a:solidFill>
            </a:endParaRPr>
          </a:p>
        </p:txBody>
      </p:sp>
      <p:sp>
        <p:nvSpPr>
          <p:cNvPr id="9" name="文字方塊 12"/>
          <p:cNvSpPr txBox="1"/>
          <p:nvPr/>
        </p:nvSpPr>
        <p:spPr>
          <a:xfrm>
            <a:off x="1096973" y="4520895"/>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Agenda</a:t>
            </a:r>
            <a:endParaRPr lang="zh-TW" altLang="en-US" sz="2400" dirty="0"/>
          </a:p>
        </p:txBody>
      </p:sp>
      <p:sp>
        <p:nvSpPr>
          <p:cNvPr id="10" name="矩形 9"/>
          <p:cNvSpPr/>
          <p:nvPr/>
        </p:nvSpPr>
        <p:spPr>
          <a:xfrm>
            <a:off x="1096973" y="4923359"/>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1" name="文字方塊 14"/>
          <p:cNvSpPr txBox="1"/>
          <p:nvPr/>
        </p:nvSpPr>
        <p:spPr>
          <a:xfrm>
            <a:off x="1096973" y="5418318"/>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Process</a:t>
            </a:r>
            <a:endParaRPr lang="zh-TW" altLang="en-US" sz="2400" dirty="0"/>
          </a:p>
        </p:txBody>
      </p:sp>
      <p:sp>
        <p:nvSpPr>
          <p:cNvPr id="12" name="矩形 11"/>
          <p:cNvSpPr/>
          <p:nvPr/>
        </p:nvSpPr>
        <p:spPr>
          <a:xfrm>
            <a:off x="1096973" y="5820782"/>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3" name="文字方塊 16"/>
          <p:cNvSpPr txBox="1"/>
          <p:nvPr/>
        </p:nvSpPr>
        <p:spPr>
          <a:xfrm>
            <a:off x="6463703" y="1296567"/>
            <a:ext cx="1294119"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altLang="zh-TW" sz="2400" dirty="0"/>
              <a:t>Security</a:t>
            </a:r>
            <a:endParaRPr lang="zh-TW" altLang="en-US" sz="2400" dirty="0"/>
          </a:p>
        </p:txBody>
      </p:sp>
      <p:sp>
        <p:nvSpPr>
          <p:cNvPr id="16" name="矩形 15"/>
          <p:cNvSpPr/>
          <p:nvPr/>
        </p:nvSpPr>
        <p:spPr>
          <a:xfrm>
            <a:off x="6463703" y="1699031"/>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sp>
        <p:nvSpPr>
          <p:cNvPr id="17" name="文字方塊 18"/>
          <p:cNvSpPr txBox="1"/>
          <p:nvPr/>
        </p:nvSpPr>
        <p:spPr>
          <a:xfrm>
            <a:off x="6463703" y="2193990"/>
            <a:ext cx="1685846" cy="461665"/>
          </a:xfrm>
          <a:prstGeom prst="rect">
            <a:avLst/>
          </a:prstGeom>
          <a:noFill/>
        </p:spPr>
        <p:txBody>
          <a:bodyPr wrap="square" rtlCol="0">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2400" dirty="0"/>
              <a:t>Success</a:t>
            </a:r>
            <a:endParaRPr lang="zh-TW" altLang="en-US" sz="2400" dirty="0"/>
          </a:p>
        </p:txBody>
      </p:sp>
      <p:sp>
        <p:nvSpPr>
          <p:cNvPr id="19" name="矩形 18"/>
          <p:cNvSpPr/>
          <p:nvPr/>
        </p:nvSpPr>
        <p:spPr>
          <a:xfrm>
            <a:off x="6463703" y="2596454"/>
            <a:ext cx="2535850" cy="523220"/>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a:t>
            </a:r>
            <a:endParaRPr lang="zh-TW" altLang="en-US" sz="1400" dirty="0"/>
          </a:p>
        </p:txBody>
      </p:sp>
      <p:grpSp>
        <p:nvGrpSpPr>
          <p:cNvPr id="20" name="群組 19"/>
          <p:cNvGrpSpPr/>
          <p:nvPr/>
        </p:nvGrpSpPr>
        <p:grpSpPr>
          <a:xfrm>
            <a:off x="557292" y="5650115"/>
            <a:ext cx="523644" cy="523644"/>
            <a:chOff x="5731184" y="3068960"/>
            <a:chExt cx="816070" cy="816070"/>
          </a:xfrm>
        </p:grpSpPr>
        <p:sp>
          <p:nvSpPr>
            <p:cNvPr id="21" name="橢圓 20"/>
            <p:cNvSpPr/>
            <p:nvPr/>
          </p:nvSpPr>
          <p:spPr>
            <a:xfrm>
              <a:off x="5731184" y="3068960"/>
              <a:ext cx="816070" cy="8160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22" name="群組 21"/>
            <p:cNvGrpSpPr/>
            <p:nvPr/>
          </p:nvGrpSpPr>
          <p:grpSpPr>
            <a:xfrm>
              <a:off x="5935646" y="3308966"/>
              <a:ext cx="407146" cy="336058"/>
              <a:chOff x="13079250" y="23448756"/>
              <a:chExt cx="2967819" cy="2449630"/>
            </a:xfrm>
            <a:solidFill>
              <a:schemeClr val="bg1"/>
            </a:solidFill>
          </p:grpSpPr>
          <p:sp>
            <p:nvSpPr>
              <p:cNvPr id="23" name="手繪多邊形 22"/>
              <p:cNvSpPr>
                <a:spLocks/>
              </p:cNvSpPr>
              <p:nvPr/>
            </p:nvSpPr>
            <p:spPr bwMode="auto">
              <a:xfrm>
                <a:off x="13079250" y="23448756"/>
                <a:ext cx="2967819" cy="2449630"/>
              </a:xfrm>
              <a:custGeom>
                <a:avLst/>
                <a:gdLst>
                  <a:gd name="connsiteX0" fmla="*/ 2007528 w 4024625"/>
                  <a:gd name="connsiteY0" fmla="*/ 1087436 h 3321916"/>
                  <a:gd name="connsiteX1" fmla="*/ 1840007 w 4024625"/>
                  <a:gd name="connsiteY1" fmla="*/ 1101840 h 3321916"/>
                  <a:gd name="connsiteX2" fmla="*/ 1743097 w 4024625"/>
                  <a:gd name="connsiteY2" fmla="*/ 1122724 h 3321916"/>
                  <a:gd name="connsiteX3" fmla="*/ 1609441 w 4024625"/>
                  <a:gd name="connsiteY3" fmla="*/ 1178896 h 3321916"/>
                  <a:gd name="connsiteX4" fmla="*/ 1096431 w 4024625"/>
                  <a:gd name="connsiteY4" fmla="*/ 1856928 h 3321916"/>
                  <a:gd name="connsiteX5" fmla="*/ 1116966 w 4024625"/>
                  <a:gd name="connsiteY5" fmla="*/ 2260216 h 3321916"/>
                  <a:gd name="connsiteX6" fmla="*/ 1819472 w 4024625"/>
                  <a:gd name="connsiteY6" fmla="*/ 2915204 h 3321916"/>
                  <a:gd name="connsiteX7" fmla="*/ 1895847 w 4024625"/>
                  <a:gd name="connsiteY7" fmla="*/ 2930328 h 3321916"/>
                  <a:gd name="connsiteX8" fmla="*/ 2217919 w 4024625"/>
                  <a:gd name="connsiteY8" fmla="*/ 2911604 h 3321916"/>
                  <a:gd name="connsiteX9" fmla="*/ 2875753 w 4024625"/>
                  <a:gd name="connsiteY9" fmla="*/ 2323952 h 3321916"/>
                  <a:gd name="connsiteX10" fmla="*/ 2922227 w 4024625"/>
                  <a:gd name="connsiteY10" fmla="*/ 2006360 h 3321916"/>
                  <a:gd name="connsiteX11" fmla="*/ 2861343 w 4024625"/>
                  <a:gd name="connsiteY11" fmla="*/ 1660684 h 3321916"/>
                  <a:gd name="connsiteX12" fmla="*/ 2600515 w 4024625"/>
                  <a:gd name="connsiteY12" fmla="*/ 1300604 h 3321916"/>
                  <a:gd name="connsiteX13" fmla="*/ 2271958 w 4024625"/>
                  <a:gd name="connsiteY13" fmla="*/ 1122364 h 3321916"/>
                  <a:gd name="connsiteX14" fmla="*/ 2175409 w 4024625"/>
                  <a:gd name="connsiteY14" fmla="*/ 1101840 h 3321916"/>
                  <a:gd name="connsiteX15" fmla="*/ 2007528 w 4024625"/>
                  <a:gd name="connsiteY15" fmla="*/ 1087436 h 3321916"/>
                  <a:gd name="connsiteX16" fmla="*/ 691176 w 4024625"/>
                  <a:gd name="connsiteY16" fmla="*/ 884236 h 3321916"/>
                  <a:gd name="connsiteX17" fmla="*/ 395695 w 4024625"/>
                  <a:gd name="connsiteY17" fmla="*/ 895036 h 3321916"/>
                  <a:gd name="connsiteX18" fmla="*/ 376237 w 4024625"/>
                  <a:gd name="connsiteY18" fmla="*/ 1095956 h 3321916"/>
                  <a:gd name="connsiteX19" fmla="*/ 388128 w 4024625"/>
                  <a:gd name="connsiteY19" fmla="*/ 1299032 h 3321916"/>
                  <a:gd name="connsiteX20" fmla="*/ 691176 w 4024625"/>
                  <a:gd name="connsiteY20" fmla="*/ 1311272 h 3321916"/>
                  <a:gd name="connsiteX21" fmla="*/ 994223 w 4024625"/>
                  <a:gd name="connsiteY21" fmla="*/ 1299032 h 3321916"/>
                  <a:gd name="connsiteX22" fmla="*/ 1006475 w 4024625"/>
                  <a:gd name="connsiteY22" fmla="*/ 1095956 h 3321916"/>
                  <a:gd name="connsiteX23" fmla="*/ 987017 w 4024625"/>
                  <a:gd name="connsiteY23" fmla="*/ 895036 h 3321916"/>
                  <a:gd name="connsiteX24" fmla="*/ 691176 w 4024625"/>
                  <a:gd name="connsiteY24" fmla="*/ 884236 h 3321916"/>
                  <a:gd name="connsiteX25" fmla="*/ 1504906 w 4024625"/>
                  <a:gd name="connsiteY25" fmla="*/ 0 h 3321916"/>
                  <a:gd name="connsiteX26" fmla="*/ 2007262 w 4024625"/>
                  <a:gd name="connsiteY26" fmla="*/ 0 h 3321916"/>
                  <a:gd name="connsiteX27" fmla="*/ 2509258 w 4024625"/>
                  <a:gd name="connsiteY27" fmla="*/ 0 h 3321916"/>
                  <a:gd name="connsiteX28" fmla="*/ 2657624 w 4024625"/>
                  <a:gd name="connsiteY28" fmla="*/ 247692 h 3321916"/>
                  <a:gd name="connsiteX29" fmla="*/ 2828316 w 4024625"/>
                  <a:gd name="connsiteY29" fmla="*/ 501868 h 3321916"/>
                  <a:gd name="connsiteX30" fmla="*/ 3367404 w 4024625"/>
                  <a:gd name="connsiteY30" fmla="*/ 507988 h 3321916"/>
                  <a:gd name="connsiteX31" fmla="*/ 3906130 w 4024625"/>
                  <a:gd name="connsiteY31" fmla="*/ 519508 h 3321916"/>
                  <a:gd name="connsiteX32" fmla="*/ 3961588 w 4024625"/>
                  <a:gd name="connsiteY32" fmla="*/ 562352 h 3321916"/>
                  <a:gd name="connsiteX33" fmla="*/ 4024607 w 4024625"/>
                  <a:gd name="connsiteY33" fmla="*/ 1909552 h 3321916"/>
                  <a:gd name="connsiteX34" fmla="*/ 4011283 w 4024625"/>
                  <a:gd name="connsiteY34" fmla="*/ 3168188 h 3321916"/>
                  <a:gd name="connsiteX35" fmla="*/ 3887404 w 4024625"/>
                  <a:gd name="connsiteY35" fmla="*/ 3301396 h 3321916"/>
                  <a:gd name="connsiteX36" fmla="*/ 2004381 w 4024625"/>
                  <a:gd name="connsiteY36" fmla="*/ 3321556 h 3321916"/>
                  <a:gd name="connsiteX37" fmla="*/ 133601 w 4024625"/>
                  <a:gd name="connsiteY37" fmla="*/ 3306436 h 3321916"/>
                  <a:gd name="connsiteX38" fmla="*/ 28809 w 4024625"/>
                  <a:gd name="connsiteY38" fmla="*/ 3226872 h 3321916"/>
                  <a:gd name="connsiteX39" fmla="*/ 0 w 4024625"/>
                  <a:gd name="connsiteY39" fmla="*/ 3187268 h 3321916"/>
                  <a:gd name="connsiteX40" fmla="*/ 0 w 4024625"/>
                  <a:gd name="connsiteY40" fmla="*/ 1913152 h 3321916"/>
                  <a:gd name="connsiteX41" fmla="*/ 11524 w 4024625"/>
                  <a:gd name="connsiteY41" fmla="*/ 616716 h 3321916"/>
                  <a:gd name="connsiteX42" fmla="*/ 103712 w 4024625"/>
                  <a:gd name="connsiteY42" fmla="*/ 522388 h 3321916"/>
                  <a:gd name="connsiteX43" fmla="*/ 654683 w 4024625"/>
                  <a:gd name="connsiteY43" fmla="*/ 507988 h 3321916"/>
                  <a:gd name="connsiteX44" fmla="*/ 1177925 w 4024625"/>
                  <a:gd name="connsiteY44" fmla="*/ 507988 h 3321916"/>
                  <a:gd name="connsiteX45" fmla="*/ 1203853 w 4024625"/>
                  <a:gd name="connsiteY45" fmla="*/ 485308 h 3321916"/>
                  <a:gd name="connsiteX46" fmla="*/ 1367344 w 4024625"/>
                  <a:gd name="connsiteY46" fmla="*/ 231132 h 332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24625" h="3321916">
                    <a:moveTo>
                      <a:pt x="2007528" y="1087436"/>
                    </a:moveTo>
                    <a:cubicBezTo>
                      <a:pt x="1951687" y="1087436"/>
                      <a:pt x="1876033" y="1093916"/>
                      <a:pt x="1840007" y="1101840"/>
                    </a:cubicBezTo>
                    <a:cubicBezTo>
                      <a:pt x="1803621" y="1109400"/>
                      <a:pt x="1760029" y="1119124"/>
                      <a:pt x="1743097" y="1122724"/>
                    </a:cubicBezTo>
                    <a:cubicBezTo>
                      <a:pt x="1726525" y="1126324"/>
                      <a:pt x="1666362" y="1151532"/>
                      <a:pt x="1609441" y="1178896"/>
                    </a:cubicBezTo>
                    <a:cubicBezTo>
                      <a:pt x="1336724" y="1309604"/>
                      <a:pt x="1148309" y="1558780"/>
                      <a:pt x="1096431" y="1856928"/>
                    </a:cubicBezTo>
                    <a:cubicBezTo>
                      <a:pt x="1079499" y="1953788"/>
                      <a:pt x="1090667" y="2171996"/>
                      <a:pt x="1116966" y="2260216"/>
                    </a:cubicBezTo>
                    <a:cubicBezTo>
                      <a:pt x="1216398" y="2593652"/>
                      <a:pt x="1494518" y="2852908"/>
                      <a:pt x="1819472" y="2915204"/>
                    </a:cubicBezTo>
                    <a:cubicBezTo>
                      <a:pt x="1850094" y="2920964"/>
                      <a:pt x="1884679" y="2927808"/>
                      <a:pt x="1895847" y="2930328"/>
                    </a:cubicBezTo>
                    <a:cubicBezTo>
                      <a:pt x="1937277" y="2940048"/>
                      <a:pt x="2152352" y="2927448"/>
                      <a:pt x="2217919" y="2911604"/>
                    </a:cubicBezTo>
                    <a:cubicBezTo>
                      <a:pt x="2518736" y="2839588"/>
                      <a:pt x="2773079" y="2612376"/>
                      <a:pt x="2875753" y="2323952"/>
                    </a:cubicBezTo>
                    <a:cubicBezTo>
                      <a:pt x="2917183" y="2208004"/>
                      <a:pt x="2922587" y="2170916"/>
                      <a:pt x="2922227" y="2006360"/>
                    </a:cubicBezTo>
                    <a:cubicBezTo>
                      <a:pt x="2921506" y="1833164"/>
                      <a:pt x="2914301" y="1793552"/>
                      <a:pt x="2861343" y="1660684"/>
                    </a:cubicBezTo>
                    <a:cubicBezTo>
                      <a:pt x="2805503" y="1521692"/>
                      <a:pt x="2713997" y="1394944"/>
                      <a:pt x="2600515" y="1300604"/>
                    </a:cubicBezTo>
                    <a:cubicBezTo>
                      <a:pt x="2527382" y="1239748"/>
                      <a:pt x="2336084" y="1136048"/>
                      <a:pt x="2271958" y="1122364"/>
                    </a:cubicBezTo>
                    <a:cubicBezTo>
                      <a:pt x="2255026" y="1118764"/>
                      <a:pt x="2211795" y="1109400"/>
                      <a:pt x="2175409" y="1101840"/>
                    </a:cubicBezTo>
                    <a:cubicBezTo>
                      <a:pt x="2139022" y="1093916"/>
                      <a:pt x="2063368" y="1087436"/>
                      <a:pt x="2007528" y="1087436"/>
                    </a:cubicBezTo>
                    <a:close/>
                    <a:moveTo>
                      <a:pt x="691176" y="884236"/>
                    </a:moveTo>
                    <a:cubicBezTo>
                      <a:pt x="520734" y="884236"/>
                      <a:pt x="407947" y="888196"/>
                      <a:pt x="395695" y="895036"/>
                    </a:cubicBezTo>
                    <a:cubicBezTo>
                      <a:pt x="377318" y="904760"/>
                      <a:pt x="376237" y="918084"/>
                      <a:pt x="376237" y="1095956"/>
                    </a:cubicBezTo>
                    <a:cubicBezTo>
                      <a:pt x="376237" y="1230980"/>
                      <a:pt x="379480" y="1290392"/>
                      <a:pt x="388128" y="1299032"/>
                    </a:cubicBezTo>
                    <a:cubicBezTo>
                      <a:pt x="397137" y="1308032"/>
                      <a:pt x="478574" y="1311272"/>
                      <a:pt x="691176" y="1311272"/>
                    </a:cubicBezTo>
                    <a:cubicBezTo>
                      <a:pt x="904138" y="1311272"/>
                      <a:pt x="985575" y="1308032"/>
                      <a:pt x="994223" y="1299032"/>
                    </a:cubicBezTo>
                    <a:cubicBezTo>
                      <a:pt x="1002872" y="1290392"/>
                      <a:pt x="1006475" y="1230980"/>
                      <a:pt x="1006475" y="1095956"/>
                    </a:cubicBezTo>
                    <a:cubicBezTo>
                      <a:pt x="1006475" y="918084"/>
                      <a:pt x="1005394" y="904760"/>
                      <a:pt x="987017" y="895036"/>
                    </a:cubicBezTo>
                    <a:cubicBezTo>
                      <a:pt x="974765" y="888196"/>
                      <a:pt x="861978" y="884236"/>
                      <a:pt x="691176" y="884236"/>
                    </a:cubicBezTo>
                    <a:close/>
                    <a:moveTo>
                      <a:pt x="1504906" y="0"/>
                    </a:moveTo>
                    <a:lnTo>
                      <a:pt x="2007262" y="0"/>
                    </a:lnTo>
                    <a:lnTo>
                      <a:pt x="2509258" y="0"/>
                    </a:lnTo>
                    <a:lnTo>
                      <a:pt x="2657624" y="247692"/>
                    </a:lnTo>
                    <a:cubicBezTo>
                      <a:pt x="2764216" y="425904"/>
                      <a:pt x="2812112" y="497548"/>
                      <a:pt x="2828316" y="501868"/>
                    </a:cubicBezTo>
                    <a:cubicBezTo>
                      <a:pt x="2840920" y="505108"/>
                      <a:pt x="3083276" y="507988"/>
                      <a:pt x="3367404" y="507988"/>
                    </a:cubicBezTo>
                    <a:cubicBezTo>
                      <a:pt x="3728235" y="507988"/>
                      <a:pt x="3890286" y="511588"/>
                      <a:pt x="3906130" y="519508"/>
                    </a:cubicBezTo>
                    <a:cubicBezTo>
                      <a:pt x="3918014" y="525628"/>
                      <a:pt x="3943222" y="545072"/>
                      <a:pt x="3961588" y="562352"/>
                    </a:cubicBezTo>
                    <a:cubicBezTo>
                      <a:pt x="4027488" y="624636"/>
                      <a:pt x="4024607" y="568112"/>
                      <a:pt x="4024607" y="1909552"/>
                    </a:cubicBezTo>
                    <a:cubicBezTo>
                      <a:pt x="4024607" y="2872968"/>
                      <a:pt x="4021726" y="3133624"/>
                      <a:pt x="4011283" y="3168188"/>
                    </a:cubicBezTo>
                    <a:cubicBezTo>
                      <a:pt x="3991477" y="3235152"/>
                      <a:pt x="3952225" y="3277272"/>
                      <a:pt x="3887404" y="3301396"/>
                    </a:cubicBezTo>
                    <a:cubicBezTo>
                      <a:pt x="3830867" y="3322636"/>
                      <a:pt x="3830507" y="3322636"/>
                      <a:pt x="2004381" y="3321556"/>
                    </a:cubicBezTo>
                    <a:cubicBezTo>
                      <a:pt x="489032" y="3320836"/>
                      <a:pt x="170333" y="3318316"/>
                      <a:pt x="133601" y="3306436"/>
                    </a:cubicBezTo>
                    <a:cubicBezTo>
                      <a:pt x="81025" y="3290232"/>
                      <a:pt x="66981" y="3279432"/>
                      <a:pt x="28809" y="3226872"/>
                    </a:cubicBezTo>
                    <a:lnTo>
                      <a:pt x="0" y="3187268"/>
                    </a:lnTo>
                    <a:lnTo>
                      <a:pt x="0" y="1913152"/>
                    </a:lnTo>
                    <a:cubicBezTo>
                      <a:pt x="0" y="991136"/>
                      <a:pt x="3241" y="632556"/>
                      <a:pt x="11524" y="616716"/>
                    </a:cubicBezTo>
                    <a:cubicBezTo>
                      <a:pt x="28449" y="583952"/>
                      <a:pt x="72382" y="538592"/>
                      <a:pt x="103712" y="522388"/>
                    </a:cubicBezTo>
                    <a:cubicBezTo>
                      <a:pt x="126399" y="510508"/>
                      <a:pt x="223989" y="507988"/>
                      <a:pt x="654683" y="507988"/>
                    </a:cubicBezTo>
                    <a:lnTo>
                      <a:pt x="1177925" y="507988"/>
                    </a:lnTo>
                    <a:lnTo>
                      <a:pt x="1203853" y="485308"/>
                    </a:lnTo>
                    <a:cubicBezTo>
                      <a:pt x="1217897" y="472708"/>
                      <a:pt x="1291360" y="358220"/>
                      <a:pt x="1367344" y="23113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24" name="手繪多邊形 23"/>
              <p:cNvSpPr>
                <a:spLocks/>
              </p:cNvSpPr>
              <p:nvPr/>
            </p:nvSpPr>
            <p:spPr bwMode="auto">
              <a:xfrm>
                <a:off x="14046734" y="24416165"/>
                <a:ext cx="1019800" cy="1024369"/>
              </a:xfrm>
              <a:custGeom>
                <a:avLst/>
                <a:gdLst>
                  <a:gd name="connsiteX0" fmla="*/ 696901 w 1382938"/>
                  <a:gd name="connsiteY0" fmla="*/ 174564 h 1389136"/>
                  <a:gd name="connsiteX1" fmla="*/ 615103 w 1382938"/>
                  <a:gd name="connsiteY1" fmla="*/ 185584 h 1389136"/>
                  <a:gd name="connsiteX2" fmla="*/ 187732 w 1382938"/>
                  <a:gd name="connsiteY2" fmla="*/ 592580 h 1389136"/>
                  <a:gd name="connsiteX3" fmla="*/ 187732 w 1382938"/>
                  <a:gd name="connsiteY3" fmla="*/ 808496 h 1389136"/>
                  <a:gd name="connsiteX4" fmla="*/ 532584 w 1382938"/>
                  <a:gd name="connsiteY4" fmla="*/ 1189940 h 1389136"/>
                  <a:gd name="connsiteX5" fmla="*/ 850769 w 1382938"/>
                  <a:gd name="connsiteY5" fmla="*/ 1191740 h 1389136"/>
                  <a:gd name="connsiteX6" fmla="*/ 1062653 w 1382938"/>
                  <a:gd name="connsiteY6" fmla="*/ 1061472 h 1389136"/>
                  <a:gd name="connsiteX7" fmla="*/ 1208953 w 1382938"/>
                  <a:gd name="connsiteY7" fmla="*/ 698740 h 1389136"/>
                  <a:gd name="connsiteX8" fmla="*/ 1135442 w 1382938"/>
                  <a:gd name="connsiteY8" fmla="*/ 424528 h 1389136"/>
                  <a:gd name="connsiteX9" fmla="*/ 777619 w 1382938"/>
                  <a:gd name="connsiteY9" fmla="*/ 185944 h 1389136"/>
                  <a:gd name="connsiteX10" fmla="*/ 696901 w 1382938"/>
                  <a:gd name="connsiteY10" fmla="*/ 174564 h 1389136"/>
                  <a:gd name="connsiteX11" fmla="*/ 709912 w 1382938"/>
                  <a:gd name="connsiteY11" fmla="*/ 376 h 1389136"/>
                  <a:gd name="connsiteX12" fmla="*/ 908829 w 1382938"/>
                  <a:gd name="connsiteY12" fmla="*/ 35660 h 1389136"/>
                  <a:gd name="connsiteX13" fmla="*/ 1337507 w 1382938"/>
                  <a:gd name="connsiteY13" fmla="*/ 434916 h 1389136"/>
                  <a:gd name="connsiteX14" fmla="*/ 1382858 w 1382938"/>
                  <a:gd name="connsiteY14" fmla="*/ 698084 h 1389136"/>
                  <a:gd name="connsiteX15" fmla="*/ 1357663 w 1382938"/>
                  <a:gd name="connsiteY15" fmla="*/ 904012 h 1389136"/>
                  <a:gd name="connsiteX16" fmla="*/ 909909 w 1382938"/>
                  <a:gd name="connsiteY16" fmla="*/ 1358712 h 1389136"/>
                  <a:gd name="connsiteX17" fmla="*/ 688552 w 1382938"/>
                  <a:gd name="connsiteY17" fmla="*/ 1388952 h 1389136"/>
                  <a:gd name="connsiteX18" fmla="*/ 517585 w 1382938"/>
                  <a:gd name="connsiteY18" fmla="*/ 1372752 h 1389136"/>
                  <a:gd name="connsiteX19" fmla="*/ 178170 w 1382938"/>
                  <a:gd name="connsiteY19" fmla="*/ 1165384 h 1389136"/>
                  <a:gd name="connsiteX20" fmla="*/ 10443 w 1382938"/>
                  <a:gd name="connsiteY20" fmla="*/ 585760 h 1389136"/>
                  <a:gd name="connsiteX21" fmla="*/ 214163 w 1382938"/>
                  <a:gd name="connsiteY21" fmla="*/ 195868 h 1389136"/>
                  <a:gd name="connsiteX22" fmla="*/ 657958 w 1382938"/>
                  <a:gd name="connsiteY22" fmla="*/ 1820 h 1389136"/>
                  <a:gd name="connsiteX23" fmla="*/ 709912 w 1382938"/>
                  <a:gd name="connsiteY23" fmla="*/ 376 h 1389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2938" h="1389136">
                    <a:moveTo>
                      <a:pt x="696901" y="174564"/>
                    </a:moveTo>
                    <a:cubicBezTo>
                      <a:pt x="674920" y="174520"/>
                      <a:pt x="652759" y="178208"/>
                      <a:pt x="615103" y="185584"/>
                    </a:cubicBezTo>
                    <a:cubicBezTo>
                      <a:pt x="397454" y="228768"/>
                      <a:pt x="236379" y="381708"/>
                      <a:pt x="187732" y="592580"/>
                    </a:cubicBezTo>
                    <a:cubicBezTo>
                      <a:pt x="167553" y="678228"/>
                      <a:pt x="167553" y="721768"/>
                      <a:pt x="187732" y="808496"/>
                    </a:cubicBezTo>
                    <a:cubicBezTo>
                      <a:pt x="228451" y="983024"/>
                      <a:pt x="366104" y="1135604"/>
                      <a:pt x="532584" y="1189940"/>
                    </a:cubicBezTo>
                    <a:cubicBezTo>
                      <a:pt x="623030" y="1219448"/>
                      <a:pt x="766808" y="1220168"/>
                      <a:pt x="850769" y="1191740"/>
                    </a:cubicBezTo>
                    <a:cubicBezTo>
                      <a:pt x="935450" y="1163312"/>
                      <a:pt x="1000673" y="1123008"/>
                      <a:pt x="1062653" y="1061472"/>
                    </a:cubicBezTo>
                    <a:cubicBezTo>
                      <a:pt x="1166432" y="957476"/>
                      <a:pt x="1208953" y="852036"/>
                      <a:pt x="1208953" y="698740"/>
                    </a:cubicBezTo>
                    <a:cubicBezTo>
                      <a:pt x="1208953" y="591140"/>
                      <a:pt x="1188413" y="514132"/>
                      <a:pt x="1135442" y="424528"/>
                    </a:cubicBezTo>
                    <a:cubicBezTo>
                      <a:pt x="1067697" y="309016"/>
                      <a:pt x="928243" y="216172"/>
                      <a:pt x="777619" y="185944"/>
                    </a:cubicBezTo>
                    <a:cubicBezTo>
                      <a:pt x="740684" y="178388"/>
                      <a:pt x="718883" y="174612"/>
                      <a:pt x="696901" y="174564"/>
                    </a:cubicBezTo>
                    <a:close/>
                    <a:moveTo>
                      <a:pt x="709912" y="376"/>
                    </a:moveTo>
                    <a:cubicBezTo>
                      <a:pt x="769131" y="2720"/>
                      <a:pt x="846471" y="15952"/>
                      <a:pt x="908829" y="35660"/>
                    </a:cubicBezTo>
                    <a:cubicBezTo>
                      <a:pt x="1098153" y="95424"/>
                      <a:pt x="1272359" y="257788"/>
                      <a:pt x="1337507" y="434916"/>
                    </a:cubicBezTo>
                    <a:cubicBezTo>
                      <a:pt x="1380339" y="551560"/>
                      <a:pt x="1383578" y="570280"/>
                      <a:pt x="1382858" y="698084"/>
                    </a:cubicBezTo>
                    <a:cubicBezTo>
                      <a:pt x="1382138" y="803928"/>
                      <a:pt x="1377819" y="839572"/>
                      <a:pt x="1357663" y="904012"/>
                    </a:cubicBezTo>
                    <a:cubicBezTo>
                      <a:pt x="1287477" y="1127220"/>
                      <a:pt x="1129827" y="1287428"/>
                      <a:pt x="909909" y="1358712"/>
                    </a:cubicBezTo>
                    <a:cubicBezTo>
                      <a:pt x="822086" y="1387152"/>
                      <a:pt x="802290" y="1390032"/>
                      <a:pt x="688552" y="1388952"/>
                    </a:cubicBezTo>
                    <a:cubicBezTo>
                      <a:pt x="610087" y="1387872"/>
                      <a:pt x="546379" y="1382112"/>
                      <a:pt x="517585" y="1372752"/>
                    </a:cubicBezTo>
                    <a:cubicBezTo>
                      <a:pt x="367854" y="1324148"/>
                      <a:pt x="263834" y="1260788"/>
                      <a:pt x="178170" y="1165384"/>
                    </a:cubicBezTo>
                    <a:cubicBezTo>
                      <a:pt x="41037" y="1012736"/>
                      <a:pt x="-27710" y="774768"/>
                      <a:pt x="10443" y="585760"/>
                    </a:cubicBezTo>
                    <a:cubicBezTo>
                      <a:pt x="45716" y="412596"/>
                      <a:pt x="105464" y="298112"/>
                      <a:pt x="214163" y="195868"/>
                    </a:cubicBezTo>
                    <a:cubicBezTo>
                      <a:pt x="343738" y="74184"/>
                      <a:pt x="448478" y="28460"/>
                      <a:pt x="657958" y="1820"/>
                    </a:cubicBezTo>
                    <a:cubicBezTo>
                      <a:pt x="672445" y="20"/>
                      <a:pt x="690172" y="-408"/>
                      <a:pt x="709912" y="376"/>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25" name="群組 24"/>
          <p:cNvGrpSpPr/>
          <p:nvPr/>
        </p:nvGrpSpPr>
        <p:grpSpPr>
          <a:xfrm>
            <a:off x="557292" y="4752692"/>
            <a:ext cx="523644" cy="523644"/>
            <a:chOff x="5731184" y="1981037"/>
            <a:chExt cx="816070" cy="816070"/>
          </a:xfrm>
        </p:grpSpPr>
        <p:sp>
          <p:nvSpPr>
            <p:cNvPr id="26" name="橢圓 25"/>
            <p:cNvSpPr/>
            <p:nvPr/>
          </p:nvSpPr>
          <p:spPr>
            <a:xfrm>
              <a:off x="5731184" y="1981037"/>
              <a:ext cx="816070" cy="81607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27" name="手繪多邊形 26"/>
            <p:cNvSpPr>
              <a:spLocks/>
            </p:cNvSpPr>
            <p:nvPr/>
          </p:nvSpPr>
          <p:spPr bwMode="auto">
            <a:xfrm flipV="1">
              <a:off x="6011604" y="2153374"/>
              <a:ext cx="255230" cy="471396"/>
            </a:xfrm>
            <a:custGeom>
              <a:avLst/>
              <a:gdLst>
                <a:gd name="connsiteX0" fmla="*/ 1041502 w 2397801"/>
                <a:gd name="connsiteY0" fmla="*/ 588163 h 4428623"/>
                <a:gd name="connsiteX1" fmla="*/ 299462 w 2397801"/>
                <a:gd name="connsiteY1" fmla="*/ 593899 h 4428623"/>
                <a:gd name="connsiteX2" fmla="*/ 283250 w 2397801"/>
                <a:gd name="connsiteY2" fmla="*/ 2218109 h 4428623"/>
                <a:gd name="connsiteX3" fmla="*/ 290095 w 2397801"/>
                <a:gd name="connsiteY3" fmla="*/ 3843037 h 4428623"/>
                <a:gd name="connsiteX4" fmla="*/ 1207710 w 2397801"/>
                <a:gd name="connsiteY4" fmla="*/ 3847357 h 4428623"/>
                <a:gd name="connsiteX5" fmla="*/ 2118479 w 2397801"/>
                <a:gd name="connsiteY5" fmla="*/ 3844837 h 4428623"/>
                <a:gd name="connsiteX6" fmla="*/ 2121001 w 2397801"/>
                <a:gd name="connsiteY6" fmla="*/ 2224589 h 4428623"/>
                <a:gd name="connsiteX7" fmla="*/ 2110914 w 2397801"/>
                <a:gd name="connsiteY7" fmla="*/ 596419 h 4428623"/>
                <a:gd name="connsiteX8" fmla="*/ 1041502 w 2397801"/>
                <a:gd name="connsiteY8" fmla="*/ 588163 h 4428623"/>
                <a:gd name="connsiteX9" fmla="*/ 1205249 w 2397801"/>
                <a:gd name="connsiteY9" fmla="*/ 186437 h 4428623"/>
                <a:gd name="connsiteX10" fmla="*/ 930070 w 2397801"/>
                <a:gd name="connsiteY10" fmla="*/ 210597 h 4428623"/>
                <a:gd name="connsiteX11" fmla="*/ 899455 w 2397801"/>
                <a:gd name="connsiteY11" fmla="*/ 338957 h 4428623"/>
                <a:gd name="connsiteX12" fmla="*/ 1201647 w 2397801"/>
                <a:gd name="connsiteY12" fmla="*/ 414677 h 4428623"/>
                <a:gd name="connsiteX13" fmla="*/ 1445490 w 2397801"/>
                <a:gd name="connsiteY13" fmla="*/ 398813 h 4428623"/>
                <a:gd name="connsiteX14" fmla="*/ 1513204 w 2397801"/>
                <a:gd name="connsiteY14" fmla="*/ 295689 h 4428623"/>
                <a:gd name="connsiteX15" fmla="*/ 1484029 w 2397801"/>
                <a:gd name="connsiteY15" fmla="*/ 219609 h 4428623"/>
                <a:gd name="connsiteX16" fmla="*/ 1454134 w 2397801"/>
                <a:gd name="connsiteY16" fmla="*/ 186437 h 4428623"/>
                <a:gd name="connsiteX17" fmla="*/ 813103 w 2397801"/>
                <a:gd name="connsiteY17" fmla="*/ 1 h 4428623"/>
                <a:gd name="connsiteX18" fmla="*/ 1241394 w 2397801"/>
                <a:gd name="connsiteY18" fmla="*/ 553 h 4428623"/>
                <a:gd name="connsiteX19" fmla="*/ 2335516 w 2397801"/>
                <a:gd name="connsiteY19" fmla="*/ 3793 h 4428623"/>
                <a:gd name="connsiteX20" fmla="*/ 2364318 w 2397801"/>
                <a:gd name="connsiteY20" fmla="*/ 25037 h 4428623"/>
                <a:gd name="connsiteX21" fmla="*/ 2392760 w 2397801"/>
                <a:gd name="connsiteY21" fmla="*/ 46641 h 4428623"/>
                <a:gd name="connsiteX22" fmla="*/ 2395281 w 2397801"/>
                <a:gd name="connsiteY22" fmla="*/ 2216709 h 4428623"/>
                <a:gd name="connsiteX23" fmla="*/ 2397801 w 2397801"/>
                <a:gd name="connsiteY23" fmla="*/ 4386781 h 4428623"/>
                <a:gd name="connsiteX24" fmla="*/ 2371159 w 2397801"/>
                <a:gd name="connsiteY24" fmla="*/ 4408025 h 4428623"/>
                <a:gd name="connsiteX25" fmla="*/ 1205032 w 2397801"/>
                <a:gd name="connsiteY25" fmla="*/ 4428545 h 4428623"/>
                <a:gd name="connsiteX26" fmla="*/ 48265 w 2397801"/>
                <a:gd name="connsiteY26" fmla="*/ 4418105 h 4428623"/>
                <a:gd name="connsiteX27" fmla="*/ 21 w 2397801"/>
                <a:gd name="connsiteY27" fmla="*/ 2208429 h 4428623"/>
                <a:gd name="connsiteX28" fmla="*/ 21 w 2397801"/>
                <a:gd name="connsiteY28" fmla="*/ 68245 h 4428623"/>
                <a:gd name="connsiteX29" fmla="*/ 28823 w 2397801"/>
                <a:gd name="connsiteY29" fmla="*/ 39437 h 4428623"/>
                <a:gd name="connsiteX30" fmla="*/ 102629 w 2397801"/>
                <a:gd name="connsiteY30" fmla="*/ 4153 h 4428623"/>
                <a:gd name="connsiteX31" fmla="*/ 813103 w 2397801"/>
                <a:gd name="connsiteY31" fmla="*/ 1 h 442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7801" h="4428623">
                  <a:moveTo>
                    <a:pt x="1041502" y="588163"/>
                  </a:moveTo>
                  <a:cubicBezTo>
                    <a:pt x="655239" y="588159"/>
                    <a:pt x="310023" y="589961"/>
                    <a:pt x="299462" y="593899"/>
                  </a:cubicBezTo>
                  <a:cubicBezTo>
                    <a:pt x="284691" y="599661"/>
                    <a:pt x="283250" y="752323"/>
                    <a:pt x="283250" y="2218109"/>
                  </a:cubicBezTo>
                  <a:cubicBezTo>
                    <a:pt x="283250" y="3108165"/>
                    <a:pt x="286492" y="3839437"/>
                    <a:pt x="290095" y="3843037"/>
                  </a:cubicBezTo>
                  <a:cubicBezTo>
                    <a:pt x="294058" y="3846637"/>
                    <a:pt x="706931" y="3848797"/>
                    <a:pt x="1207710" y="3847357"/>
                  </a:cubicBezTo>
                  <a:lnTo>
                    <a:pt x="2118479" y="3844837"/>
                  </a:lnTo>
                  <a:lnTo>
                    <a:pt x="2121001" y="2224589"/>
                  </a:lnTo>
                  <a:cubicBezTo>
                    <a:pt x="2123163" y="935231"/>
                    <a:pt x="2121001" y="602901"/>
                    <a:pt x="2110914" y="596419"/>
                  </a:cubicBezTo>
                  <a:cubicBezTo>
                    <a:pt x="2102605" y="591155"/>
                    <a:pt x="1538127" y="588167"/>
                    <a:pt x="1041502" y="588163"/>
                  </a:cubicBezTo>
                  <a:close/>
                  <a:moveTo>
                    <a:pt x="1205249" y="186437"/>
                  </a:moveTo>
                  <a:cubicBezTo>
                    <a:pt x="956363" y="186437"/>
                    <a:pt x="956003" y="186437"/>
                    <a:pt x="930070" y="210597"/>
                  </a:cubicBezTo>
                  <a:cubicBezTo>
                    <a:pt x="889369" y="248817"/>
                    <a:pt x="878564" y="294969"/>
                    <a:pt x="899455" y="338957"/>
                  </a:cubicBezTo>
                  <a:cubicBezTo>
                    <a:pt x="931511" y="406745"/>
                    <a:pt x="960685" y="414317"/>
                    <a:pt x="1201647" y="414677"/>
                  </a:cubicBezTo>
                  <a:cubicBezTo>
                    <a:pt x="1375975" y="415037"/>
                    <a:pt x="1418476" y="412513"/>
                    <a:pt x="1445490" y="398813"/>
                  </a:cubicBezTo>
                  <a:cubicBezTo>
                    <a:pt x="1493394" y="374653"/>
                    <a:pt x="1513204" y="345085"/>
                    <a:pt x="1513204" y="295689"/>
                  </a:cubicBezTo>
                  <a:cubicBezTo>
                    <a:pt x="1513564" y="262517"/>
                    <a:pt x="1507081" y="245209"/>
                    <a:pt x="1484029" y="219609"/>
                  </a:cubicBezTo>
                  <a:lnTo>
                    <a:pt x="1454134" y="186437"/>
                  </a:lnTo>
                  <a:close/>
                  <a:moveTo>
                    <a:pt x="813103" y="1"/>
                  </a:moveTo>
                  <a:cubicBezTo>
                    <a:pt x="946149" y="13"/>
                    <a:pt x="1090993" y="193"/>
                    <a:pt x="1241394" y="553"/>
                  </a:cubicBezTo>
                  <a:lnTo>
                    <a:pt x="2335516" y="3793"/>
                  </a:lnTo>
                  <a:lnTo>
                    <a:pt x="2364318" y="25037"/>
                  </a:lnTo>
                  <a:lnTo>
                    <a:pt x="2392760" y="46641"/>
                  </a:lnTo>
                  <a:lnTo>
                    <a:pt x="2395281" y="2216709"/>
                  </a:lnTo>
                  <a:lnTo>
                    <a:pt x="2397801" y="4386781"/>
                  </a:lnTo>
                  <a:lnTo>
                    <a:pt x="2371159" y="4408025"/>
                  </a:lnTo>
                  <a:cubicBezTo>
                    <a:pt x="2344517" y="4428905"/>
                    <a:pt x="2342717" y="4428905"/>
                    <a:pt x="1205032" y="4428545"/>
                  </a:cubicBezTo>
                  <a:cubicBezTo>
                    <a:pt x="450415" y="4428545"/>
                    <a:pt x="60146" y="4424945"/>
                    <a:pt x="48265" y="4418105"/>
                  </a:cubicBezTo>
                  <a:cubicBezTo>
                    <a:pt x="-2499" y="4388581"/>
                    <a:pt x="21" y="4509201"/>
                    <a:pt x="21" y="2208429"/>
                  </a:cubicBezTo>
                  <a:lnTo>
                    <a:pt x="21" y="68245"/>
                  </a:lnTo>
                  <a:lnTo>
                    <a:pt x="28823" y="39437"/>
                  </a:lnTo>
                  <a:cubicBezTo>
                    <a:pt x="47905" y="19997"/>
                    <a:pt x="72747" y="8473"/>
                    <a:pt x="102629" y="4153"/>
                  </a:cubicBezTo>
                  <a:cubicBezTo>
                    <a:pt x="120991" y="1453"/>
                    <a:pt x="413962" y="-31"/>
                    <a:pt x="813103" y="1"/>
                  </a:cubicBez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nvGrpSpPr>
          <p:cNvPr id="28" name="群組 27"/>
          <p:cNvGrpSpPr/>
          <p:nvPr/>
        </p:nvGrpSpPr>
        <p:grpSpPr>
          <a:xfrm>
            <a:off x="5924022" y="1528364"/>
            <a:ext cx="523644" cy="523644"/>
            <a:chOff x="5731184" y="4156883"/>
            <a:chExt cx="816070" cy="816070"/>
          </a:xfrm>
        </p:grpSpPr>
        <p:sp>
          <p:nvSpPr>
            <p:cNvPr id="29" name="橢圓 28"/>
            <p:cNvSpPr/>
            <p:nvPr/>
          </p:nvSpPr>
          <p:spPr>
            <a:xfrm>
              <a:off x="5731184" y="4156883"/>
              <a:ext cx="816070" cy="8160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grpSp>
          <p:nvGrpSpPr>
            <p:cNvPr id="30" name="群組 29"/>
            <p:cNvGrpSpPr/>
            <p:nvPr/>
          </p:nvGrpSpPr>
          <p:grpSpPr>
            <a:xfrm>
              <a:off x="5939596" y="4366125"/>
              <a:ext cx="399246" cy="397586"/>
              <a:chOff x="35309818" y="13261794"/>
              <a:chExt cx="2516828" cy="2506357"/>
            </a:xfrm>
            <a:solidFill>
              <a:schemeClr val="bg1"/>
            </a:solidFill>
          </p:grpSpPr>
          <p:sp>
            <p:nvSpPr>
              <p:cNvPr id="31" name="手繪多邊形 30"/>
              <p:cNvSpPr>
                <a:spLocks/>
              </p:cNvSpPr>
              <p:nvPr/>
            </p:nvSpPr>
            <p:spPr bwMode="auto">
              <a:xfrm>
                <a:off x="35309818" y="13850431"/>
                <a:ext cx="2516828" cy="1917720"/>
              </a:xfrm>
              <a:custGeom>
                <a:avLst/>
                <a:gdLst>
                  <a:gd name="connsiteX0" fmla="*/ 2520096 w 3413041"/>
                  <a:gd name="connsiteY0" fmla="*/ 2002111 h 2600599"/>
                  <a:gd name="connsiteX1" fmla="*/ 2443148 w 3413041"/>
                  <a:gd name="connsiteY1" fmla="*/ 2036713 h 2600599"/>
                  <a:gd name="connsiteX2" fmla="*/ 2430564 w 3413041"/>
                  <a:gd name="connsiteY2" fmla="*/ 2169719 h 2600599"/>
                  <a:gd name="connsiteX3" fmla="*/ 2517576 w 3413041"/>
                  <a:gd name="connsiteY3" fmla="*/ 2225587 h 2600599"/>
                  <a:gd name="connsiteX4" fmla="*/ 2561084 w 3413041"/>
                  <a:gd name="connsiteY4" fmla="*/ 2209367 h 2600599"/>
                  <a:gd name="connsiteX5" fmla="*/ 2616816 w 3413041"/>
                  <a:gd name="connsiteY5" fmla="*/ 2052933 h 2600599"/>
                  <a:gd name="connsiteX6" fmla="*/ 2520096 w 3413041"/>
                  <a:gd name="connsiteY6" fmla="*/ 2002111 h 2600599"/>
                  <a:gd name="connsiteX7" fmla="*/ 1508300 w 3413041"/>
                  <a:gd name="connsiteY7" fmla="*/ 2002111 h 2600599"/>
                  <a:gd name="connsiteX8" fmla="*/ 1405560 w 3413041"/>
                  <a:gd name="connsiteY8" fmla="*/ 2145595 h 2600599"/>
                  <a:gd name="connsiteX9" fmla="*/ 1478740 w 3413041"/>
                  <a:gd name="connsiteY9" fmla="*/ 2211959 h 2600599"/>
                  <a:gd name="connsiteX10" fmla="*/ 1603472 w 3413041"/>
                  <a:gd name="connsiteY10" fmla="*/ 2164249 h 2600599"/>
                  <a:gd name="connsiteX11" fmla="*/ 1611040 w 3413041"/>
                  <a:gd name="connsiteY11" fmla="*/ 2063091 h 2600599"/>
                  <a:gd name="connsiteX12" fmla="*/ 1508300 w 3413041"/>
                  <a:gd name="connsiteY12" fmla="*/ 2002111 h 2600599"/>
                  <a:gd name="connsiteX13" fmla="*/ 2022368 w 3413041"/>
                  <a:gd name="connsiteY13" fmla="*/ 2000359 h 2600599"/>
                  <a:gd name="connsiteX14" fmla="*/ 1911224 w 3413041"/>
                  <a:gd name="connsiteY14" fmla="*/ 2071965 h 2600599"/>
                  <a:gd name="connsiteX15" fmla="*/ 2048404 w 3413041"/>
                  <a:gd name="connsiteY15" fmla="*/ 2212371 h 2600599"/>
                  <a:gd name="connsiteX16" fmla="*/ 2097140 w 3413041"/>
                  <a:gd name="connsiteY16" fmla="*/ 2186677 h 2600599"/>
                  <a:gd name="connsiteX17" fmla="*/ 2123492 w 3413041"/>
                  <a:gd name="connsiteY17" fmla="*/ 2077755 h 2600599"/>
                  <a:gd name="connsiteX18" fmla="*/ 2022368 w 3413041"/>
                  <a:gd name="connsiteY18" fmla="*/ 2000359 h 2600599"/>
                  <a:gd name="connsiteX19" fmla="*/ 3015036 w 3413041"/>
                  <a:gd name="connsiteY19" fmla="*/ 1999015 h 2600599"/>
                  <a:gd name="connsiteX20" fmla="*/ 2949232 w 3413041"/>
                  <a:gd name="connsiteY20" fmla="*/ 2036257 h 2600599"/>
                  <a:gd name="connsiteX21" fmla="*/ 2938388 w 3413041"/>
                  <a:gd name="connsiteY21" fmla="*/ 2169321 h 2600599"/>
                  <a:gd name="connsiteX22" fmla="*/ 3036728 w 3413041"/>
                  <a:gd name="connsiteY22" fmla="*/ 2220303 h 2600599"/>
                  <a:gd name="connsiteX23" fmla="*/ 3059144 w 3413041"/>
                  <a:gd name="connsiteY23" fmla="*/ 2215603 h 2600599"/>
                  <a:gd name="connsiteX24" fmla="*/ 3098552 w 3413041"/>
                  <a:gd name="connsiteY24" fmla="*/ 2189569 h 2600599"/>
                  <a:gd name="connsiteX25" fmla="*/ 3015036 w 3413041"/>
                  <a:gd name="connsiteY25" fmla="*/ 1999015 h 2600599"/>
                  <a:gd name="connsiteX26" fmla="*/ 510504 w 3413041"/>
                  <a:gd name="connsiteY26" fmla="*/ 1896023 h 2600599"/>
                  <a:gd name="connsiteX27" fmla="*/ 395168 w 3413041"/>
                  <a:gd name="connsiteY27" fmla="*/ 1923123 h 2600599"/>
                  <a:gd name="connsiteX28" fmla="*/ 384384 w 3413041"/>
                  <a:gd name="connsiteY28" fmla="*/ 2288055 h 2600599"/>
                  <a:gd name="connsiteX29" fmla="*/ 606156 w 3413041"/>
                  <a:gd name="connsiteY29" fmla="*/ 2291305 h 2600599"/>
                  <a:gd name="connsiteX30" fmla="*/ 676964 w 3413041"/>
                  <a:gd name="connsiteY30" fmla="*/ 2223805 h 2600599"/>
                  <a:gd name="connsiteX31" fmla="*/ 706436 w 3413041"/>
                  <a:gd name="connsiteY31" fmla="*/ 2108297 h 2600599"/>
                  <a:gd name="connsiteX32" fmla="*/ 679120 w 3413041"/>
                  <a:gd name="connsiteY32" fmla="*/ 1994593 h 2600599"/>
                  <a:gd name="connsiteX33" fmla="*/ 510504 w 3413041"/>
                  <a:gd name="connsiteY33" fmla="*/ 1896023 h 2600599"/>
                  <a:gd name="connsiteX34" fmla="*/ 1699384 w 3413041"/>
                  <a:gd name="connsiteY34" fmla="*/ 387 h 2600599"/>
                  <a:gd name="connsiteX35" fmla="*/ 1880900 w 3413041"/>
                  <a:gd name="connsiteY35" fmla="*/ 104633 h 2600599"/>
                  <a:gd name="connsiteX36" fmla="*/ 1835172 w 3413041"/>
                  <a:gd name="connsiteY36" fmla="*/ 324865 h 2600599"/>
                  <a:gd name="connsiteX37" fmla="*/ 1808528 w 3413041"/>
                  <a:gd name="connsiteY37" fmla="*/ 349695 h 2600599"/>
                  <a:gd name="connsiteX38" fmla="*/ 1808528 w 3413041"/>
                  <a:gd name="connsiteY38" fmla="*/ 976565 h 2600599"/>
                  <a:gd name="connsiteX39" fmla="*/ 1824732 w 3413041"/>
                  <a:gd name="connsiteY39" fmla="*/ 1609553 h 2600599"/>
                  <a:gd name="connsiteX40" fmla="*/ 2553832 w 3413041"/>
                  <a:gd name="connsiteY40" fmla="*/ 1615671 h 2600599"/>
                  <a:gd name="connsiteX41" fmla="*/ 3379788 w 3413041"/>
                  <a:gd name="connsiteY41" fmla="*/ 1692319 h 2600599"/>
                  <a:gd name="connsiteX42" fmla="*/ 3408952 w 3413041"/>
                  <a:gd name="connsiteY42" fmla="*/ 1730825 h 2600599"/>
                  <a:gd name="connsiteX43" fmla="*/ 3411832 w 3413041"/>
                  <a:gd name="connsiteY43" fmla="*/ 2094279 h 2600599"/>
                  <a:gd name="connsiteX44" fmla="*/ 3395268 w 3413041"/>
                  <a:gd name="connsiteY44" fmla="*/ 2496239 h 2600599"/>
                  <a:gd name="connsiteX45" fmla="*/ 3299856 w 3413041"/>
                  <a:gd name="connsiteY45" fmla="*/ 2585125 h 2600599"/>
                  <a:gd name="connsiteX46" fmla="*/ 1709876 w 3413041"/>
                  <a:gd name="connsiteY46" fmla="*/ 2600599 h 2600599"/>
                  <a:gd name="connsiteX47" fmla="*/ 115576 w 3413041"/>
                  <a:gd name="connsiteY47" fmla="*/ 2581165 h 2600599"/>
                  <a:gd name="connsiteX48" fmla="*/ 11520 w 3413041"/>
                  <a:gd name="connsiteY48" fmla="*/ 2459535 h 2600599"/>
                  <a:gd name="connsiteX49" fmla="*/ 0 w 3413041"/>
                  <a:gd name="connsiteY49" fmla="*/ 2107955 h 2600599"/>
                  <a:gd name="connsiteX50" fmla="*/ 11520 w 3413041"/>
                  <a:gd name="connsiteY50" fmla="*/ 1756735 h 2600599"/>
                  <a:gd name="connsiteX51" fmla="*/ 111976 w 3413041"/>
                  <a:gd name="connsiteY51" fmla="*/ 1635823 h 2600599"/>
                  <a:gd name="connsiteX52" fmla="*/ 876360 w 3413041"/>
                  <a:gd name="connsiteY52" fmla="*/ 1615671 h 2600599"/>
                  <a:gd name="connsiteX53" fmla="*/ 1613384 w 3413041"/>
                  <a:gd name="connsiteY53" fmla="*/ 1603435 h 2600599"/>
                  <a:gd name="connsiteX54" fmla="*/ 1625624 w 3413041"/>
                  <a:gd name="connsiteY54" fmla="*/ 975845 h 2600599"/>
                  <a:gd name="connsiteX55" fmla="*/ 1625624 w 3413041"/>
                  <a:gd name="connsiteY55" fmla="*/ 360131 h 2600599"/>
                  <a:gd name="connsiteX56" fmla="*/ 1588900 w 3413041"/>
                  <a:gd name="connsiteY56" fmla="*/ 325225 h 2600599"/>
                  <a:gd name="connsiteX57" fmla="*/ 1539572 w 3413041"/>
                  <a:gd name="connsiteY57" fmla="*/ 115069 h 2600599"/>
                  <a:gd name="connsiteX58" fmla="*/ 1627784 w 3413041"/>
                  <a:gd name="connsiteY58" fmla="*/ 20067 h 2600599"/>
                  <a:gd name="connsiteX59" fmla="*/ 1699384 w 3413041"/>
                  <a:gd name="connsiteY59" fmla="*/ 387 h 260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413041" h="2600599">
                    <a:moveTo>
                      <a:pt x="2520096" y="2002111"/>
                    </a:moveTo>
                    <a:cubicBezTo>
                      <a:pt x="2485576" y="2002111"/>
                      <a:pt x="2471552" y="2008599"/>
                      <a:pt x="2443148" y="2036713"/>
                    </a:cubicBezTo>
                    <a:cubicBezTo>
                      <a:pt x="2401440" y="2078525"/>
                      <a:pt x="2397124" y="2126825"/>
                      <a:pt x="2430564" y="2169719"/>
                    </a:cubicBezTo>
                    <a:cubicBezTo>
                      <a:pt x="2447824" y="2191345"/>
                      <a:pt x="2494924" y="2221623"/>
                      <a:pt x="2517576" y="2225587"/>
                    </a:cubicBezTo>
                    <a:cubicBezTo>
                      <a:pt x="2519016" y="2225947"/>
                      <a:pt x="2538432" y="2218379"/>
                      <a:pt x="2561084" y="2209367"/>
                    </a:cubicBezTo>
                    <a:cubicBezTo>
                      <a:pt x="2626164" y="2183415"/>
                      <a:pt x="2649536" y="2116733"/>
                      <a:pt x="2616816" y="2052933"/>
                    </a:cubicBezTo>
                    <a:cubicBezTo>
                      <a:pt x="2597040" y="2014725"/>
                      <a:pt x="2572952" y="2002111"/>
                      <a:pt x="2520096" y="2002111"/>
                    </a:cubicBezTo>
                    <a:close/>
                    <a:moveTo>
                      <a:pt x="1508300" y="2002111"/>
                    </a:moveTo>
                    <a:cubicBezTo>
                      <a:pt x="1428992" y="2002111"/>
                      <a:pt x="1376360" y="2076005"/>
                      <a:pt x="1405560" y="2145595"/>
                    </a:cubicBezTo>
                    <a:cubicBezTo>
                      <a:pt x="1421784" y="2184695"/>
                      <a:pt x="1436564" y="2198327"/>
                      <a:pt x="1478740" y="2211959"/>
                    </a:cubicBezTo>
                    <a:cubicBezTo>
                      <a:pt x="1522000" y="2225947"/>
                      <a:pt x="1574992" y="2205501"/>
                      <a:pt x="1603472" y="2164249"/>
                    </a:cubicBezTo>
                    <a:cubicBezTo>
                      <a:pt x="1630148" y="2125149"/>
                      <a:pt x="1631952" y="2102909"/>
                      <a:pt x="1611040" y="2063091"/>
                    </a:cubicBezTo>
                    <a:cubicBezTo>
                      <a:pt x="1589412" y="2021481"/>
                      <a:pt x="1556968" y="2002111"/>
                      <a:pt x="1508300" y="2002111"/>
                    </a:cubicBezTo>
                    <a:close/>
                    <a:moveTo>
                      <a:pt x="2022368" y="2000359"/>
                    </a:moveTo>
                    <a:cubicBezTo>
                      <a:pt x="1977828" y="1999137"/>
                      <a:pt x="1931620" y="2022751"/>
                      <a:pt x="1911224" y="2071965"/>
                    </a:cubicBezTo>
                    <a:cubicBezTo>
                      <a:pt x="1878012" y="2152299"/>
                      <a:pt x="1963928" y="2240235"/>
                      <a:pt x="2048404" y="2212371"/>
                    </a:cubicBezTo>
                    <a:cubicBezTo>
                      <a:pt x="2065372" y="2206943"/>
                      <a:pt x="2087392" y="2195363"/>
                      <a:pt x="2097140" y="2186677"/>
                    </a:cubicBezTo>
                    <a:cubicBezTo>
                      <a:pt x="2121328" y="2165689"/>
                      <a:pt x="2133600" y="2115027"/>
                      <a:pt x="2123492" y="2077755"/>
                    </a:cubicBezTo>
                    <a:cubicBezTo>
                      <a:pt x="2109776" y="2027635"/>
                      <a:pt x="2066904" y="2001581"/>
                      <a:pt x="2022368" y="2000359"/>
                    </a:cubicBezTo>
                    <a:close/>
                    <a:moveTo>
                      <a:pt x="3015036" y="1999015"/>
                    </a:moveTo>
                    <a:cubicBezTo>
                      <a:pt x="2991536" y="1999737"/>
                      <a:pt x="2973096" y="2010223"/>
                      <a:pt x="2949232" y="2036257"/>
                    </a:cubicBezTo>
                    <a:cubicBezTo>
                      <a:pt x="2909100" y="2080009"/>
                      <a:pt x="2905124" y="2127377"/>
                      <a:pt x="2938388" y="2169321"/>
                    </a:cubicBezTo>
                    <a:cubicBezTo>
                      <a:pt x="2962612" y="2200417"/>
                      <a:pt x="3015396" y="2227535"/>
                      <a:pt x="3036728" y="2220303"/>
                    </a:cubicBezTo>
                    <a:cubicBezTo>
                      <a:pt x="3044320" y="2217773"/>
                      <a:pt x="3054444" y="2215603"/>
                      <a:pt x="3059144" y="2215603"/>
                    </a:cubicBezTo>
                    <a:cubicBezTo>
                      <a:pt x="3063844" y="2215603"/>
                      <a:pt x="3081560" y="2203671"/>
                      <a:pt x="3098552" y="2189569"/>
                    </a:cubicBezTo>
                    <a:cubicBezTo>
                      <a:pt x="3181348" y="2119783"/>
                      <a:pt x="3126756" y="1995759"/>
                      <a:pt x="3015036" y="1999015"/>
                    </a:cubicBezTo>
                    <a:close/>
                    <a:moveTo>
                      <a:pt x="510504" y="1896023"/>
                    </a:moveTo>
                    <a:cubicBezTo>
                      <a:pt x="470936" y="1893547"/>
                      <a:pt x="430752" y="1902141"/>
                      <a:pt x="395168" y="1923123"/>
                    </a:cubicBezTo>
                    <a:cubicBezTo>
                      <a:pt x="254988" y="2005421"/>
                      <a:pt x="249236" y="2203951"/>
                      <a:pt x="384384" y="2288055"/>
                    </a:cubicBezTo>
                    <a:cubicBezTo>
                      <a:pt x="456272" y="2332815"/>
                      <a:pt x="532832" y="2333899"/>
                      <a:pt x="606156" y="2291305"/>
                    </a:cubicBezTo>
                    <a:cubicBezTo>
                      <a:pt x="628800" y="2278309"/>
                      <a:pt x="660788" y="2247627"/>
                      <a:pt x="676964" y="2223805"/>
                    </a:cubicBezTo>
                    <a:cubicBezTo>
                      <a:pt x="702844" y="2185543"/>
                      <a:pt x="706436" y="2170381"/>
                      <a:pt x="706436" y="2108297"/>
                    </a:cubicBezTo>
                    <a:cubicBezTo>
                      <a:pt x="706436" y="2048377"/>
                      <a:pt x="702124" y="2030329"/>
                      <a:pt x="679120" y="1994593"/>
                    </a:cubicBezTo>
                    <a:cubicBezTo>
                      <a:pt x="640704" y="1935035"/>
                      <a:pt x="576456" y="1900151"/>
                      <a:pt x="510504" y="1896023"/>
                    </a:cubicBezTo>
                    <a:close/>
                    <a:moveTo>
                      <a:pt x="1699384" y="387"/>
                    </a:moveTo>
                    <a:cubicBezTo>
                      <a:pt x="1772344" y="-4337"/>
                      <a:pt x="1845252" y="34461"/>
                      <a:pt x="1880900" y="104633"/>
                    </a:cubicBezTo>
                    <a:cubicBezTo>
                      <a:pt x="1916904" y="175165"/>
                      <a:pt x="1898180" y="266209"/>
                      <a:pt x="1835172" y="324865"/>
                    </a:cubicBezTo>
                    <a:lnTo>
                      <a:pt x="1808528" y="349695"/>
                    </a:lnTo>
                    <a:lnTo>
                      <a:pt x="1808528" y="976565"/>
                    </a:lnTo>
                    <a:cubicBezTo>
                      <a:pt x="1808528" y="1538661"/>
                      <a:pt x="1810328" y="1603795"/>
                      <a:pt x="1824732" y="1609553"/>
                    </a:cubicBezTo>
                    <a:cubicBezTo>
                      <a:pt x="1833372" y="1612791"/>
                      <a:pt x="2161740" y="1615671"/>
                      <a:pt x="2553832" y="1615671"/>
                    </a:cubicBezTo>
                    <a:cubicBezTo>
                      <a:pt x="3355664" y="1616031"/>
                      <a:pt x="3318940" y="1612791"/>
                      <a:pt x="3379788" y="1692319"/>
                    </a:cubicBezTo>
                    <a:lnTo>
                      <a:pt x="3408952" y="1730825"/>
                    </a:lnTo>
                    <a:lnTo>
                      <a:pt x="3411832" y="2094279"/>
                    </a:lnTo>
                    <a:cubicBezTo>
                      <a:pt x="3414712" y="2436503"/>
                      <a:pt x="3413632" y="2460255"/>
                      <a:pt x="3395268" y="2496239"/>
                    </a:cubicBezTo>
                    <a:cubicBezTo>
                      <a:pt x="3371144" y="2543381"/>
                      <a:pt x="3348104" y="2564973"/>
                      <a:pt x="3299856" y="2585125"/>
                    </a:cubicBezTo>
                    <a:cubicBezTo>
                      <a:pt x="3266732" y="2598799"/>
                      <a:pt x="3084188" y="2600599"/>
                      <a:pt x="1709876" y="2600599"/>
                    </a:cubicBezTo>
                    <a:cubicBezTo>
                      <a:pt x="215668" y="2600239"/>
                      <a:pt x="155900" y="2599519"/>
                      <a:pt x="115576" y="2581165"/>
                    </a:cubicBezTo>
                    <a:cubicBezTo>
                      <a:pt x="69848" y="2560655"/>
                      <a:pt x="29524" y="2513153"/>
                      <a:pt x="11520" y="2459535"/>
                    </a:cubicBezTo>
                    <a:cubicBezTo>
                      <a:pt x="3960" y="2436503"/>
                      <a:pt x="0" y="2318111"/>
                      <a:pt x="0" y="2107955"/>
                    </a:cubicBezTo>
                    <a:cubicBezTo>
                      <a:pt x="0" y="1898157"/>
                      <a:pt x="3960" y="1779405"/>
                      <a:pt x="11520" y="1756735"/>
                    </a:cubicBezTo>
                    <a:cubicBezTo>
                      <a:pt x="28804" y="1704915"/>
                      <a:pt x="67328" y="1658493"/>
                      <a:pt x="111976" y="1635823"/>
                    </a:cubicBezTo>
                    <a:cubicBezTo>
                      <a:pt x="150500" y="1616031"/>
                      <a:pt x="172824" y="1615671"/>
                      <a:pt x="876360" y="1615671"/>
                    </a:cubicBezTo>
                    <a:cubicBezTo>
                      <a:pt x="1426516" y="1615671"/>
                      <a:pt x="1604380" y="1612791"/>
                      <a:pt x="1613384" y="1603435"/>
                    </a:cubicBezTo>
                    <a:cubicBezTo>
                      <a:pt x="1622744" y="1594079"/>
                      <a:pt x="1625624" y="1440781"/>
                      <a:pt x="1625624" y="975845"/>
                    </a:cubicBezTo>
                    <a:lnTo>
                      <a:pt x="1625624" y="360131"/>
                    </a:lnTo>
                    <a:lnTo>
                      <a:pt x="1588900" y="325225"/>
                    </a:lnTo>
                    <a:cubicBezTo>
                      <a:pt x="1525172" y="264409"/>
                      <a:pt x="1507888" y="190999"/>
                      <a:pt x="1539572" y="115069"/>
                    </a:cubicBezTo>
                    <a:cubicBezTo>
                      <a:pt x="1559736" y="66847"/>
                      <a:pt x="1581336" y="43817"/>
                      <a:pt x="1627784" y="20067"/>
                    </a:cubicBezTo>
                    <a:cubicBezTo>
                      <a:pt x="1650736" y="8371"/>
                      <a:pt x="1675064" y="1961"/>
                      <a:pt x="1699384" y="38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2" name="Freeform 92"/>
              <p:cNvSpPr>
                <a:spLocks/>
              </p:cNvSpPr>
              <p:nvPr/>
            </p:nvSpPr>
            <p:spPr bwMode="auto">
              <a:xfrm>
                <a:off x="35512341" y="13261794"/>
                <a:ext cx="405044" cy="1443407"/>
              </a:xfrm>
              <a:custGeom>
                <a:avLst/>
                <a:gdLst>
                  <a:gd name="T0" fmla="*/ 1033 w 1527"/>
                  <a:gd name="T1" fmla="*/ 5262 h 5433"/>
                  <a:gd name="T2" fmla="*/ 125 w 1527"/>
                  <a:gd name="T3" fmla="*/ 3147 h 5433"/>
                  <a:gd name="T4" fmla="*/ 1098 w 1527"/>
                  <a:gd name="T5" fmla="*/ 127 h 5433"/>
                  <a:gd name="T6" fmla="*/ 1212 w 1527"/>
                  <a:gd name="T7" fmla="*/ 0 h 5433"/>
                  <a:gd name="T8" fmla="*/ 1369 w 1527"/>
                  <a:gd name="T9" fmla="*/ 154 h 5433"/>
                  <a:gd name="T10" fmla="*/ 1527 w 1527"/>
                  <a:gd name="T11" fmla="*/ 353 h 5433"/>
                  <a:gd name="T12" fmla="*/ 1439 w 1527"/>
                  <a:gd name="T13" fmla="*/ 481 h 5433"/>
                  <a:gd name="T14" fmla="*/ 863 w 1527"/>
                  <a:gd name="T15" fmla="*/ 1402 h 5433"/>
                  <a:gd name="T16" fmla="*/ 622 w 1527"/>
                  <a:gd name="T17" fmla="*/ 2283 h 5433"/>
                  <a:gd name="T18" fmla="*/ 1412 w 1527"/>
                  <a:gd name="T19" fmla="*/ 4958 h 5433"/>
                  <a:gd name="T20" fmla="*/ 1526 w 1527"/>
                  <a:gd name="T21" fmla="*/ 5112 h 5433"/>
                  <a:gd name="T22" fmla="*/ 1210 w 1527"/>
                  <a:gd name="T23" fmla="*/ 5432 h 5433"/>
                  <a:gd name="T24" fmla="*/ 1033 w 1527"/>
                  <a:gd name="T25" fmla="*/ 5262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7" h="5433">
                    <a:moveTo>
                      <a:pt x="1033" y="5262"/>
                    </a:moveTo>
                    <a:cubicBezTo>
                      <a:pt x="505" y="4626"/>
                      <a:pt x="222" y="3966"/>
                      <a:pt x="125" y="3147"/>
                    </a:cubicBezTo>
                    <a:cubicBezTo>
                      <a:pt x="0" y="2085"/>
                      <a:pt x="368" y="942"/>
                      <a:pt x="1098" y="127"/>
                    </a:cubicBezTo>
                    <a:lnTo>
                      <a:pt x="1212" y="0"/>
                    </a:lnTo>
                    <a:lnTo>
                      <a:pt x="1369" y="154"/>
                    </a:lnTo>
                    <a:cubicBezTo>
                      <a:pt x="1456" y="239"/>
                      <a:pt x="1527" y="329"/>
                      <a:pt x="1527" y="353"/>
                    </a:cubicBezTo>
                    <a:cubicBezTo>
                      <a:pt x="1527" y="378"/>
                      <a:pt x="1487" y="436"/>
                      <a:pt x="1439" y="481"/>
                    </a:cubicBezTo>
                    <a:cubicBezTo>
                      <a:pt x="1290" y="623"/>
                      <a:pt x="990" y="1101"/>
                      <a:pt x="863" y="1402"/>
                    </a:cubicBezTo>
                    <a:cubicBezTo>
                      <a:pt x="746" y="1677"/>
                      <a:pt x="696" y="1858"/>
                      <a:pt x="622" y="2283"/>
                    </a:cubicBezTo>
                    <a:cubicBezTo>
                      <a:pt x="471" y="3144"/>
                      <a:pt x="802" y="4265"/>
                      <a:pt x="1412" y="4958"/>
                    </a:cubicBezTo>
                    <a:cubicBezTo>
                      <a:pt x="1475" y="5030"/>
                      <a:pt x="1526" y="5099"/>
                      <a:pt x="1526" y="5112"/>
                    </a:cubicBezTo>
                    <a:cubicBezTo>
                      <a:pt x="1525" y="5152"/>
                      <a:pt x="1248" y="5433"/>
                      <a:pt x="1210" y="5432"/>
                    </a:cubicBezTo>
                    <a:cubicBezTo>
                      <a:pt x="1190" y="5432"/>
                      <a:pt x="1110" y="5356"/>
                      <a:pt x="1033" y="5262"/>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3" name="Freeform 93"/>
              <p:cNvSpPr>
                <a:spLocks/>
              </p:cNvSpPr>
              <p:nvPr/>
            </p:nvSpPr>
            <p:spPr bwMode="auto">
              <a:xfrm>
                <a:off x="37228508" y="13261794"/>
                <a:ext cx="376948" cy="1443407"/>
              </a:xfrm>
              <a:custGeom>
                <a:avLst/>
                <a:gdLst>
                  <a:gd name="T0" fmla="*/ 144 w 1421"/>
                  <a:gd name="T1" fmla="*/ 5290 h 5433"/>
                  <a:gd name="T2" fmla="*/ 0 w 1421"/>
                  <a:gd name="T3" fmla="*/ 5119 h 5433"/>
                  <a:gd name="T4" fmla="*/ 156 w 1421"/>
                  <a:gd name="T5" fmla="*/ 4897 h 5433"/>
                  <a:gd name="T6" fmla="*/ 841 w 1421"/>
                  <a:gd name="T7" fmla="*/ 3529 h 5433"/>
                  <a:gd name="T8" fmla="*/ 915 w 1421"/>
                  <a:gd name="T9" fmla="*/ 2766 h 5433"/>
                  <a:gd name="T10" fmla="*/ 756 w 1421"/>
                  <a:gd name="T11" fmla="*/ 1640 h 5433"/>
                  <a:gd name="T12" fmla="*/ 158 w 1421"/>
                  <a:gd name="T13" fmla="*/ 567 h 5433"/>
                  <a:gd name="T14" fmla="*/ 0 w 1421"/>
                  <a:gd name="T15" fmla="*/ 341 h 5433"/>
                  <a:gd name="T16" fmla="*/ 157 w 1421"/>
                  <a:gd name="T17" fmla="*/ 154 h 5433"/>
                  <a:gd name="T18" fmla="*/ 314 w 1421"/>
                  <a:gd name="T19" fmla="*/ 0 h 5433"/>
                  <a:gd name="T20" fmla="*/ 452 w 1421"/>
                  <a:gd name="T21" fmla="*/ 155 h 5433"/>
                  <a:gd name="T22" fmla="*/ 1184 w 1421"/>
                  <a:gd name="T23" fmla="*/ 1378 h 5433"/>
                  <a:gd name="T24" fmla="*/ 1380 w 1421"/>
                  <a:gd name="T25" fmla="*/ 2110 h 5433"/>
                  <a:gd name="T26" fmla="*/ 1385 w 1421"/>
                  <a:gd name="T27" fmla="*/ 3313 h 5433"/>
                  <a:gd name="T28" fmla="*/ 1311 w 1421"/>
                  <a:gd name="T29" fmla="*/ 3641 h 5433"/>
                  <a:gd name="T30" fmla="*/ 711 w 1421"/>
                  <a:gd name="T31" fmla="*/ 4981 h 5433"/>
                  <a:gd name="T32" fmla="*/ 310 w 1421"/>
                  <a:gd name="T33" fmla="*/ 5433 h 5433"/>
                  <a:gd name="T34" fmla="*/ 144 w 1421"/>
                  <a:gd name="T35" fmla="*/ 5290 h 5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1" h="5433">
                    <a:moveTo>
                      <a:pt x="144" y="5290"/>
                    </a:moveTo>
                    <a:cubicBezTo>
                      <a:pt x="65" y="5212"/>
                      <a:pt x="0" y="5135"/>
                      <a:pt x="0" y="5119"/>
                    </a:cubicBezTo>
                    <a:cubicBezTo>
                      <a:pt x="0" y="5104"/>
                      <a:pt x="70" y="5004"/>
                      <a:pt x="156" y="4897"/>
                    </a:cubicBezTo>
                    <a:cubicBezTo>
                      <a:pt x="483" y="4492"/>
                      <a:pt x="709" y="4040"/>
                      <a:pt x="841" y="3529"/>
                    </a:cubicBezTo>
                    <a:cubicBezTo>
                      <a:pt x="905" y="3280"/>
                      <a:pt x="914" y="3186"/>
                      <a:pt x="915" y="2766"/>
                    </a:cubicBezTo>
                    <a:cubicBezTo>
                      <a:pt x="917" y="2242"/>
                      <a:pt x="889" y="2047"/>
                      <a:pt x="756" y="1640"/>
                    </a:cubicBezTo>
                    <a:cubicBezTo>
                      <a:pt x="623" y="1234"/>
                      <a:pt x="449" y="922"/>
                      <a:pt x="158" y="567"/>
                    </a:cubicBezTo>
                    <a:cubicBezTo>
                      <a:pt x="71" y="461"/>
                      <a:pt x="0" y="359"/>
                      <a:pt x="0" y="341"/>
                    </a:cubicBezTo>
                    <a:cubicBezTo>
                      <a:pt x="0" y="323"/>
                      <a:pt x="70" y="239"/>
                      <a:pt x="157" y="154"/>
                    </a:cubicBezTo>
                    <a:lnTo>
                      <a:pt x="314" y="0"/>
                    </a:lnTo>
                    <a:lnTo>
                      <a:pt x="452" y="155"/>
                    </a:lnTo>
                    <a:cubicBezTo>
                      <a:pt x="731" y="467"/>
                      <a:pt x="1039" y="981"/>
                      <a:pt x="1184" y="1378"/>
                    </a:cubicBezTo>
                    <a:cubicBezTo>
                      <a:pt x="1233" y="1511"/>
                      <a:pt x="1299" y="1760"/>
                      <a:pt x="1380" y="2110"/>
                    </a:cubicBezTo>
                    <a:cubicBezTo>
                      <a:pt x="1417" y="2273"/>
                      <a:pt x="1421" y="3170"/>
                      <a:pt x="1385" y="3313"/>
                    </a:cubicBezTo>
                    <a:cubicBezTo>
                      <a:pt x="1371" y="3369"/>
                      <a:pt x="1337" y="3516"/>
                      <a:pt x="1311" y="3641"/>
                    </a:cubicBezTo>
                    <a:cubicBezTo>
                      <a:pt x="1220" y="4071"/>
                      <a:pt x="985" y="4596"/>
                      <a:pt x="711" y="4981"/>
                    </a:cubicBezTo>
                    <a:cubicBezTo>
                      <a:pt x="572" y="5176"/>
                      <a:pt x="344" y="5433"/>
                      <a:pt x="310" y="5433"/>
                    </a:cubicBezTo>
                    <a:cubicBezTo>
                      <a:pt x="299" y="5433"/>
                      <a:pt x="224" y="5368"/>
                      <a:pt x="144" y="529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4" name="Freeform 94"/>
              <p:cNvSpPr>
                <a:spLocks/>
              </p:cNvSpPr>
              <p:nvPr/>
            </p:nvSpPr>
            <p:spPr bwMode="auto">
              <a:xfrm>
                <a:off x="35835435" y="13472509"/>
                <a:ext cx="300856" cy="1021974"/>
              </a:xfrm>
              <a:custGeom>
                <a:avLst/>
                <a:gdLst>
                  <a:gd name="T0" fmla="*/ 649 w 1133"/>
                  <a:gd name="T1" fmla="*/ 3709 h 3850"/>
                  <a:gd name="T2" fmla="*/ 64 w 1133"/>
                  <a:gd name="T3" fmla="*/ 2517 h 3850"/>
                  <a:gd name="T4" fmla="*/ 50 w 1133"/>
                  <a:gd name="T5" fmla="*/ 1437 h 3850"/>
                  <a:gd name="T6" fmla="*/ 583 w 1133"/>
                  <a:gd name="T7" fmla="*/ 253 h 3850"/>
                  <a:gd name="T8" fmla="*/ 974 w 1133"/>
                  <a:gd name="T9" fmla="*/ 185 h 3850"/>
                  <a:gd name="T10" fmla="*/ 1133 w 1133"/>
                  <a:gd name="T11" fmla="*/ 344 h 3850"/>
                  <a:gd name="T12" fmla="*/ 984 w 1133"/>
                  <a:gd name="T13" fmla="*/ 538 h 3850"/>
                  <a:gd name="T14" fmla="*/ 561 w 1133"/>
                  <a:gd name="T15" fmla="*/ 1412 h 3850"/>
                  <a:gd name="T16" fmla="*/ 616 w 1133"/>
                  <a:gd name="T17" fmla="*/ 2679 h 3850"/>
                  <a:gd name="T18" fmla="*/ 966 w 1133"/>
                  <a:gd name="T19" fmla="*/ 3313 h 3850"/>
                  <a:gd name="T20" fmla="*/ 1087 w 1133"/>
                  <a:gd name="T21" fmla="*/ 3572 h 3850"/>
                  <a:gd name="T22" fmla="*/ 780 w 1133"/>
                  <a:gd name="T23" fmla="*/ 3850 h 3850"/>
                  <a:gd name="T24" fmla="*/ 649 w 1133"/>
                  <a:gd name="T25" fmla="*/ 3709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3" h="3850">
                    <a:moveTo>
                      <a:pt x="649" y="3709"/>
                    </a:moveTo>
                    <a:cubicBezTo>
                      <a:pt x="375" y="3385"/>
                      <a:pt x="157" y="2939"/>
                      <a:pt x="64" y="2517"/>
                    </a:cubicBezTo>
                    <a:cubicBezTo>
                      <a:pt x="8" y="2258"/>
                      <a:pt x="0" y="1696"/>
                      <a:pt x="50" y="1437"/>
                    </a:cubicBezTo>
                    <a:cubicBezTo>
                      <a:pt x="132" y="1013"/>
                      <a:pt x="338" y="555"/>
                      <a:pt x="583" y="253"/>
                    </a:cubicBezTo>
                    <a:cubicBezTo>
                      <a:pt x="788" y="1"/>
                      <a:pt x="789" y="0"/>
                      <a:pt x="974" y="185"/>
                    </a:cubicBezTo>
                    <a:lnTo>
                      <a:pt x="1133" y="344"/>
                    </a:lnTo>
                    <a:lnTo>
                      <a:pt x="984" y="538"/>
                    </a:lnTo>
                    <a:cubicBezTo>
                      <a:pt x="797" y="782"/>
                      <a:pt x="632" y="1122"/>
                      <a:pt x="561" y="1412"/>
                    </a:cubicBezTo>
                    <a:cubicBezTo>
                      <a:pt x="469" y="1785"/>
                      <a:pt x="494" y="2369"/>
                      <a:pt x="616" y="2679"/>
                    </a:cubicBezTo>
                    <a:cubicBezTo>
                      <a:pt x="701" y="2898"/>
                      <a:pt x="831" y="3134"/>
                      <a:pt x="966" y="3313"/>
                    </a:cubicBezTo>
                    <a:cubicBezTo>
                      <a:pt x="1102" y="3494"/>
                      <a:pt x="1118" y="3528"/>
                      <a:pt x="1087" y="3572"/>
                    </a:cubicBezTo>
                    <a:cubicBezTo>
                      <a:pt x="1050" y="3625"/>
                      <a:pt x="802" y="3850"/>
                      <a:pt x="780" y="3850"/>
                    </a:cubicBezTo>
                    <a:cubicBezTo>
                      <a:pt x="774" y="3850"/>
                      <a:pt x="715" y="3787"/>
                      <a:pt x="649" y="3709"/>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5" name="Freeform 95"/>
              <p:cNvSpPr>
                <a:spLocks/>
              </p:cNvSpPr>
              <p:nvPr/>
            </p:nvSpPr>
            <p:spPr bwMode="auto">
              <a:xfrm>
                <a:off x="37010764" y="13480709"/>
                <a:ext cx="313734" cy="1013779"/>
              </a:xfrm>
              <a:custGeom>
                <a:avLst/>
                <a:gdLst>
                  <a:gd name="T0" fmla="*/ 263 w 1183"/>
                  <a:gd name="T1" fmla="*/ 3770 h 3819"/>
                  <a:gd name="T2" fmla="*/ 103 w 1183"/>
                  <a:gd name="T3" fmla="*/ 3603 h 3819"/>
                  <a:gd name="T4" fmla="*/ 0 w 1183"/>
                  <a:gd name="T5" fmla="*/ 3485 h 3819"/>
                  <a:gd name="T6" fmla="*/ 140 w 1183"/>
                  <a:gd name="T7" fmla="*/ 3311 h 3819"/>
                  <a:gd name="T8" fmla="*/ 593 w 1183"/>
                  <a:gd name="T9" fmla="*/ 2295 h 3819"/>
                  <a:gd name="T10" fmla="*/ 620 w 1183"/>
                  <a:gd name="T11" fmla="*/ 1689 h 3819"/>
                  <a:gd name="T12" fmla="*/ 144 w 1183"/>
                  <a:gd name="T13" fmla="*/ 506 h 3819"/>
                  <a:gd name="T14" fmla="*/ 0 w 1183"/>
                  <a:gd name="T15" fmla="*/ 318 h 3819"/>
                  <a:gd name="T16" fmla="*/ 156 w 1183"/>
                  <a:gd name="T17" fmla="*/ 157 h 3819"/>
                  <a:gd name="T18" fmla="*/ 362 w 1183"/>
                  <a:gd name="T19" fmla="*/ 26 h 3819"/>
                  <a:gd name="T20" fmla="*/ 836 w 1183"/>
                  <a:gd name="T21" fmla="*/ 701 h 3819"/>
                  <a:gd name="T22" fmla="*/ 1105 w 1183"/>
                  <a:gd name="T23" fmla="*/ 1615 h 3819"/>
                  <a:gd name="T24" fmla="*/ 672 w 1183"/>
                  <a:gd name="T25" fmla="*/ 3424 h 3819"/>
                  <a:gd name="T26" fmla="*/ 342 w 1183"/>
                  <a:gd name="T27" fmla="*/ 3819 h 3819"/>
                  <a:gd name="T28" fmla="*/ 263 w 1183"/>
                  <a:gd name="T29" fmla="*/ 3770 h 3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3" h="3819">
                    <a:moveTo>
                      <a:pt x="263" y="3770"/>
                    </a:moveTo>
                    <a:cubicBezTo>
                      <a:pt x="232" y="3743"/>
                      <a:pt x="160" y="3668"/>
                      <a:pt x="103" y="3603"/>
                    </a:cubicBezTo>
                    <a:lnTo>
                      <a:pt x="0" y="3485"/>
                    </a:lnTo>
                    <a:lnTo>
                      <a:pt x="140" y="3311"/>
                    </a:lnTo>
                    <a:cubicBezTo>
                      <a:pt x="378" y="3015"/>
                      <a:pt x="537" y="2660"/>
                      <a:pt x="593" y="2295"/>
                    </a:cubicBezTo>
                    <a:cubicBezTo>
                      <a:pt x="643" y="1975"/>
                      <a:pt x="645" y="1920"/>
                      <a:pt x="620" y="1689"/>
                    </a:cubicBezTo>
                    <a:cubicBezTo>
                      <a:pt x="573" y="1255"/>
                      <a:pt x="412" y="855"/>
                      <a:pt x="144" y="506"/>
                    </a:cubicBezTo>
                    <a:lnTo>
                      <a:pt x="0" y="318"/>
                    </a:lnTo>
                    <a:lnTo>
                      <a:pt x="156" y="157"/>
                    </a:lnTo>
                    <a:cubicBezTo>
                      <a:pt x="287" y="21"/>
                      <a:pt x="319" y="0"/>
                      <a:pt x="362" y="26"/>
                    </a:cubicBezTo>
                    <a:cubicBezTo>
                      <a:pt x="473" y="94"/>
                      <a:pt x="693" y="407"/>
                      <a:pt x="836" y="701"/>
                    </a:cubicBezTo>
                    <a:cubicBezTo>
                      <a:pt x="1000" y="1038"/>
                      <a:pt x="1051" y="1210"/>
                      <a:pt x="1105" y="1615"/>
                    </a:cubicBezTo>
                    <a:cubicBezTo>
                      <a:pt x="1183" y="2193"/>
                      <a:pt x="1007" y="2927"/>
                      <a:pt x="672" y="3424"/>
                    </a:cubicBezTo>
                    <a:cubicBezTo>
                      <a:pt x="555" y="3597"/>
                      <a:pt x="370" y="3819"/>
                      <a:pt x="342" y="3819"/>
                    </a:cubicBezTo>
                    <a:cubicBezTo>
                      <a:pt x="330" y="3819"/>
                      <a:pt x="294" y="3797"/>
                      <a:pt x="263" y="3770"/>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6" name="Freeform 96"/>
              <p:cNvSpPr>
                <a:spLocks/>
              </p:cNvSpPr>
              <p:nvPr/>
            </p:nvSpPr>
            <p:spPr bwMode="auto">
              <a:xfrm>
                <a:off x="36138636" y="13684397"/>
                <a:ext cx="208374" cy="600542"/>
              </a:xfrm>
              <a:custGeom>
                <a:avLst/>
                <a:gdLst>
                  <a:gd name="T0" fmla="*/ 317 w 783"/>
                  <a:gd name="T1" fmla="*/ 2127 h 2261"/>
                  <a:gd name="T2" fmla="*/ 0 w 783"/>
                  <a:gd name="T3" fmla="*/ 1146 h 2261"/>
                  <a:gd name="T4" fmla="*/ 342 w 783"/>
                  <a:gd name="T5" fmla="*/ 122 h 2261"/>
                  <a:gd name="T6" fmla="*/ 449 w 783"/>
                  <a:gd name="T7" fmla="*/ 0 h 2261"/>
                  <a:gd name="T8" fmla="*/ 616 w 783"/>
                  <a:gd name="T9" fmla="*/ 170 h 2261"/>
                  <a:gd name="T10" fmla="*/ 783 w 783"/>
                  <a:gd name="T11" fmla="*/ 339 h 2261"/>
                  <a:gd name="T12" fmla="*/ 705 w 783"/>
                  <a:gd name="T13" fmla="*/ 451 h 2261"/>
                  <a:gd name="T14" fmla="*/ 492 w 783"/>
                  <a:gd name="T15" fmla="*/ 1139 h 2261"/>
                  <a:gd name="T16" fmla="*/ 685 w 783"/>
                  <a:gd name="T17" fmla="*/ 1795 h 2261"/>
                  <a:gd name="T18" fmla="*/ 747 w 783"/>
                  <a:gd name="T19" fmla="*/ 1975 h 2261"/>
                  <a:gd name="T20" fmla="*/ 441 w 783"/>
                  <a:gd name="T21" fmla="*/ 2261 h 2261"/>
                  <a:gd name="T22" fmla="*/ 317 w 783"/>
                  <a:gd name="T23" fmla="*/ 2127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2261">
                    <a:moveTo>
                      <a:pt x="317" y="2127"/>
                    </a:moveTo>
                    <a:cubicBezTo>
                      <a:pt x="85" y="1820"/>
                      <a:pt x="1" y="1557"/>
                      <a:pt x="0" y="1146"/>
                    </a:cubicBezTo>
                    <a:cubicBezTo>
                      <a:pt x="0" y="720"/>
                      <a:pt x="112" y="384"/>
                      <a:pt x="342" y="122"/>
                    </a:cubicBezTo>
                    <a:lnTo>
                      <a:pt x="449" y="0"/>
                    </a:lnTo>
                    <a:lnTo>
                      <a:pt x="616" y="170"/>
                    </a:lnTo>
                    <a:lnTo>
                      <a:pt x="783" y="339"/>
                    </a:lnTo>
                    <a:lnTo>
                      <a:pt x="705" y="451"/>
                    </a:lnTo>
                    <a:cubicBezTo>
                      <a:pt x="555" y="668"/>
                      <a:pt x="493" y="869"/>
                      <a:pt x="492" y="1139"/>
                    </a:cubicBezTo>
                    <a:cubicBezTo>
                      <a:pt x="491" y="1416"/>
                      <a:pt x="539" y="1578"/>
                      <a:pt x="685" y="1795"/>
                    </a:cubicBezTo>
                    <a:cubicBezTo>
                      <a:pt x="752" y="1893"/>
                      <a:pt x="767" y="1938"/>
                      <a:pt x="747" y="1975"/>
                    </a:cubicBezTo>
                    <a:cubicBezTo>
                      <a:pt x="715" y="2036"/>
                      <a:pt x="473" y="2261"/>
                      <a:pt x="441" y="2261"/>
                    </a:cubicBezTo>
                    <a:cubicBezTo>
                      <a:pt x="428" y="2261"/>
                      <a:pt x="373" y="2201"/>
                      <a:pt x="317" y="2127"/>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sp>
            <p:nvSpPr>
              <p:cNvPr id="37" name="Freeform 97"/>
              <p:cNvSpPr>
                <a:spLocks/>
              </p:cNvSpPr>
              <p:nvPr/>
            </p:nvSpPr>
            <p:spPr bwMode="auto">
              <a:xfrm>
                <a:off x="36800046" y="13693762"/>
                <a:ext cx="234129" cy="591177"/>
              </a:xfrm>
              <a:custGeom>
                <a:avLst/>
                <a:gdLst>
                  <a:gd name="T0" fmla="*/ 149 w 881"/>
                  <a:gd name="T1" fmla="*/ 2074 h 2228"/>
                  <a:gd name="T2" fmla="*/ 0 w 881"/>
                  <a:gd name="T3" fmla="*/ 1917 h 2228"/>
                  <a:gd name="T4" fmla="*/ 50 w 881"/>
                  <a:gd name="T5" fmla="*/ 1840 h 2228"/>
                  <a:gd name="T6" fmla="*/ 276 w 881"/>
                  <a:gd name="T7" fmla="*/ 1323 h 2228"/>
                  <a:gd name="T8" fmla="*/ 97 w 881"/>
                  <a:gd name="T9" fmla="*/ 454 h 2228"/>
                  <a:gd name="T10" fmla="*/ 1 w 881"/>
                  <a:gd name="T11" fmla="*/ 302 h 2228"/>
                  <a:gd name="T12" fmla="*/ 150 w 881"/>
                  <a:gd name="T13" fmla="*/ 151 h 2228"/>
                  <a:gd name="T14" fmla="*/ 333 w 881"/>
                  <a:gd name="T15" fmla="*/ 0 h 2228"/>
                  <a:gd name="T16" fmla="*/ 628 w 881"/>
                  <a:gd name="T17" fmla="*/ 389 h 2228"/>
                  <a:gd name="T18" fmla="*/ 501 w 881"/>
                  <a:gd name="T19" fmla="*/ 2041 h 2228"/>
                  <a:gd name="T20" fmla="*/ 340 w 881"/>
                  <a:gd name="T21" fmla="*/ 2223 h 2228"/>
                  <a:gd name="T22" fmla="*/ 149 w 881"/>
                  <a:gd name="T23" fmla="*/ 2074 h 2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1" h="2228">
                    <a:moveTo>
                      <a:pt x="149" y="2074"/>
                    </a:moveTo>
                    <a:lnTo>
                      <a:pt x="0" y="1917"/>
                    </a:lnTo>
                    <a:lnTo>
                      <a:pt x="50" y="1840"/>
                    </a:lnTo>
                    <a:cubicBezTo>
                      <a:pt x="178" y="1647"/>
                      <a:pt x="236" y="1514"/>
                      <a:pt x="276" y="1323"/>
                    </a:cubicBezTo>
                    <a:cubicBezTo>
                      <a:pt x="338" y="1024"/>
                      <a:pt x="280" y="742"/>
                      <a:pt x="97" y="454"/>
                    </a:cubicBezTo>
                    <a:lnTo>
                      <a:pt x="1" y="302"/>
                    </a:lnTo>
                    <a:lnTo>
                      <a:pt x="150" y="151"/>
                    </a:lnTo>
                    <a:cubicBezTo>
                      <a:pt x="232" y="68"/>
                      <a:pt x="315" y="0"/>
                      <a:pt x="333" y="0"/>
                    </a:cubicBezTo>
                    <a:cubicBezTo>
                      <a:pt x="387" y="0"/>
                      <a:pt x="528" y="187"/>
                      <a:pt x="628" y="389"/>
                    </a:cubicBezTo>
                    <a:cubicBezTo>
                      <a:pt x="881" y="903"/>
                      <a:pt x="830" y="1560"/>
                      <a:pt x="501" y="2041"/>
                    </a:cubicBezTo>
                    <a:cubicBezTo>
                      <a:pt x="435" y="2137"/>
                      <a:pt x="363" y="2219"/>
                      <a:pt x="340" y="2223"/>
                    </a:cubicBezTo>
                    <a:cubicBezTo>
                      <a:pt x="316" y="2228"/>
                      <a:pt x="230" y="2161"/>
                      <a:pt x="149" y="2074"/>
                    </a:cubicBezTo>
                    <a:close/>
                  </a:path>
                </a:pathLst>
              </a:custGeom>
              <a:grpFill/>
              <a:ln w="0">
                <a:no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grpSp>
      <p:grpSp>
        <p:nvGrpSpPr>
          <p:cNvPr id="38" name="群組 37"/>
          <p:cNvGrpSpPr/>
          <p:nvPr/>
        </p:nvGrpSpPr>
        <p:grpSpPr>
          <a:xfrm>
            <a:off x="5924022" y="2425787"/>
            <a:ext cx="523644" cy="523644"/>
            <a:chOff x="5731184" y="5244806"/>
            <a:chExt cx="816070" cy="816070"/>
          </a:xfrm>
        </p:grpSpPr>
        <p:sp>
          <p:nvSpPr>
            <p:cNvPr id="39" name="橢圓 38"/>
            <p:cNvSpPr/>
            <p:nvPr/>
          </p:nvSpPr>
          <p:spPr>
            <a:xfrm>
              <a:off x="5731184" y="5244806"/>
              <a:ext cx="816070" cy="8160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p>
          </p:txBody>
        </p:sp>
        <p:sp>
          <p:nvSpPr>
            <p:cNvPr id="40" name="手繪多邊形 39"/>
            <p:cNvSpPr>
              <a:spLocks/>
            </p:cNvSpPr>
            <p:nvPr/>
          </p:nvSpPr>
          <p:spPr bwMode="auto">
            <a:xfrm>
              <a:off x="5916458" y="5488444"/>
              <a:ext cx="445522" cy="328794"/>
            </a:xfrm>
            <a:custGeom>
              <a:avLst/>
              <a:gdLst>
                <a:gd name="connsiteX0" fmla="*/ 2313240 w 4627012"/>
                <a:gd name="connsiteY0" fmla="*/ 2906712 h 3414712"/>
                <a:gd name="connsiteX1" fmla="*/ 1912260 w 4627012"/>
                <a:gd name="connsiteY1" fmla="*/ 2918932 h 3414712"/>
                <a:gd name="connsiteX2" fmla="*/ 1906856 w 4627012"/>
                <a:gd name="connsiteY2" fmla="*/ 3234846 h 3414712"/>
                <a:gd name="connsiteX3" fmla="*/ 2311440 w 4627012"/>
                <a:gd name="connsiteY3" fmla="*/ 3241676 h 3414712"/>
                <a:gd name="connsiteX4" fmla="*/ 2721424 w 4627012"/>
                <a:gd name="connsiteY4" fmla="*/ 3229456 h 3414712"/>
                <a:gd name="connsiteX5" fmla="*/ 2733676 w 4627012"/>
                <a:gd name="connsiteY5" fmla="*/ 3078146 h 3414712"/>
                <a:gd name="connsiteX6" fmla="*/ 2717824 w 4627012"/>
                <a:gd name="connsiteY6" fmla="*/ 2922886 h 3414712"/>
                <a:gd name="connsiteX7" fmla="*/ 2313240 w 4627012"/>
                <a:gd name="connsiteY7" fmla="*/ 2906712 h 3414712"/>
                <a:gd name="connsiteX8" fmla="*/ 1584960 w 4627012"/>
                <a:gd name="connsiteY8" fmla="*/ 286972 h 3414712"/>
                <a:gd name="connsiteX9" fmla="*/ 289164 w 4627012"/>
                <a:gd name="connsiteY9" fmla="*/ 296550 h 3414712"/>
                <a:gd name="connsiteX10" fmla="*/ 287364 w 4627012"/>
                <a:gd name="connsiteY10" fmla="*/ 2620194 h 3414712"/>
                <a:gd name="connsiteX11" fmla="*/ 2319024 w 4627012"/>
                <a:gd name="connsiteY11" fmla="*/ 2632076 h 3414712"/>
                <a:gd name="connsiteX12" fmla="*/ 4338444 w 4627012"/>
                <a:gd name="connsiteY12" fmla="*/ 2632076 h 3414712"/>
                <a:gd name="connsiteX13" fmla="*/ 4343844 w 4627012"/>
                <a:gd name="connsiteY13" fmla="*/ 2609392 h 3414712"/>
                <a:gd name="connsiteX14" fmla="*/ 4346724 w 4627012"/>
                <a:gd name="connsiteY14" fmla="*/ 1438210 h 3414712"/>
                <a:gd name="connsiteX15" fmla="*/ 4343844 w 4627012"/>
                <a:gd name="connsiteY15" fmla="*/ 290070 h 3414712"/>
                <a:gd name="connsiteX16" fmla="*/ 2323344 w 4627012"/>
                <a:gd name="connsiteY16" fmla="*/ 287550 h 3414712"/>
                <a:gd name="connsiteX17" fmla="*/ 1584960 w 4627012"/>
                <a:gd name="connsiteY17" fmla="*/ 286972 h 3414712"/>
                <a:gd name="connsiteX18" fmla="*/ 4623604 w 4627012"/>
                <a:gd name="connsiteY18" fmla="*/ 0 h 3414712"/>
                <a:gd name="connsiteX19" fmla="*/ 4626124 w 4627012"/>
                <a:gd name="connsiteY19" fmla="*/ 1442872 h 3414712"/>
                <a:gd name="connsiteX20" fmla="*/ 4625404 w 4627012"/>
                <a:gd name="connsiteY20" fmla="*/ 2896186 h 3414712"/>
                <a:gd name="connsiteX21" fmla="*/ 3827856 w 4627012"/>
                <a:gd name="connsiteY21" fmla="*/ 2906628 h 3414712"/>
                <a:gd name="connsiteX22" fmla="*/ 3020592 w 4627012"/>
                <a:gd name="connsiteY22" fmla="*/ 2914912 h 3414712"/>
                <a:gd name="connsiteX23" fmla="*/ 3010148 w 4627012"/>
                <a:gd name="connsiteY23" fmla="*/ 3079832 h 3414712"/>
                <a:gd name="connsiteX24" fmla="*/ 3013028 w 4627012"/>
                <a:gd name="connsiteY24" fmla="*/ 3236830 h 3414712"/>
                <a:gd name="connsiteX25" fmla="*/ 3485796 w 4627012"/>
                <a:gd name="connsiteY25" fmla="*/ 3241870 h 3414712"/>
                <a:gd name="connsiteX26" fmla="*/ 3976204 w 4627012"/>
                <a:gd name="connsiteY26" fmla="*/ 3255554 h 3414712"/>
                <a:gd name="connsiteX27" fmla="*/ 4014012 w 4627012"/>
                <a:gd name="connsiteY27" fmla="*/ 3357820 h 3414712"/>
                <a:gd name="connsiteX28" fmla="*/ 4014012 w 4627012"/>
                <a:gd name="connsiteY28" fmla="*/ 3414712 h 3414712"/>
                <a:gd name="connsiteX29" fmla="*/ 2306940 w 4627012"/>
                <a:gd name="connsiteY29" fmla="*/ 3414712 h 3414712"/>
                <a:gd name="connsiteX30" fmla="*/ 599508 w 4627012"/>
                <a:gd name="connsiteY30" fmla="*/ 3414712 h 3414712"/>
                <a:gd name="connsiteX31" fmla="*/ 599508 w 4627012"/>
                <a:gd name="connsiteY31" fmla="*/ 3372942 h 3414712"/>
                <a:gd name="connsiteX32" fmla="*/ 656400 w 4627012"/>
                <a:gd name="connsiteY32" fmla="*/ 3253394 h 3414712"/>
                <a:gd name="connsiteX33" fmla="*/ 1136728 w 4627012"/>
                <a:gd name="connsiteY33" fmla="*/ 3241870 h 3414712"/>
                <a:gd name="connsiteX34" fmla="*/ 1603732 w 4627012"/>
                <a:gd name="connsiteY34" fmla="*/ 3229628 h 3414712"/>
                <a:gd name="connsiteX35" fmla="*/ 1615976 w 4627012"/>
                <a:gd name="connsiteY35" fmla="*/ 3078030 h 3414712"/>
                <a:gd name="connsiteX36" fmla="*/ 1599772 w 4627012"/>
                <a:gd name="connsiteY36" fmla="*/ 2922472 h 3414712"/>
                <a:gd name="connsiteX37" fmla="*/ 792144 w 4627012"/>
                <a:gd name="connsiteY37" fmla="*/ 2906268 h 3414712"/>
                <a:gd name="connsiteX38" fmla="*/ 0 w 4627012"/>
                <a:gd name="connsiteY38" fmla="*/ 2906268 h 3414712"/>
                <a:gd name="connsiteX39" fmla="*/ 2520 w 4627012"/>
                <a:gd name="connsiteY39" fmla="*/ 1455836 h 3414712"/>
                <a:gd name="connsiteX40" fmla="*/ 5040 w 4627012"/>
                <a:gd name="connsiteY40" fmla="*/ 5042 h 3414712"/>
                <a:gd name="connsiteX41" fmla="*/ 2314500 w 4627012"/>
                <a:gd name="connsiteY41" fmla="*/ 2520 h 341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627012" h="3414712">
                  <a:moveTo>
                    <a:pt x="2313240" y="2906712"/>
                  </a:moveTo>
                  <a:cubicBezTo>
                    <a:pt x="2024304" y="2906712"/>
                    <a:pt x="1921268" y="2909946"/>
                    <a:pt x="1912260" y="2918932"/>
                  </a:cubicBezTo>
                  <a:cubicBezTo>
                    <a:pt x="1898932" y="2932230"/>
                    <a:pt x="1893888" y="3222268"/>
                    <a:pt x="1906856" y="3234846"/>
                  </a:cubicBezTo>
                  <a:cubicBezTo>
                    <a:pt x="1910460" y="3238440"/>
                    <a:pt x="2092756" y="3241676"/>
                    <a:pt x="2311440" y="3241676"/>
                  </a:cubicBezTo>
                  <a:cubicBezTo>
                    <a:pt x="2607220" y="3241676"/>
                    <a:pt x="2712420" y="3238440"/>
                    <a:pt x="2721424" y="3229456"/>
                  </a:cubicBezTo>
                  <a:cubicBezTo>
                    <a:pt x="2729712" y="3221190"/>
                    <a:pt x="2733676" y="3172670"/>
                    <a:pt x="2733676" y="3078146"/>
                  </a:cubicBezTo>
                  <a:cubicBezTo>
                    <a:pt x="2733676" y="2964936"/>
                    <a:pt x="2730792" y="2935824"/>
                    <a:pt x="2717824" y="2922886"/>
                  </a:cubicBezTo>
                  <a:cubicBezTo>
                    <a:pt x="2703772" y="2908868"/>
                    <a:pt x="2652976" y="2906712"/>
                    <a:pt x="2313240" y="2906712"/>
                  </a:cubicBezTo>
                  <a:close/>
                  <a:moveTo>
                    <a:pt x="1584960" y="286972"/>
                  </a:moveTo>
                  <a:cubicBezTo>
                    <a:pt x="654628" y="286788"/>
                    <a:pt x="297356" y="289530"/>
                    <a:pt x="289164" y="296550"/>
                  </a:cubicBezTo>
                  <a:cubicBezTo>
                    <a:pt x="269728" y="312392"/>
                    <a:pt x="268288" y="2601112"/>
                    <a:pt x="287364" y="2620194"/>
                  </a:cubicBezTo>
                  <a:cubicBezTo>
                    <a:pt x="296724" y="2629554"/>
                    <a:pt x="761804" y="2632076"/>
                    <a:pt x="2319024" y="2632076"/>
                  </a:cubicBezTo>
                  <a:lnTo>
                    <a:pt x="4338444" y="2632076"/>
                  </a:lnTo>
                  <a:lnTo>
                    <a:pt x="4343844" y="2609392"/>
                  </a:lnTo>
                  <a:cubicBezTo>
                    <a:pt x="4347080" y="2596792"/>
                    <a:pt x="4348160" y="2069706"/>
                    <a:pt x="4346724" y="1438210"/>
                  </a:cubicBezTo>
                  <a:lnTo>
                    <a:pt x="4343844" y="290070"/>
                  </a:lnTo>
                  <a:lnTo>
                    <a:pt x="2323344" y="287550"/>
                  </a:lnTo>
                  <a:cubicBezTo>
                    <a:pt x="2044864" y="287212"/>
                    <a:pt x="1799652" y="287014"/>
                    <a:pt x="1584960" y="286972"/>
                  </a:cubicBezTo>
                  <a:close/>
                  <a:moveTo>
                    <a:pt x="4623604" y="0"/>
                  </a:moveTo>
                  <a:lnTo>
                    <a:pt x="4626124" y="1442872"/>
                  </a:lnTo>
                  <a:cubicBezTo>
                    <a:pt x="4627564" y="2236866"/>
                    <a:pt x="4627204" y="2890786"/>
                    <a:pt x="4625404" y="2896186"/>
                  </a:cubicBezTo>
                  <a:cubicBezTo>
                    <a:pt x="4623240" y="2903028"/>
                    <a:pt x="4347792" y="2906628"/>
                    <a:pt x="3827856" y="2906628"/>
                  </a:cubicBezTo>
                  <a:cubicBezTo>
                    <a:pt x="3390736" y="2906628"/>
                    <a:pt x="3027432" y="2910590"/>
                    <a:pt x="3020592" y="2914912"/>
                  </a:cubicBezTo>
                  <a:cubicBezTo>
                    <a:pt x="3010508" y="2921392"/>
                    <a:pt x="3007988" y="2961362"/>
                    <a:pt x="3010148" y="3079832"/>
                  </a:cubicBezTo>
                  <a:lnTo>
                    <a:pt x="3013028" y="3236830"/>
                  </a:lnTo>
                  <a:lnTo>
                    <a:pt x="3485796" y="3241870"/>
                  </a:lnTo>
                  <a:cubicBezTo>
                    <a:pt x="3745404" y="3244752"/>
                    <a:pt x="3966124" y="3250872"/>
                    <a:pt x="3976204" y="3255554"/>
                  </a:cubicBezTo>
                  <a:cubicBezTo>
                    <a:pt x="4003928" y="3269238"/>
                    <a:pt x="4014012" y="3296244"/>
                    <a:pt x="4014012" y="3357820"/>
                  </a:cubicBezTo>
                  <a:lnTo>
                    <a:pt x="4014012" y="3414712"/>
                  </a:lnTo>
                  <a:lnTo>
                    <a:pt x="2306940" y="3414712"/>
                  </a:lnTo>
                  <a:lnTo>
                    <a:pt x="599508" y="3414712"/>
                  </a:lnTo>
                  <a:lnTo>
                    <a:pt x="599508" y="3372942"/>
                  </a:lnTo>
                  <a:cubicBezTo>
                    <a:pt x="599508" y="3319650"/>
                    <a:pt x="623992" y="3268158"/>
                    <a:pt x="656400" y="3253394"/>
                  </a:cubicBezTo>
                  <a:cubicBezTo>
                    <a:pt x="674404" y="3245112"/>
                    <a:pt x="818428" y="3241870"/>
                    <a:pt x="1136728" y="3241870"/>
                  </a:cubicBezTo>
                  <a:cubicBezTo>
                    <a:pt x="1476988" y="3241870"/>
                    <a:pt x="1594372" y="3238630"/>
                    <a:pt x="1603732" y="3229628"/>
                  </a:cubicBezTo>
                  <a:cubicBezTo>
                    <a:pt x="1612012" y="3221346"/>
                    <a:pt x="1615976" y="3172734"/>
                    <a:pt x="1615976" y="3078030"/>
                  </a:cubicBezTo>
                  <a:cubicBezTo>
                    <a:pt x="1615976" y="2964604"/>
                    <a:pt x="1612732" y="2935436"/>
                    <a:pt x="1599772" y="2922472"/>
                  </a:cubicBezTo>
                  <a:cubicBezTo>
                    <a:pt x="1585728" y="2908070"/>
                    <a:pt x="1498232" y="2906268"/>
                    <a:pt x="792144" y="2906268"/>
                  </a:cubicBezTo>
                  <a:lnTo>
                    <a:pt x="0" y="2906268"/>
                  </a:lnTo>
                  <a:lnTo>
                    <a:pt x="2520" y="1455836"/>
                  </a:lnTo>
                  <a:lnTo>
                    <a:pt x="5040" y="5042"/>
                  </a:lnTo>
                  <a:lnTo>
                    <a:pt x="2314500" y="2520"/>
                  </a:lnTo>
                  <a:close/>
                </a:path>
              </a:pathLst>
            </a:custGeom>
            <a:solidFill>
              <a:schemeClr val="bg1"/>
            </a:solidFill>
            <a:ln w="0">
              <a:noFill/>
              <a:prstDash val="solid"/>
              <a:round/>
              <a:headEnd/>
              <a:tailEnd/>
            </a:ln>
          </p:spPr>
          <p:txBody>
            <a:bodyPr vert="horz" wrap="square" lIns="91440" tIns="45721" rIns="91440" bIns="45721" numCol="1" anchor="t" anchorCtr="0" compatLnSpc="1">
              <a:prstTxWarp prst="textNoShape">
                <a:avLst/>
              </a:prstTxWarp>
              <a:no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Tree>
    <p:extLst>
      <p:ext uri="{BB962C8B-B14F-4D97-AF65-F5344CB8AC3E}">
        <p14:creationId xmlns:p14="http://schemas.microsoft.com/office/powerpoint/2010/main" val="573144912"/>
      </p:ext>
    </p:extLst>
  </p:cSld>
  <p:clrMapOvr>
    <a:masterClrMapping/>
  </p:clrMapOvr>
  <p:timing>
    <p:tnLst>
      <p:par>
        <p:cTn id="1" dur="indefinite" restart="never" nodeType="tmRoot"/>
      </p:par>
    </p:tnLst>
  </p:timing>
</p:sld>
</file>

<file path=ppt/slides/slide9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993</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4"/>
          </p:nvPr>
        </p:nvSpPr>
        <p:spPr/>
      </p:sp>
      <p:sp>
        <p:nvSpPr>
          <p:cNvPr id="5" name="圖片版面配置區 4"/>
          <p:cNvSpPr>
            <a:spLocks noGrp="1"/>
          </p:cNvSpPr>
          <p:nvPr>
            <p:ph type="pic" sz="quarter" idx="18"/>
          </p:nvPr>
        </p:nvSpPr>
        <p:spPr/>
      </p:sp>
      <p:sp>
        <p:nvSpPr>
          <p:cNvPr id="6" name="圖片版面配置區 5"/>
          <p:cNvSpPr>
            <a:spLocks noGrp="1"/>
          </p:cNvSpPr>
          <p:nvPr>
            <p:ph type="pic" sz="quarter" idx="19"/>
          </p:nvPr>
        </p:nvSpPr>
        <p:spPr/>
      </p:sp>
    </p:spTree>
    <p:extLst>
      <p:ext uri="{BB962C8B-B14F-4D97-AF65-F5344CB8AC3E}">
        <p14:creationId xmlns:p14="http://schemas.microsoft.com/office/powerpoint/2010/main" val="1595977247"/>
      </p:ext>
    </p:extLst>
  </p:cSld>
  <p:clrMapOvr>
    <a:masterClrMapping/>
  </p:clrMapOvr>
  <p:timing>
    <p:tnLst>
      <p:par>
        <p:cTn id="1" dur="indefinite" restart="never" nodeType="tmRoot"/>
      </p:par>
    </p:tnLst>
  </p:timing>
</p:sld>
</file>

<file path=ppt/slides/slide9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994</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2" name="圖片版面配置區 11"/>
          <p:cNvPicPr>
            <a:picLocks noGrp="1" noChangeAspect="1"/>
          </p:cNvPicPr>
          <p:nvPr>
            <p:ph type="pic" sz="quarter" idx="19"/>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圖片版面配置區 12"/>
          <p:cNvPicPr>
            <a:picLocks noGrp="1" noChangeAspect="1"/>
          </p:cNvPicPr>
          <p:nvPr>
            <p:ph type="pic" sz="quarter" idx="20"/>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圖片版面配置區 13"/>
          <p:cNvPicPr>
            <a:picLocks noGrp="1" noChangeAspect="1"/>
          </p:cNvPicPr>
          <p:nvPr>
            <p:ph type="pic" sz="quarter" idx="21"/>
          </p:nvPr>
        </p:nvPicPr>
        <p:blipFill>
          <a:blip r:embed="rId4" cstate="email">
            <a:extLst>
              <a:ext uri="{28A0092B-C50C-407E-A947-70E740481C1C}">
                <a14:useLocalDpi xmlns:a14="http://schemas.microsoft.com/office/drawing/2010/main"/>
              </a:ext>
            </a:extLst>
          </a:blip>
          <a:srcRect/>
          <a:stretch>
            <a:fillRect/>
          </a:stretch>
        </p:blipFill>
        <p:spPr/>
      </p:pic>
      <p:pic>
        <p:nvPicPr>
          <p:cNvPr id="15" name="圖片版面配置區 14"/>
          <p:cNvPicPr>
            <a:picLocks noGrp="1" noChangeAspect="1"/>
          </p:cNvPicPr>
          <p:nvPr>
            <p:ph type="pic" sz="quarter" idx="22"/>
          </p:nvPr>
        </p:nvPicPr>
        <p:blipFill rotWithShape="1">
          <a:blip r:embed="rId5" cstate="email">
            <a:extLst>
              <a:ext uri="{28A0092B-C50C-407E-A947-70E740481C1C}">
                <a14:useLocalDpi xmlns:a14="http://schemas.microsoft.com/office/drawing/2010/main"/>
              </a:ext>
            </a:extLst>
          </a:blip>
          <a:srcRect/>
          <a:stretch/>
        </p:blipFill>
        <p:spPr/>
      </p:pic>
      <p:pic>
        <p:nvPicPr>
          <p:cNvPr id="16" name="圖片版面配置區 15"/>
          <p:cNvPicPr>
            <a:picLocks noGrp="1" noChangeAspect="1"/>
          </p:cNvPicPr>
          <p:nvPr>
            <p:ph type="pic" sz="quarter" idx="23"/>
          </p:nvPr>
        </p:nvPicPr>
        <p:blipFill>
          <a:blip r:embed="rId6" cstate="email">
            <a:extLst>
              <a:ext uri="{28A0092B-C50C-407E-A947-70E740481C1C}">
                <a14:useLocalDpi xmlns:a14="http://schemas.microsoft.com/office/drawing/2010/main"/>
              </a:ext>
            </a:extLst>
          </a:blip>
          <a:srcRect/>
          <a:stretch>
            <a:fillRect/>
          </a:stretch>
        </p:blipFill>
        <p:spPr/>
      </p:pic>
      <p:sp>
        <p:nvSpPr>
          <p:cNvPr id="9" name="文字方塊 8"/>
          <p:cNvSpPr txBox="1"/>
          <p:nvPr/>
        </p:nvSpPr>
        <p:spPr>
          <a:xfrm>
            <a:off x="4270252" y="5569074"/>
            <a:ext cx="4057895" cy="646331"/>
          </a:xfrm>
          <a:prstGeom prst="rect">
            <a:avLst/>
          </a:prstGeom>
          <a:solidFill>
            <a:schemeClr val="bg1">
              <a:lumMod val="50000"/>
              <a:alpha val="70000"/>
            </a:schemeClr>
          </a:solidFill>
        </p:spPr>
        <p:txBody>
          <a:bodyPr wrap="square" rtlCol="0" anchor="ctr">
            <a:spAutoFit/>
          </a:bodyPr>
          <a:lstStyle/>
          <a:p>
            <a:pPr algn="ctr"/>
            <a:r>
              <a:rPr lang="en-US" altLang="zh-TW" sz="3600" dirty="0" smtClean="0">
                <a:solidFill>
                  <a:schemeClr val="bg1"/>
                </a:solidFill>
              </a:rPr>
              <a:t>Picture Layout 495</a:t>
            </a:r>
            <a:endParaRPr lang="zh-TW" altLang="en-US" sz="3600" dirty="0">
              <a:solidFill>
                <a:schemeClr val="bg1"/>
              </a:solidFill>
            </a:endParaRPr>
          </a:p>
        </p:txBody>
      </p:sp>
    </p:spTree>
    <p:extLst>
      <p:ext uri="{BB962C8B-B14F-4D97-AF65-F5344CB8AC3E}">
        <p14:creationId xmlns:p14="http://schemas.microsoft.com/office/powerpoint/2010/main" val="2877848677"/>
      </p:ext>
    </p:extLst>
  </p:cSld>
  <p:clrMapOvr>
    <a:masterClrMapping/>
  </p:clrMapOvr>
  <p:timing>
    <p:tnLst>
      <p:par>
        <p:cTn id="1" dur="indefinite" restart="never" nodeType="tmRoot"/>
      </p:par>
    </p:tnLst>
  </p:timing>
</p:sld>
</file>

<file path=ppt/slides/slide9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995</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9"/>
          </p:nvPr>
        </p:nvSpPr>
        <p:spPr/>
      </p:sp>
      <p:sp>
        <p:nvSpPr>
          <p:cNvPr id="5" name="圖片版面配置區 4"/>
          <p:cNvSpPr>
            <a:spLocks noGrp="1"/>
          </p:cNvSpPr>
          <p:nvPr>
            <p:ph type="pic" sz="quarter" idx="20"/>
          </p:nvPr>
        </p:nvSpPr>
        <p:spPr/>
      </p:sp>
      <p:sp>
        <p:nvSpPr>
          <p:cNvPr id="6" name="圖片版面配置區 5"/>
          <p:cNvSpPr>
            <a:spLocks noGrp="1"/>
          </p:cNvSpPr>
          <p:nvPr>
            <p:ph type="pic" sz="quarter" idx="21"/>
          </p:nvPr>
        </p:nvSpPr>
        <p:spPr/>
      </p:sp>
      <p:sp>
        <p:nvSpPr>
          <p:cNvPr id="7" name="圖片版面配置區 6"/>
          <p:cNvSpPr>
            <a:spLocks noGrp="1"/>
          </p:cNvSpPr>
          <p:nvPr>
            <p:ph type="pic" sz="quarter" idx="22"/>
          </p:nvPr>
        </p:nvSpPr>
        <p:spPr/>
      </p:sp>
      <p:sp>
        <p:nvSpPr>
          <p:cNvPr id="8" name="圖片版面配置區 7"/>
          <p:cNvSpPr>
            <a:spLocks noGrp="1"/>
          </p:cNvSpPr>
          <p:nvPr>
            <p:ph type="pic" sz="quarter" idx="23"/>
          </p:nvPr>
        </p:nvSpPr>
        <p:spPr/>
      </p:sp>
    </p:spTree>
    <p:extLst>
      <p:ext uri="{BB962C8B-B14F-4D97-AF65-F5344CB8AC3E}">
        <p14:creationId xmlns:p14="http://schemas.microsoft.com/office/powerpoint/2010/main" val="641318699"/>
      </p:ext>
    </p:extLst>
  </p:cSld>
  <p:clrMapOvr>
    <a:masterClrMapping/>
  </p:clrMapOvr>
  <p:timing>
    <p:tnLst>
      <p:par>
        <p:cTn id="1" dur="indefinite" restart="never" nodeType="tmRoot"/>
      </p:par>
    </p:tnLst>
  </p:timing>
</p:sld>
</file>

<file path=ppt/slides/slide9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996</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8" name="圖片版面配置區 17"/>
          <p:cNvPicPr>
            <a:picLocks noGrp="1" noChangeAspect="1"/>
          </p:cNvPicPr>
          <p:nvPr>
            <p:ph type="pic" sz="quarter" idx="12"/>
          </p:nvPr>
        </p:nvPicPr>
        <p:blipFill>
          <a:blip r:embed="rId2" cstate="email">
            <a:extLst>
              <a:ext uri="{28A0092B-C50C-407E-A947-70E740481C1C}">
                <a14:useLocalDpi xmlns:a14="http://schemas.microsoft.com/office/drawing/2010/main"/>
              </a:ext>
            </a:extLst>
          </a:blip>
          <a:srcRect/>
          <a:stretch>
            <a:fillRect/>
          </a:stretch>
        </p:blipFill>
        <p:spPr/>
      </p:pic>
      <p:pic>
        <p:nvPicPr>
          <p:cNvPr id="19" name="圖片版面配置區 18"/>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20" name="圖片版面配置區 19"/>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pic>
        <p:nvPicPr>
          <p:cNvPr id="21" name="圖片版面配置區 20"/>
          <p:cNvPicPr>
            <a:picLocks noGrp="1" noChangeAspect="1"/>
          </p:cNvPicPr>
          <p:nvPr>
            <p:ph type="pic" sz="quarter" idx="15"/>
          </p:nvPr>
        </p:nvPicPr>
        <p:blipFill>
          <a:blip r:embed="rId5" cstate="email">
            <a:extLst>
              <a:ext uri="{28A0092B-C50C-407E-A947-70E740481C1C}">
                <a14:useLocalDpi xmlns:a14="http://schemas.microsoft.com/office/drawing/2010/main"/>
              </a:ext>
            </a:extLst>
          </a:blip>
          <a:srcRect/>
          <a:stretch>
            <a:fillRect/>
          </a:stretch>
        </p:blipFill>
        <p:spPr/>
      </p:pic>
      <p:pic>
        <p:nvPicPr>
          <p:cNvPr id="22" name="圖片版面配置區 21"/>
          <p:cNvPicPr>
            <a:picLocks noGrp="1" noChangeAspect="1"/>
          </p:cNvPicPr>
          <p:nvPr>
            <p:ph type="pic" sz="quarter" idx="16"/>
          </p:nvPr>
        </p:nvPicPr>
        <p:blipFill>
          <a:blip r:embed="rId6" cstate="email">
            <a:extLst>
              <a:ext uri="{28A0092B-C50C-407E-A947-70E740481C1C}">
                <a14:useLocalDpi xmlns:a14="http://schemas.microsoft.com/office/drawing/2010/main"/>
              </a:ext>
            </a:extLst>
          </a:blip>
          <a:srcRect/>
          <a:stretch>
            <a:fillRect/>
          </a:stretch>
        </p:blipFill>
        <p:spPr/>
      </p:pic>
      <p:pic>
        <p:nvPicPr>
          <p:cNvPr id="23" name="圖片版面配置區 22"/>
          <p:cNvPicPr>
            <a:picLocks noGrp="1" noChangeAspect="1"/>
          </p:cNvPicPr>
          <p:nvPr>
            <p:ph type="pic" sz="quarter" idx="17"/>
          </p:nvPr>
        </p:nvPicPr>
        <p:blipFill>
          <a:blip r:embed="rId7" cstate="email">
            <a:extLst>
              <a:ext uri="{28A0092B-C50C-407E-A947-70E740481C1C}">
                <a14:useLocalDpi xmlns:a14="http://schemas.microsoft.com/office/drawing/2010/main"/>
              </a:ext>
            </a:extLst>
          </a:blip>
          <a:srcRect/>
          <a:stretch>
            <a:fillRect/>
          </a:stretch>
        </p:blipFill>
        <p:spPr/>
      </p:pic>
      <p:pic>
        <p:nvPicPr>
          <p:cNvPr id="24" name="圖片版面配置區 23"/>
          <p:cNvPicPr>
            <a:picLocks noGrp="1" noChangeAspect="1"/>
          </p:cNvPicPr>
          <p:nvPr>
            <p:ph type="pic" sz="quarter" idx="18"/>
          </p:nvPr>
        </p:nvPicPr>
        <p:blipFill>
          <a:blip r:embed="rId8" cstate="email">
            <a:extLst>
              <a:ext uri="{28A0092B-C50C-407E-A947-70E740481C1C}">
                <a14:useLocalDpi xmlns:a14="http://schemas.microsoft.com/office/drawing/2010/main"/>
              </a:ext>
            </a:extLst>
          </a:blip>
          <a:srcRect/>
          <a:stretch>
            <a:fillRect/>
          </a:stretch>
        </p:blipFill>
        <p:spPr/>
      </p:pic>
      <p:pic>
        <p:nvPicPr>
          <p:cNvPr id="26" name="圖片版面配置區 25"/>
          <p:cNvPicPr>
            <a:picLocks noGrp="1" noChangeAspect="1"/>
          </p:cNvPicPr>
          <p:nvPr>
            <p:ph type="pic" sz="quarter" idx="20"/>
          </p:nvPr>
        </p:nvPicPr>
        <p:blipFill>
          <a:blip r:embed="rId9" cstate="email">
            <a:extLst>
              <a:ext uri="{28A0092B-C50C-407E-A947-70E740481C1C}">
                <a14:useLocalDpi xmlns:a14="http://schemas.microsoft.com/office/drawing/2010/main"/>
              </a:ext>
            </a:extLst>
          </a:blip>
          <a:srcRect/>
          <a:stretch>
            <a:fillRect/>
          </a:stretch>
        </p:blipFill>
        <p:spPr/>
      </p:pic>
      <p:pic>
        <p:nvPicPr>
          <p:cNvPr id="25" name="圖片版面配置區 24"/>
          <p:cNvPicPr>
            <a:picLocks noGrp="1" noChangeAspect="1"/>
          </p:cNvPicPr>
          <p:nvPr>
            <p:ph type="pic" sz="quarter" idx="21"/>
          </p:nvPr>
        </p:nvPicPr>
        <p:blipFill>
          <a:blip r:embed="rId10" cstate="email">
            <a:extLst>
              <a:ext uri="{28A0092B-C50C-407E-A947-70E740481C1C}">
                <a14:useLocalDpi xmlns:a14="http://schemas.microsoft.com/office/drawing/2010/main"/>
              </a:ext>
            </a:extLst>
          </a:blip>
          <a:srcRect/>
          <a:stretch>
            <a:fillRect/>
          </a:stretch>
        </p:blipFill>
        <p:spPr/>
      </p:pic>
      <p:sp>
        <p:nvSpPr>
          <p:cNvPr id="13" name="矩形 12"/>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14" name="文字方塊 13"/>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496</a:t>
            </a:r>
            <a:endParaRPr lang="zh-TW" altLang="en-US" sz="3600" dirty="0">
              <a:solidFill>
                <a:schemeClr val="bg1">
                  <a:lumMod val="50000"/>
                </a:schemeClr>
              </a:solidFill>
            </a:endParaRPr>
          </a:p>
        </p:txBody>
      </p:sp>
    </p:spTree>
    <p:extLst>
      <p:ext uri="{BB962C8B-B14F-4D97-AF65-F5344CB8AC3E}">
        <p14:creationId xmlns:p14="http://schemas.microsoft.com/office/powerpoint/2010/main" val="2583416743"/>
      </p:ext>
    </p:extLst>
  </p:cSld>
  <p:clrMapOvr>
    <a:masterClrMapping/>
  </p:clrMapOvr>
  <p:timing>
    <p:tnLst>
      <p:par>
        <p:cTn id="1" dur="indefinite" restart="never" nodeType="tmRoot"/>
      </p:par>
    </p:tnLst>
  </p:timing>
</p:sld>
</file>

<file path=ppt/slides/slide9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997</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sp>
        <p:nvSpPr>
          <p:cNvPr id="4" name="圖片版面配置區 3"/>
          <p:cNvSpPr>
            <a:spLocks noGrp="1"/>
          </p:cNvSpPr>
          <p:nvPr>
            <p:ph type="pic" sz="quarter" idx="12"/>
          </p:nvPr>
        </p:nvSpPr>
        <p:spPr/>
      </p:sp>
      <p:sp>
        <p:nvSpPr>
          <p:cNvPr id="5" name="圖片版面配置區 4"/>
          <p:cNvSpPr>
            <a:spLocks noGrp="1"/>
          </p:cNvSpPr>
          <p:nvPr>
            <p:ph type="pic" sz="quarter" idx="13"/>
          </p:nvPr>
        </p:nvSpPr>
        <p:spPr/>
      </p:sp>
      <p:sp>
        <p:nvSpPr>
          <p:cNvPr id="6" name="圖片版面配置區 5"/>
          <p:cNvSpPr>
            <a:spLocks noGrp="1"/>
          </p:cNvSpPr>
          <p:nvPr>
            <p:ph type="pic" sz="quarter" idx="14"/>
          </p:nvPr>
        </p:nvSpPr>
        <p:spPr/>
      </p:sp>
      <p:sp>
        <p:nvSpPr>
          <p:cNvPr id="7" name="圖片版面配置區 6"/>
          <p:cNvSpPr>
            <a:spLocks noGrp="1"/>
          </p:cNvSpPr>
          <p:nvPr>
            <p:ph type="pic" sz="quarter" idx="15"/>
          </p:nvPr>
        </p:nvSpPr>
        <p:spPr/>
      </p:sp>
      <p:sp>
        <p:nvSpPr>
          <p:cNvPr id="8" name="圖片版面配置區 7"/>
          <p:cNvSpPr>
            <a:spLocks noGrp="1"/>
          </p:cNvSpPr>
          <p:nvPr>
            <p:ph type="pic" sz="quarter" idx="16"/>
          </p:nvPr>
        </p:nvSpPr>
        <p:spPr/>
      </p:sp>
      <p:sp>
        <p:nvSpPr>
          <p:cNvPr id="9" name="圖片版面配置區 8"/>
          <p:cNvSpPr>
            <a:spLocks noGrp="1"/>
          </p:cNvSpPr>
          <p:nvPr>
            <p:ph type="pic" sz="quarter" idx="17"/>
          </p:nvPr>
        </p:nvSpPr>
        <p:spPr/>
      </p:sp>
      <p:sp>
        <p:nvSpPr>
          <p:cNvPr id="10" name="圖片版面配置區 9"/>
          <p:cNvSpPr>
            <a:spLocks noGrp="1"/>
          </p:cNvSpPr>
          <p:nvPr>
            <p:ph type="pic" sz="quarter" idx="18"/>
          </p:nvPr>
        </p:nvSpPr>
        <p:spPr/>
      </p:sp>
      <p:sp>
        <p:nvSpPr>
          <p:cNvPr id="11" name="圖片版面配置區 10"/>
          <p:cNvSpPr>
            <a:spLocks noGrp="1"/>
          </p:cNvSpPr>
          <p:nvPr>
            <p:ph type="pic" sz="quarter" idx="20"/>
          </p:nvPr>
        </p:nvSpPr>
        <p:spPr/>
      </p:sp>
      <p:sp>
        <p:nvSpPr>
          <p:cNvPr id="12" name="圖片版面配置區 11"/>
          <p:cNvSpPr>
            <a:spLocks noGrp="1"/>
          </p:cNvSpPr>
          <p:nvPr>
            <p:ph type="pic" sz="quarter" idx="21"/>
          </p:nvPr>
        </p:nvSpPr>
        <p:spPr/>
      </p:sp>
    </p:spTree>
    <p:extLst>
      <p:ext uri="{BB962C8B-B14F-4D97-AF65-F5344CB8AC3E}">
        <p14:creationId xmlns:p14="http://schemas.microsoft.com/office/powerpoint/2010/main" val="2910102021"/>
      </p:ext>
    </p:extLst>
  </p:cSld>
  <p:clrMapOvr>
    <a:masterClrMapping/>
  </p:clrMapOvr>
  <p:timing>
    <p:tnLst>
      <p:par>
        <p:cTn id="1" dur="indefinite" restart="never" nodeType="tmRoot"/>
      </p:par>
    </p:tnLst>
  </p:timing>
</p:sld>
</file>

<file path=ppt/slides/slide9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編號版面配置區 1"/>
          <p:cNvSpPr>
            <a:spLocks noGrp="1"/>
          </p:cNvSpPr>
          <p:nvPr>
            <p:ph type="sldNum" sz="quarter" idx="10"/>
          </p:nvPr>
        </p:nvSpPr>
        <p:spPr/>
        <p:txBody>
          <a:bodyPr/>
          <a:lstStyle/>
          <a:p>
            <a:fld id="{E27FD744-A41C-4EAD-96D0-2F84A994B62C}" type="slidenum">
              <a:rPr lang="zh-TW" altLang="en-US" smtClean="0"/>
              <a:t>998</a:t>
            </a:fld>
            <a:endParaRPr lang="zh-TW" altLang="en-US"/>
          </a:p>
        </p:txBody>
      </p:sp>
      <p:sp>
        <p:nvSpPr>
          <p:cNvPr id="3" name="頁尾版面配置區 2"/>
          <p:cNvSpPr>
            <a:spLocks noGrp="1"/>
          </p:cNvSpPr>
          <p:nvPr>
            <p:ph type="ftr" sz="quarter" idx="11"/>
          </p:nvPr>
        </p:nvSpPr>
        <p:spPr/>
        <p:txBody>
          <a:bodyPr/>
          <a:lstStyle/>
          <a:p>
            <a:r>
              <a:rPr lang="zh-TW" altLang="en-US" smtClean="0"/>
              <a:t>商業簡報網 </a:t>
            </a:r>
            <a:r>
              <a:rPr lang="en-US" altLang="zh-TW" smtClean="0"/>
              <a:t>X Matter Lab</a:t>
            </a:r>
            <a:endParaRPr lang="zh-TW" altLang="en-US" dirty="0"/>
          </a:p>
        </p:txBody>
      </p:sp>
      <p:pic>
        <p:nvPicPr>
          <p:cNvPr id="16" name="圖片版面配置區 15"/>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sp>
        <p:nvSpPr>
          <p:cNvPr id="5" name="矩形 4"/>
          <p:cNvSpPr/>
          <p:nvPr/>
        </p:nvSpPr>
        <p:spPr>
          <a:xfrm>
            <a:off x="3155324" y="1223201"/>
            <a:ext cx="2833352" cy="1163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6" name="文字方塊 5"/>
          <p:cNvSpPr txBox="1"/>
          <p:nvPr/>
        </p:nvSpPr>
        <p:spPr>
          <a:xfrm>
            <a:off x="2543053" y="576870"/>
            <a:ext cx="4057895" cy="646331"/>
          </a:xfrm>
          <a:prstGeom prst="rect">
            <a:avLst/>
          </a:prstGeom>
          <a:noFill/>
        </p:spPr>
        <p:txBody>
          <a:bodyPr wrap="square" rtlCol="0" anchor="ctr">
            <a:spAutoFit/>
          </a:bodyPr>
          <a:lstStyle/>
          <a:p>
            <a:pPr algn="ctr"/>
            <a:r>
              <a:rPr lang="en-US" altLang="zh-TW" sz="3600" dirty="0" smtClean="0">
                <a:solidFill>
                  <a:schemeClr val="bg1">
                    <a:lumMod val="50000"/>
                  </a:schemeClr>
                </a:solidFill>
              </a:rPr>
              <a:t>Picture Layout 497</a:t>
            </a:r>
            <a:endParaRPr lang="zh-TW" altLang="en-US" sz="3600" dirty="0">
              <a:solidFill>
                <a:schemeClr val="bg1">
                  <a:lumMod val="50000"/>
                </a:schemeClr>
              </a:solidFill>
            </a:endParaRPr>
          </a:p>
        </p:txBody>
      </p:sp>
      <p:grpSp>
        <p:nvGrpSpPr>
          <p:cNvPr id="7" name="群組 6"/>
          <p:cNvGrpSpPr/>
          <p:nvPr/>
        </p:nvGrpSpPr>
        <p:grpSpPr>
          <a:xfrm>
            <a:off x="560912" y="2049739"/>
            <a:ext cx="3352566" cy="738664"/>
            <a:chOff x="560912" y="1927819"/>
            <a:chExt cx="3352566" cy="738664"/>
          </a:xfrm>
        </p:grpSpPr>
        <p:grpSp>
          <p:nvGrpSpPr>
            <p:cNvPr id="8" name="群組 7"/>
            <p:cNvGrpSpPr/>
            <p:nvPr/>
          </p:nvGrpSpPr>
          <p:grpSpPr>
            <a:xfrm>
              <a:off x="560912" y="2086566"/>
              <a:ext cx="421170" cy="421170"/>
              <a:chOff x="1600200" y="2308860"/>
              <a:chExt cx="594360" cy="594360"/>
            </a:xfrm>
            <a:noFill/>
          </p:grpSpPr>
          <p:sp>
            <p:nvSpPr>
              <p:cNvPr id="10" name="橢圓 9"/>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1"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9" name="矩形 8"/>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2" name="群組 11"/>
          <p:cNvGrpSpPr/>
          <p:nvPr/>
        </p:nvGrpSpPr>
        <p:grpSpPr>
          <a:xfrm>
            <a:off x="560912" y="3025099"/>
            <a:ext cx="3352566" cy="738664"/>
            <a:chOff x="560912" y="1927819"/>
            <a:chExt cx="3352566" cy="738664"/>
          </a:xfrm>
        </p:grpSpPr>
        <p:grpSp>
          <p:nvGrpSpPr>
            <p:cNvPr id="13" name="群組 12"/>
            <p:cNvGrpSpPr/>
            <p:nvPr/>
          </p:nvGrpSpPr>
          <p:grpSpPr>
            <a:xfrm>
              <a:off x="560912" y="2086566"/>
              <a:ext cx="421170" cy="421170"/>
              <a:chOff x="1600200" y="2308860"/>
              <a:chExt cx="594360" cy="594360"/>
            </a:xfrm>
            <a:noFill/>
          </p:grpSpPr>
          <p:sp>
            <p:nvSpPr>
              <p:cNvPr id="15" name="橢圓 14"/>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1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14" name="矩形 13"/>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18" name="群組 17"/>
          <p:cNvGrpSpPr/>
          <p:nvPr/>
        </p:nvGrpSpPr>
        <p:grpSpPr>
          <a:xfrm>
            <a:off x="560912" y="4000459"/>
            <a:ext cx="3352566" cy="738664"/>
            <a:chOff x="560912" y="1927819"/>
            <a:chExt cx="3352566" cy="738664"/>
          </a:xfrm>
        </p:grpSpPr>
        <p:grpSp>
          <p:nvGrpSpPr>
            <p:cNvPr id="19" name="群組 18"/>
            <p:cNvGrpSpPr/>
            <p:nvPr/>
          </p:nvGrpSpPr>
          <p:grpSpPr>
            <a:xfrm>
              <a:off x="560912" y="2086566"/>
              <a:ext cx="421170" cy="421170"/>
              <a:chOff x="1600200" y="2308860"/>
              <a:chExt cx="594360" cy="594360"/>
            </a:xfrm>
            <a:noFill/>
          </p:grpSpPr>
          <p:sp>
            <p:nvSpPr>
              <p:cNvPr id="21" name="橢圓 20"/>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2"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0" name="矩形 19"/>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grpSp>
        <p:nvGrpSpPr>
          <p:cNvPr id="23" name="群組 22"/>
          <p:cNvGrpSpPr/>
          <p:nvPr/>
        </p:nvGrpSpPr>
        <p:grpSpPr>
          <a:xfrm>
            <a:off x="560912" y="4975819"/>
            <a:ext cx="3352566" cy="738664"/>
            <a:chOff x="560912" y="1927819"/>
            <a:chExt cx="3352566" cy="738664"/>
          </a:xfrm>
        </p:grpSpPr>
        <p:grpSp>
          <p:nvGrpSpPr>
            <p:cNvPr id="24" name="群組 23"/>
            <p:cNvGrpSpPr/>
            <p:nvPr/>
          </p:nvGrpSpPr>
          <p:grpSpPr>
            <a:xfrm>
              <a:off x="560912" y="2086566"/>
              <a:ext cx="421170" cy="421170"/>
              <a:chOff x="1600200" y="2308860"/>
              <a:chExt cx="594360" cy="594360"/>
            </a:xfrm>
            <a:noFill/>
          </p:grpSpPr>
          <p:sp>
            <p:nvSpPr>
              <p:cNvPr id="26" name="橢圓 25"/>
              <p:cNvSpPr/>
              <p:nvPr/>
            </p:nvSpPr>
            <p:spPr>
              <a:xfrm>
                <a:off x="1600200" y="2308860"/>
                <a:ext cx="594360" cy="594360"/>
              </a:xfrm>
              <a:prstGeom prst="ellipse">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TW"/>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TW" altLang="en-US">
                  <a:solidFill>
                    <a:schemeClr val="tx1"/>
                  </a:solidFill>
                </a:endParaRPr>
              </a:p>
            </p:txBody>
          </p:sp>
          <p:sp>
            <p:nvSpPr>
              <p:cNvPr id="27" name="Freeform 24"/>
              <p:cNvSpPr>
                <a:spLocks/>
              </p:cNvSpPr>
              <p:nvPr/>
            </p:nvSpPr>
            <p:spPr bwMode="auto">
              <a:xfrm>
                <a:off x="1691641" y="2462263"/>
                <a:ext cx="411478" cy="287554"/>
              </a:xfrm>
              <a:custGeom>
                <a:avLst/>
                <a:gdLst>
                  <a:gd name="T0" fmla="*/ 4246 w 12841"/>
                  <a:gd name="T1" fmla="*/ 8708 h 8975"/>
                  <a:gd name="T2" fmla="*/ 2639 w 12841"/>
                  <a:gd name="T3" fmla="*/ 7052 h 8975"/>
                  <a:gd name="T4" fmla="*/ 0 w 12841"/>
                  <a:gd name="T5" fmla="*/ 4319 h 8975"/>
                  <a:gd name="T6" fmla="*/ 1130 w 12841"/>
                  <a:gd name="T7" fmla="*/ 3251 h 8975"/>
                  <a:gd name="T8" fmla="*/ 3847 w 12841"/>
                  <a:gd name="T9" fmla="*/ 6019 h 8975"/>
                  <a:gd name="T10" fmla="*/ 4581 w 12841"/>
                  <a:gd name="T11" fmla="*/ 6717 h 8975"/>
                  <a:gd name="T12" fmla="*/ 4866 w 12841"/>
                  <a:gd name="T13" fmla="*/ 6498 h 8975"/>
                  <a:gd name="T14" fmla="*/ 6126 w 12841"/>
                  <a:gd name="T15" fmla="*/ 5308 h 8975"/>
                  <a:gd name="T16" fmla="*/ 7874 w 12841"/>
                  <a:gd name="T17" fmla="*/ 3653 h 8975"/>
                  <a:gd name="T18" fmla="*/ 9201 w 12841"/>
                  <a:gd name="T19" fmla="*/ 2398 h 8975"/>
                  <a:gd name="T20" fmla="*/ 10471 w 12841"/>
                  <a:gd name="T21" fmla="*/ 1199 h 8975"/>
                  <a:gd name="T22" fmla="*/ 11211 w 12841"/>
                  <a:gd name="T23" fmla="*/ 497 h 8975"/>
                  <a:gd name="T24" fmla="*/ 11776 w 12841"/>
                  <a:gd name="T25" fmla="*/ 5 h 8975"/>
                  <a:gd name="T26" fmla="*/ 12841 w 12841"/>
                  <a:gd name="T27" fmla="*/ 1093 h 8975"/>
                  <a:gd name="T28" fmla="*/ 11833 w 12841"/>
                  <a:gd name="T29" fmla="*/ 2078 h 8975"/>
                  <a:gd name="T30" fmla="*/ 9709 w 12841"/>
                  <a:gd name="T31" fmla="*/ 4094 h 8975"/>
                  <a:gd name="T32" fmla="*/ 8297 w 12841"/>
                  <a:gd name="T33" fmla="*/ 5433 h 8975"/>
                  <a:gd name="T34" fmla="*/ 7169 w 12841"/>
                  <a:gd name="T35" fmla="*/ 6504 h 8975"/>
                  <a:gd name="T36" fmla="*/ 4522 w 12841"/>
                  <a:gd name="T37" fmla="*/ 8975 h 8975"/>
                  <a:gd name="T38" fmla="*/ 4246 w 12841"/>
                  <a:gd name="T39" fmla="*/ 8708 h 8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41" h="8975">
                    <a:moveTo>
                      <a:pt x="4246" y="8708"/>
                    </a:moveTo>
                    <a:cubicBezTo>
                      <a:pt x="4107" y="8561"/>
                      <a:pt x="3384" y="7816"/>
                      <a:pt x="2639" y="7052"/>
                    </a:cubicBezTo>
                    <a:cubicBezTo>
                      <a:pt x="524" y="4884"/>
                      <a:pt x="0" y="4341"/>
                      <a:pt x="0" y="4319"/>
                    </a:cubicBezTo>
                    <a:cubicBezTo>
                      <a:pt x="0" y="4282"/>
                      <a:pt x="1101" y="3241"/>
                      <a:pt x="1130" y="3251"/>
                    </a:cubicBezTo>
                    <a:cubicBezTo>
                      <a:pt x="1154" y="3259"/>
                      <a:pt x="2028" y="4149"/>
                      <a:pt x="3847" y="6019"/>
                    </a:cubicBezTo>
                    <a:cubicBezTo>
                      <a:pt x="4268" y="6451"/>
                      <a:pt x="4548" y="6717"/>
                      <a:pt x="4581" y="6717"/>
                    </a:cubicBezTo>
                    <a:cubicBezTo>
                      <a:pt x="4611" y="6717"/>
                      <a:pt x="4739" y="6619"/>
                      <a:pt x="4866" y="6498"/>
                    </a:cubicBezTo>
                    <a:cubicBezTo>
                      <a:pt x="4993" y="6378"/>
                      <a:pt x="5560" y="5842"/>
                      <a:pt x="6126" y="5308"/>
                    </a:cubicBezTo>
                    <a:cubicBezTo>
                      <a:pt x="7373" y="4129"/>
                      <a:pt x="7531" y="3980"/>
                      <a:pt x="7874" y="3653"/>
                    </a:cubicBezTo>
                    <a:cubicBezTo>
                      <a:pt x="8021" y="3512"/>
                      <a:pt x="8618" y="2947"/>
                      <a:pt x="9201" y="2398"/>
                    </a:cubicBezTo>
                    <a:cubicBezTo>
                      <a:pt x="9783" y="1848"/>
                      <a:pt x="10354" y="1309"/>
                      <a:pt x="10471" y="1199"/>
                    </a:cubicBezTo>
                    <a:cubicBezTo>
                      <a:pt x="10587" y="1089"/>
                      <a:pt x="10920" y="773"/>
                      <a:pt x="11211" y="497"/>
                    </a:cubicBezTo>
                    <a:cubicBezTo>
                      <a:pt x="11501" y="222"/>
                      <a:pt x="11756" y="0"/>
                      <a:pt x="11776" y="5"/>
                    </a:cubicBezTo>
                    <a:cubicBezTo>
                      <a:pt x="11824" y="17"/>
                      <a:pt x="12841" y="1056"/>
                      <a:pt x="12841" y="1093"/>
                    </a:cubicBezTo>
                    <a:cubicBezTo>
                      <a:pt x="12841" y="1109"/>
                      <a:pt x="12388" y="1552"/>
                      <a:pt x="11833" y="2078"/>
                    </a:cubicBezTo>
                    <a:cubicBezTo>
                      <a:pt x="11279" y="2604"/>
                      <a:pt x="10323" y="3511"/>
                      <a:pt x="9709" y="4094"/>
                    </a:cubicBezTo>
                    <a:cubicBezTo>
                      <a:pt x="9096" y="4677"/>
                      <a:pt x="8460" y="5279"/>
                      <a:pt x="8297" y="5433"/>
                    </a:cubicBezTo>
                    <a:cubicBezTo>
                      <a:pt x="8134" y="5586"/>
                      <a:pt x="7626" y="6068"/>
                      <a:pt x="7169" y="6504"/>
                    </a:cubicBezTo>
                    <a:cubicBezTo>
                      <a:pt x="5525" y="8067"/>
                      <a:pt x="4553" y="8975"/>
                      <a:pt x="4522" y="8975"/>
                    </a:cubicBezTo>
                    <a:cubicBezTo>
                      <a:pt x="4510" y="8975"/>
                      <a:pt x="4386" y="8855"/>
                      <a:pt x="4246" y="8708"/>
                    </a:cubicBezTo>
                    <a:close/>
                  </a:path>
                </a:pathLst>
              </a:custGeom>
              <a:solidFill>
                <a:schemeClr val="accent1"/>
              </a:solidFill>
              <a:ln w="0">
                <a:solidFill>
                  <a:schemeClr val="accent1"/>
                </a:solidFill>
                <a:prstDash val="solid"/>
                <a:round/>
                <a:headEnd/>
                <a:tailEnd/>
              </a:ln>
            </p:spPr>
            <p:txBody>
              <a:bodyPr vert="horz" wrap="square" lIns="91440" tIns="45721" rIns="91440" bIns="45721" numCol="1" anchor="t" anchorCtr="0" compatLnSpc="1">
                <a:prstTxWarp prst="textNoShape">
                  <a:avLst/>
                </a:prstTxWarp>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TW" altLang="en-US"/>
              </a:p>
            </p:txBody>
          </p:sp>
        </p:grpSp>
        <p:sp>
          <p:nvSpPr>
            <p:cNvPr id="25" name="矩形 24"/>
            <p:cNvSpPr/>
            <p:nvPr/>
          </p:nvSpPr>
          <p:spPr>
            <a:xfrm>
              <a:off x="1046877" y="1927819"/>
              <a:ext cx="2866601" cy="738664"/>
            </a:xfrm>
            <a:prstGeom prst="rect">
              <a:avLst/>
            </a:prstGeom>
          </p:spPr>
          <p:txBody>
            <a:bodyPr wrap="square">
              <a:spAutoFit/>
            </a:bodyPr>
            <a:lst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TW" sz="1400" dirty="0"/>
                <a:t>The quick brown fox jumps over the lazy dog. The quick brown fox jumps over the lazy dog</a:t>
              </a:r>
              <a:r>
                <a:rPr lang="en-US" altLang="zh-TW" sz="1400" dirty="0" smtClean="0"/>
                <a:t>.</a:t>
              </a:r>
              <a:endParaRPr lang="zh-TW" altLang="en-US" sz="1400" dirty="0"/>
            </a:p>
          </p:txBody>
        </p:sp>
      </p:grpSp>
    </p:spTree>
    <p:extLst>
      <p:ext uri="{BB962C8B-B14F-4D97-AF65-F5344CB8AC3E}">
        <p14:creationId xmlns:p14="http://schemas.microsoft.com/office/powerpoint/2010/main" val="236744449"/>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佈景主題">
  <a:themeElements>
    <a:clrScheme name="自訂 1">
      <a:dk1>
        <a:sysClr val="windowText" lastClr="000000"/>
      </a:dk1>
      <a:lt1>
        <a:sysClr val="window" lastClr="FFFFFF"/>
      </a:lt1>
      <a:dk2>
        <a:srgbClr val="1F497D"/>
      </a:dk2>
      <a:lt2>
        <a:srgbClr val="EEECE1"/>
      </a:lt2>
      <a:accent1>
        <a:srgbClr val="6BCBC5"/>
      </a:accent1>
      <a:accent2>
        <a:srgbClr val="F5C636"/>
      </a:accent2>
      <a:accent3>
        <a:srgbClr val="FF614C"/>
      </a:accent3>
      <a:accent4>
        <a:srgbClr val="9ACA9F"/>
      </a:accent4>
      <a:accent5>
        <a:srgbClr val="70758C"/>
      </a:accent5>
      <a:accent6>
        <a:srgbClr val="F79646"/>
      </a:accent6>
      <a:hlink>
        <a:srgbClr val="000000"/>
      </a:hlink>
      <a:folHlink>
        <a:srgbClr val="000000"/>
      </a:folHlink>
    </a:clrScheme>
    <a:fontScheme name="自訂 1">
      <a:majorFont>
        <a:latin typeface="Arial"/>
        <a:ea typeface="微軟正黑體"/>
        <a:cs typeface=""/>
      </a:majorFont>
      <a:minorFont>
        <a:latin typeface="Arial"/>
        <a:ea typeface="微軟正黑體"/>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3026</TotalTime>
  <Words>35387</Words>
  <Application>Microsoft Office PowerPoint</Application>
  <PresentationFormat>如螢幕大小 (4:3)</PresentationFormat>
  <Paragraphs>4497</Paragraphs>
  <Slides>1012</Slides>
  <Notes>6</Notes>
  <HiddenSlides>0</HiddenSlides>
  <MMClips>0</MMClips>
  <ScaleCrop>false</ScaleCrop>
  <HeadingPairs>
    <vt:vector size="4" baseType="variant">
      <vt:variant>
        <vt:lpstr>佈景主題</vt:lpstr>
      </vt:variant>
      <vt:variant>
        <vt:i4>1</vt:i4>
      </vt:variant>
      <vt:variant>
        <vt:lpstr>投影片標題</vt:lpstr>
      </vt:variant>
      <vt:variant>
        <vt:i4>1012</vt:i4>
      </vt:variant>
    </vt:vector>
  </HeadingPairs>
  <TitlesOfParts>
    <vt:vector size="1013" baseType="lpstr">
      <vt:lpstr>Office 佈景主題</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簡報</dc:title>
  <dc:creator>mwhan</dc:creator>
  <cp:lastModifiedBy>mwhan</cp:lastModifiedBy>
  <cp:revision>577</cp:revision>
  <dcterms:created xsi:type="dcterms:W3CDTF">2017-01-05T11:17:00Z</dcterms:created>
  <dcterms:modified xsi:type="dcterms:W3CDTF">2017-03-03T15:30:55Z</dcterms:modified>
</cp:coreProperties>
</file>