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3" r:id="rId2"/>
    <p:sldId id="527" r:id="rId3"/>
    <p:sldId id="476" r:id="rId4"/>
    <p:sldId id="480" r:id="rId5"/>
    <p:sldId id="528" r:id="rId6"/>
    <p:sldId id="529" r:id="rId7"/>
    <p:sldId id="530" r:id="rId8"/>
    <p:sldId id="531" r:id="rId9"/>
    <p:sldId id="532" r:id="rId10"/>
    <p:sldId id="540" r:id="rId11"/>
    <p:sldId id="534" r:id="rId12"/>
    <p:sldId id="535" r:id="rId13"/>
    <p:sldId id="536" r:id="rId14"/>
    <p:sldId id="537" r:id="rId15"/>
    <p:sldId id="538" r:id="rId16"/>
    <p:sldId id="539" r:id="rId17"/>
    <p:sldId id="533" r:id="rId18"/>
    <p:sldId id="541" r:id="rId19"/>
    <p:sldId id="542" r:id="rId20"/>
    <p:sldId id="545" r:id="rId21"/>
    <p:sldId id="544" r:id="rId22"/>
    <p:sldId id="300" r:id="rId23"/>
    <p:sldId id="477" r:id="rId24"/>
    <p:sldId id="478" r:id="rId25"/>
    <p:sldId id="479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7E"/>
    <a:srgbClr val="76B531"/>
    <a:srgbClr val="005A9E"/>
    <a:srgbClr val="80C535"/>
    <a:srgbClr val="44AD39"/>
    <a:srgbClr val="63C757"/>
    <a:srgbClr val="00BBA7"/>
    <a:srgbClr val="00C273"/>
    <a:srgbClr val="35882C"/>
    <a:srgbClr val="CB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Objects="1">
      <p:cViewPr varScale="1">
        <p:scale>
          <a:sx n="79" d="100"/>
          <a:sy n="79" d="100"/>
        </p:scale>
        <p:origin x="-162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82"/>
    </p:cViewPr>
  </p:sorterViewPr>
  <p:notesViewPr>
    <p:cSldViewPr snapToObjects="1">
      <p:cViewPr varScale="1">
        <p:scale>
          <a:sx n="60" d="100"/>
          <a:sy n="60" d="100"/>
        </p:scale>
        <p:origin x="-3366" y="-72"/>
      </p:cViewPr>
      <p:guideLst>
        <p:guide orient="horz" pos="2880"/>
        <p:guide pos="2160"/>
      </p:guideLst>
    </p:cSldViewPr>
  </p:notes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7A0D5-38F8-4A88-A6E3-9218FABF9BFB}" type="datetimeFigureOut">
              <a:rPr lang="zh-TW" altLang="en-US" smtClean="0"/>
              <a:t>2017/12/13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36558-41D3-42D1-87EA-3FA229F86A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337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36558-41D3-42D1-87EA-3FA229F86A2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9804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C65BB-9F28-4E9A-B3A6-0678818B9664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997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6A9-CBB5-4927-833D-62CCC6E09109}" type="slidenum">
              <a:rPr lang="zh-TW" altLang="en-US" smtClean="0">
                <a:solidFill>
                  <a:prstClr val="black"/>
                </a:solidFill>
              </a:rPr>
              <a:pPr/>
              <a:t>25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18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36558-41D3-42D1-87EA-3FA229F86A2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4370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36558-41D3-42D1-87EA-3FA229F86A2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4370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36558-41D3-42D1-87EA-3FA229F86A22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513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36558-41D3-42D1-87EA-3FA229F86A22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6057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36558-41D3-42D1-87EA-3FA229F86A22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9048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36558-41D3-42D1-87EA-3FA229F86A22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9849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36558-41D3-42D1-87EA-3FA229F86A22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9381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C65BB-9F28-4E9A-B3A6-0678818B9664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997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EC6811-4895-41D5-B90D-1F4D635AE16F}" type="datetime1">
              <a:rPr lang="zh-TW" altLang="en-US" smtClean="0"/>
              <a:t>2017/12/13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韓明文 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7E40-2C08-4ABC-92E6-8AE10441B4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1651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8EFD2B-884D-4957-9197-BED5645B8100}" type="datetime1">
              <a:rPr lang="zh-TW" altLang="en-US" smtClean="0"/>
              <a:t>2017/12/13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韓明文 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7E40-2C08-4ABC-92E6-8AE10441B4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7155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3C72FE-F0FE-4D72-A0BF-87504E70D987}" type="datetime1">
              <a:rPr lang="zh-TW" altLang="en-US" smtClean="0"/>
              <a:t>2017/12/13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韓明文 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7E40-2C08-4ABC-92E6-8AE10441B4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395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2F3C8A-8835-41F3-92E8-30C2B91176C9}" type="datetime1">
              <a:rPr lang="zh-TW" altLang="en-US" smtClean="0"/>
              <a:t>2017/12/13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韓明文 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7E40-2C08-4ABC-92E6-8AE10441B4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448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907FD4-5212-4B0A-846D-37982921A656}" type="datetime1">
              <a:rPr lang="zh-TW" altLang="en-US" smtClean="0"/>
              <a:t>2017/12/13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韓明文 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7E40-2C08-4ABC-92E6-8AE10441B4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1573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86B6B2-C168-4243-A43C-85DE824A04C6}" type="datetime1">
              <a:rPr lang="zh-TW" altLang="en-US" smtClean="0"/>
              <a:t>2017/12/13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韓明文 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7E40-2C08-4ABC-92E6-8AE10441B4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357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C5AED7-07C1-461F-B311-0E3037B57FF6}" type="datetime1">
              <a:rPr lang="zh-TW" altLang="en-US" smtClean="0"/>
              <a:t>2017/12/13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韓明文 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7E40-2C08-4ABC-92E6-8AE10441B4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11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B26BB8-5C1B-4BB1-AF69-A1D5D742E634}" type="datetime1">
              <a:rPr lang="zh-TW" altLang="en-US" smtClean="0"/>
              <a:t>2017/12/13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韓明文 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7E40-2C08-4ABC-92E6-8AE10441B4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885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A8272A-6073-48E5-96E0-BF2A30180F01}" type="datetime1">
              <a:rPr lang="zh-TW" altLang="en-US" smtClean="0"/>
              <a:t>2017/12/13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韓明文 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7E40-2C08-4ABC-92E6-8AE10441B4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845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56A916-E413-4689-8EEE-3175B23E3408}" type="datetime1">
              <a:rPr lang="zh-TW" altLang="en-US" smtClean="0"/>
              <a:t>2017/12/13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韓明文 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7E40-2C08-4ABC-92E6-8AE10441B4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359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13EC70-C3FC-4E1F-A539-4F585622BAE1}" type="datetime1">
              <a:rPr lang="zh-TW" altLang="en-US" smtClean="0"/>
              <a:t>2017/12/13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韓明文 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7E40-2C08-4ABC-92E6-8AE10441B4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3752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51448" y="6356350"/>
            <a:ext cx="4328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商業簡報網 韓明文 講師 </a:t>
            </a:r>
            <a:r>
              <a:rPr lang="en-US" altLang="zh-TW" smtClean="0"/>
              <a:t>X Matter Lab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B7E40-2C08-4ABC-92E6-8AE10441B4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026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acebook.com/pook.com.tw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29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韓明文 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84" name="橢圓 83"/>
          <p:cNvSpPr/>
          <p:nvPr/>
        </p:nvSpPr>
        <p:spPr>
          <a:xfrm>
            <a:off x="657237" y="620661"/>
            <a:ext cx="1368152" cy="1368152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600" b="1" dirty="0" smtClean="0">
                <a:latin typeface="Agency FB" panose="020B0503020202020204" pitchFamily="34" charset="0"/>
              </a:rPr>
              <a:t>08</a:t>
            </a:r>
            <a:endParaRPr lang="zh-TW" altLang="en-US" sz="6600" b="1" dirty="0">
              <a:latin typeface="Agency FB" panose="020B0503020202020204" pitchFamily="34" charset="0"/>
            </a:endParaRPr>
          </a:p>
        </p:txBody>
      </p:sp>
      <p:sp>
        <p:nvSpPr>
          <p:cNvPr id="85" name="文字方塊 5"/>
          <p:cNvSpPr txBox="1"/>
          <p:nvPr/>
        </p:nvSpPr>
        <p:spPr>
          <a:xfrm>
            <a:off x="2241413" y="1808793"/>
            <a:ext cx="3770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400" b="1" dirty="0" smtClean="0">
                <a:solidFill>
                  <a:schemeClr val="bg1"/>
                </a:solidFill>
                <a:latin typeface="+mn-ea"/>
              </a:rPr>
              <a:t>層次性原則</a:t>
            </a:r>
          </a:p>
        </p:txBody>
      </p:sp>
      <p:cxnSp>
        <p:nvCxnSpPr>
          <p:cNvPr id="86" name="直線接點 85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4211955" y="2528885"/>
            <a:ext cx="2520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LAYERING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菱形 3"/>
          <p:cNvSpPr/>
          <p:nvPr/>
        </p:nvSpPr>
        <p:spPr>
          <a:xfrm>
            <a:off x="1331586" y="4960677"/>
            <a:ext cx="2049096" cy="1103352"/>
          </a:xfrm>
          <a:prstGeom prst="diamond">
            <a:avLst/>
          </a:prstGeom>
          <a:solidFill>
            <a:schemeClr val="accent2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菱形 8"/>
          <p:cNvSpPr/>
          <p:nvPr/>
        </p:nvSpPr>
        <p:spPr>
          <a:xfrm>
            <a:off x="1331586" y="4644991"/>
            <a:ext cx="2049096" cy="1103352"/>
          </a:xfrm>
          <a:prstGeom prst="diamond">
            <a:avLst/>
          </a:prstGeom>
          <a:pattFill prst="solidDmnd">
            <a:fgClr>
              <a:schemeClr val="accent3"/>
            </a:fgClr>
            <a:bgClr>
              <a:schemeClr val="bg1"/>
            </a:bgClr>
          </a:patt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菱形 9"/>
          <p:cNvSpPr/>
          <p:nvPr/>
        </p:nvSpPr>
        <p:spPr>
          <a:xfrm>
            <a:off x="1331586" y="4329305"/>
            <a:ext cx="2049096" cy="1103352"/>
          </a:xfrm>
          <a:prstGeom prst="diamond">
            <a:avLst/>
          </a:prstGeom>
          <a:solidFill>
            <a:schemeClr val="accent5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1331586" y="4013619"/>
            <a:ext cx="2049096" cy="1103352"/>
          </a:xfrm>
          <a:prstGeom prst="diamond">
            <a:avLst/>
          </a:prstGeom>
          <a:solidFill>
            <a:schemeClr val="accent6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211951" y="4475179"/>
            <a:ext cx="414052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000" b="1" dirty="0" smtClean="0">
                <a:solidFill>
                  <a:schemeClr val="bg1"/>
                </a:solidFill>
              </a:rPr>
              <a:t>進行墨水層次管理。移除無效背景，淡化輔助資訊，將重點置於資料主體與視覺焦點之處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6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韓明文 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43" name="橢圓 42"/>
          <p:cNvSpPr/>
          <p:nvPr/>
        </p:nvSpPr>
        <p:spPr>
          <a:xfrm>
            <a:off x="657237" y="620661"/>
            <a:ext cx="1368152" cy="1368152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600" b="1" dirty="0" smtClean="0">
                <a:latin typeface="Agency FB" panose="020B0503020202020204" pitchFamily="34" charset="0"/>
              </a:rPr>
              <a:t>09</a:t>
            </a:r>
            <a:endParaRPr lang="zh-TW" altLang="en-US" sz="6600" b="1" dirty="0">
              <a:latin typeface="Agency FB" panose="020B0503020202020204" pitchFamily="34" charset="0"/>
            </a:endParaRPr>
          </a:p>
        </p:txBody>
      </p:sp>
      <p:sp>
        <p:nvSpPr>
          <p:cNvPr id="44" name="文字方塊 5"/>
          <p:cNvSpPr txBox="1"/>
          <p:nvPr/>
        </p:nvSpPr>
        <p:spPr>
          <a:xfrm>
            <a:off x="2241413" y="1808793"/>
            <a:ext cx="3770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400" b="1" dirty="0" smtClean="0">
                <a:solidFill>
                  <a:schemeClr val="bg1"/>
                </a:solidFill>
                <a:latin typeface="+mn-ea"/>
              </a:rPr>
              <a:t>組織性原則</a:t>
            </a:r>
          </a:p>
        </p:txBody>
      </p:sp>
      <p:cxnSp>
        <p:nvCxnSpPr>
          <p:cNvPr id="45" name="直線接點 44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群組 24"/>
          <p:cNvGrpSpPr/>
          <p:nvPr/>
        </p:nvGrpSpPr>
        <p:grpSpPr>
          <a:xfrm>
            <a:off x="1119366" y="4171745"/>
            <a:ext cx="2244092" cy="1667188"/>
            <a:chOff x="791517" y="4102111"/>
            <a:chExt cx="2244092" cy="1667188"/>
          </a:xfrm>
        </p:grpSpPr>
        <p:sp>
          <p:nvSpPr>
            <p:cNvPr id="26" name="矩形 25"/>
            <p:cNvSpPr/>
            <p:nvPr/>
          </p:nvSpPr>
          <p:spPr>
            <a:xfrm>
              <a:off x="791517" y="5409253"/>
              <a:ext cx="540069" cy="360046"/>
            </a:xfrm>
            <a:prstGeom prst="rect">
              <a:avLst/>
            </a:prstGeom>
            <a:solidFill>
              <a:schemeClr val="accent5"/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643528" y="5409253"/>
              <a:ext cx="540069" cy="360046"/>
            </a:xfrm>
            <a:prstGeom prst="rect">
              <a:avLst/>
            </a:prstGeom>
            <a:solidFill>
              <a:schemeClr val="accent5"/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495540" y="5409253"/>
              <a:ext cx="540069" cy="360046"/>
            </a:xfrm>
            <a:prstGeom prst="rect">
              <a:avLst/>
            </a:prstGeom>
            <a:solidFill>
              <a:schemeClr val="accent5"/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217522" y="4755682"/>
              <a:ext cx="540069" cy="360046"/>
            </a:xfrm>
            <a:prstGeom prst="rect">
              <a:avLst/>
            </a:prstGeom>
            <a:solidFill>
              <a:schemeClr val="accent3"/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069534" y="4755682"/>
              <a:ext cx="540069" cy="360046"/>
            </a:xfrm>
            <a:prstGeom prst="rect">
              <a:avLst/>
            </a:prstGeom>
            <a:solidFill>
              <a:schemeClr val="accent3"/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643528" y="4102111"/>
              <a:ext cx="540069" cy="360046"/>
            </a:xfrm>
            <a:prstGeom prst="rect">
              <a:avLst/>
            </a:prstGeom>
            <a:solidFill>
              <a:schemeClr val="accent1"/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32" name="肘形接點 31"/>
            <p:cNvCxnSpPr>
              <a:stCxn id="31" idx="1"/>
              <a:endCxn id="29" idx="0"/>
            </p:cNvCxnSpPr>
            <p:nvPr/>
          </p:nvCxnSpPr>
          <p:spPr>
            <a:xfrm rot="10800000" flipV="1">
              <a:off x="1487558" y="4282134"/>
              <a:ext cx="155971" cy="473548"/>
            </a:xfrm>
            <a:prstGeom prst="bentConnector2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肘形接點 32"/>
            <p:cNvCxnSpPr>
              <a:stCxn id="31" idx="3"/>
              <a:endCxn id="30" idx="0"/>
            </p:cNvCxnSpPr>
            <p:nvPr/>
          </p:nvCxnSpPr>
          <p:spPr>
            <a:xfrm>
              <a:off x="2183597" y="4282134"/>
              <a:ext cx="155972" cy="473548"/>
            </a:xfrm>
            <a:prstGeom prst="bentConnector2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肘形接點 33"/>
            <p:cNvCxnSpPr>
              <a:stCxn id="29" idx="1"/>
              <a:endCxn id="26" idx="0"/>
            </p:cNvCxnSpPr>
            <p:nvPr/>
          </p:nvCxnSpPr>
          <p:spPr>
            <a:xfrm rot="10800000" flipV="1">
              <a:off x="1061552" y="4935705"/>
              <a:ext cx="155970" cy="473548"/>
            </a:xfrm>
            <a:prstGeom prst="bentConnector2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肘形接點 34"/>
            <p:cNvCxnSpPr>
              <a:stCxn id="30" idx="3"/>
              <a:endCxn id="28" idx="0"/>
            </p:cNvCxnSpPr>
            <p:nvPr/>
          </p:nvCxnSpPr>
          <p:spPr>
            <a:xfrm>
              <a:off x="2609603" y="4935705"/>
              <a:ext cx="155972" cy="473548"/>
            </a:xfrm>
            <a:prstGeom prst="bentConnector2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肘形接點 35"/>
            <p:cNvCxnSpPr>
              <a:stCxn id="29" idx="3"/>
              <a:endCxn id="27" idx="0"/>
            </p:cNvCxnSpPr>
            <p:nvPr/>
          </p:nvCxnSpPr>
          <p:spPr>
            <a:xfrm>
              <a:off x="1757591" y="4935705"/>
              <a:ext cx="155972" cy="473548"/>
            </a:xfrm>
            <a:prstGeom prst="bentConnector2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肘形接點 36"/>
            <p:cNvCxnSpPr>
              <a:stCxn id="30" idx="1"/>
              <a:endCxn id="27" idx="0"/>
            </p:cNvCxnSpPr>
            <p:nvPr/>
          </p:nvCxnSpPr>
          <p:spPr>
            <a:xfrm rot="10800000" flipV="1">
              <a:off x="1913564" y="4935705"/>
              <a:ext cx="155971" cy="473548"/>
            </a:xfrm>
            <a:prstGeom prst="bentConnector2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文字方塊 37"/>
          <p:cNvSpPr txBox="1"/>
          <p:nvPr/>
        </p:nvSpPr>
        <p:spPr>
          <a:xfrm>
            <a:off x="4211951" y="4475179"/>
            <a:ext cx="414052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000" b="1" dirty="0" smtClean="0">
                <a:solidFill>
                  <a:schemeClr val="bg1"/>
                </a:solidFill>
              </a:rPr>
              <a:t>注意事物分類。為主、次想法之間建立起位階關係，讓所有內容都能在組織圖上找到自己的專屬位置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4211954" y="2528885"/>
            <a:ext cx="3060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HIERARCHY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3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韓明文 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657237" y="620661"/>
            <a:ext cx="1368152" cy="1368152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600" b="1" dirty="0" smtClean="0">
                <a:latin typeface="Agency FB" panose="020B0503020202020204" pitchFamily="34" charset="0"/>
              </a:rPr>
              <a:t>10</a:t>
            </a:r>
            <a:endParaRPr lang="zh-TW" altLang="en-US" sz="6600" b="1" dirty="0">
              <a:latin typeface="Agency FB" panose="020B0503020202020204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241413" y="1808793"/>
            <a:ext cx="3770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400" b="1" dirty="0" smtClean="0">
                <a:solidFill>
                  <a:schemeClr val="bg1"/>
                </a:solidFill>
                <a:latin typeface="+mn-ea"/>
              </a:rPr>
              <a:t>焦點性原則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4211954" y="2528885"/>
            <a:ext cx="3060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FOCAL POINT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AutoShape 3"/>
          <p:cNvSpPr>
            <a:spLocks noChangeAspect="1" noChangeArrowheads="1" noTextEdit="1"/>
          </p:cNvSpPr>
          <p:nvPr/>
        </p:nvSpPr>
        <p:spPr bwMode="auto">
          <a:xfrm>
            <a:off x="1054756" y="3897515"/>
            <a:ext cx="237331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6"/>
          <p:cNvSpPr>
            <a:spLocks noEditPoints="1"/>
          </p:cNvSpPr>
          <p:nvPr/>
        </p:nvSpPr>
        <p:spPr bwMode="auto">
          <a:xfrm>
            <a:off x="2072344" y="4919865"/>
            <a:ext cx="333375" cy="331788"/>
          </a:xfrm>
          <a:custGeom>
            <a:avLst/>
            <a:gdLst>
              <a:gd name="T0" fmla="*/ 282 w 629"/>
              <a:gd name="T1" fmla="*/ 153 h 629"/>
              <a:gd name="T2" fmla="*/ 223 w 629"/>
              <a:gd name="T3" fmla="*/ 178 h 629"/>
              <a:gd name="T4" fmla="*/ 178 w 629"/>
              <a:gd name="T5" fmla="*/ 222 h 629"/>
              <a:gd name="T6" fmla="*/ 154 w 629"/>
              <a:gd name="T7" fmla="*/ 282 h 629"/>
              <a:gd name="T8" fmla="*/ 154 w 629"/>
              <a:gd name="T9" fmla="*/ 347 h 629"/>
              <a:gd name="T10" fmla="*/ 178 w 629"/>
              <a:gd name="T11" fmla="*/ 407 h 629"/>
              <a:gd name="T12" fmla="*/ 223 w 629"/>
              <a:gd name="T13" fmla="*/ 451 h 629"/>
              <a:gd name="T14" fmla="*/ 282 w 629"/>
              <a:gd name="T15" fmla="*/ 475 h 629"/>
              <a:gd name="T16" fmla="*/ 348 w 629"/>
              <a:gd name="T17" fmla="*/ 475 h 629"/>
              <a:gd name="T18" fmla="*/ 407 w 629"/>
              <a:gd name="T19" fmla="*/ 451 h 629"/>
              <a:gd name="T20" fmla="*/ 452 w 629"/>
              <a:gd name="T21" fmla="*/ 407 h 629"/>
              <a:gd name="T22" fmla="*/ 477 w 629"/>
              <a:gd name="T23" fmla="*/ 347 h 629"/>
              <a:gd name="T24" fmla="*/ 477 w 629"/>
              <a:gd name="T25" fmla="*/ 282 h 629"/>
              <a:gd name="T26" fmla="*/ 452 w 629"/>
              <a:gd name="T27" fmla="*/ 222 h 629"/>
              <a:gd name="T28" fmla="*/ 407 w 629"/>
              <a:gd name="T29" fmla="*/ 178 h 629"/>
              <a:gd name="T30" fmla="*/ 348 w 629"/>
              <a:gd name="T31" fmla="*/ 153 h 629"/>
              <a:gd name="T32" fmla="*/ 314 w 629"/>
              <a:gd name="T33" fmla="*/ 0 h 629"/>
              <a:gd name="T34" fmla="*/ 414 w 629"/>
              <a:gd name="T35" fmla="*/ 16 h 629"/>
              <a:gd name="T36" fmla="*/ 501 w 629"/>
              <a:gd name="T37" fmla="*/ 60 h 629"/>
              <a:gd name="T38" fmla="*/ 569 w 629"/>
              <a:gd name="T39" fmla="*/ 128 h 629"/>
              <a:gd name="T40" fmla="*/ 613 w 629"/>
              <a:gd name="T41" fmla="*/ 215 h 629"/>
              <a:gd name="T42" fmla="*/ 629 w 629"/>
              <a:gd name="T43" fmla="*/ 315 h 629"/>
              <a:gd name="T44" fmla="*/ 613 w 629"/>
              <a:gd name="T45" fmla="*/ 414 h 629"/>
              <a:gd name="T46" fmla="*/ 569 w 629"/>
              <a:gd name="T47" fmla="*/ 500 h 629"/>
              <a:gd name="T48" fmla="*/ 501 w 629"/>
              <a:gd name="T49" fmla="*/ 568 h 629"/>
              <a:gd name="T50" fmla="*/ 414 w 629"/>
              <a:gd name="T51" fmla="*/ 613 h 629"/>
              <a:gd name="T52" fmla="*/ 314 w 629"/>
              <a:gd name="T53" fmla="*/ 629 h 629"/>
              <a:gd name="T54" fmla="*/ 215 w 629"/>
              <a:gd name="T55" fmla="*/ 613 h 629"/>
              <a:gd name="T56" fmla="*/ 129 w 629"/>
              <a:gd name="T57" fmla="*/ 568 h 629"/>
              <a:gd name="T58" fmla="*/ 61 w 629"/>
              <a:gd name="T59" fmla="*/ 500 h 629"/>
              <a:gd name="T60" fmla="*/ 16 w 629"/>
              <a:gd name="T61" fmla="*/ 414 h 629"/>
              <a:gd name="T62" fmla="*/ 0 w 629"/>
              <a:gd name="T63" fmla="*/ 315 h 629"/>
              <a:gd name="T64" fmla="*/ 16 w 629"/>
              <a:gd name="T65" fmla="*/ 215 h 629"/>
              <a:gd name="T66" fmla="*/ 61 w 629"/>
              <a:gd name="T67" fmla="*/ 128 h 629"/>
              <a:gd name="T68" fmla="*/ 129 w 629"/>
              <a:gd name="T69" fmla="*/ 60 h 629"/>
              <a:gd name="T70" fmla="*/ 215 w 629"/>
              <a:gd name="T71" fmla="*/ 16 h 629"/>
              <a:gd name="T72" fmla="*/ 314 w 629"/>
              <a:gd name="T73" fmla="*/ 0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29" h="629">
                <a:moveTo>
                  <a:pt x="314" y="150"/>
                </a:moveTo>
                <a:lnTo>
                  <a:pt x="282" y="153"/>
                </a:lnTo>
                <a:lnTo>
                  <a:pt x="250" y="162"/>
                </a:lnTo>
                <a:lnTo>
                  <a:pt x="223" y="178"/>
                </a:lnTo>
                <a:lnTo>
                  <a:pt x="199" y="198"/>
                </a:lnTo>
                <a:lnTo>
                  <a:pt x="178" y="222"/>
                </a:lnTo>
                <a:lnTo>
                  <a:pt x="163" y="251"/>
                </a:lnTo>
                <a:lnTo>
                  <a:pt x="154" y="282"/>
                </a:lnTo>
                <a:lnTo>
                  <a:pt x="149" y="315"/>
                </a:lnTo>
                <a:lnTo>
                  <a:pt x="154" y="347"/>
                </a:lnTo>
                <a:lnTo>
                  <a:pt x="163" y="379"/>
                </a:lnTo>
                <a:lnTo>
                  <a:pt x="178" y="407"/>
                </a:lnTo>
                <a:lnTo>
                  <a:pt x="199" y="430"/>
                </a:lnTo>
                <a:lnTo>
                  <a:pt x="223" y="451"/>
                </a:lnTo>
                <a:lnTo>
                  <a:pt x="250" y="466"/>
                </a:lnTo>
                <a:lnTo>
                  <a:pt x="282" y="475"/>
                </a:lnTo>
                <a:lnTo>
                  <a:pt x="314" y="479"/>
                </a:lnTo>
                <a:lnTo>
                  <a:pt x="348" y="475"/>
                </a:lnTo>
                <a:lnTo>
                  <a:pt x="378" y="466"/>
                </a:lnTo>
                <a:lnTo>
                  <a:pt x="407" y="451"/>
                </a:lnTo>
                <a:lnTo>
                  <a:pt x="432" y="430"/>
                </a:lnTo>
                <a:lnTo>
                  <a:pt x="452" y="407"/>
                </a:lnTo>
                <a:lnTo>
                  <a:pt x="467" y="379"/>
                </a:lnTo>
                <a:lnTo>
                  <a:pt x="477" y="347"/>
                </a:lnTo>
                <a:lnTo>
                  <a:pt x="479" y="315"/>
                </a:lnTo>
                <a:lnTo>
                  <a:pt x="477" y="282"/>
                </a:lnTo>
                <a:lnTo>
                  <a:pt x="467" y="251"/>
                </a:lnTo>
                <a:lnTo>
                  <a:pt x="452" y="222"/>
                </a:lnTo>
                <a:lnTo>
                  <a:pt x="432" y="198"/>
                </a:lnTo>
                <a:lnTo>
                  <a:pt x="407" y="178"/>
                </a:lnTo>
                <a:lnTo>
                  <a:pt x="378" y="162"/>
                </a:lnTo>
                <a:lnTo>
                  <a:pt x="348" y="153"/>
                </a:lnTo>
                <a:lnTo>
                  <a:pt x="314" y="150"/>
                </a:lnTo>
                <a:close/>
                <a:moveTo>
                  <a:pt x="314" y="0"/>
                </a:moveTo>
                <a:lnTo>
                  <a:pt x="366" y="4"/>
                </a:lnTo>
                <a:lnTo>
                  <a:pt x="414" y="16"/>
                </a:lnTo>
                <a:lnTo>
                  <a:pt x="459" y="35"/>
                </a:lnTo>
                <a:lnTo>
                  <a:pt x="501" y="60"/>
                </a:lnTo>
                <a:lnTo>
                  <a:pt x="538" y="93"/>
                </a:lnTo>
                <a:lnTo>
                  <a:pt x="569" y="128"/>
                </a:lnTo>
                <a:lnTo>
                  <a:pt x="594" y="170"/>
                </a:lnTo>
                <a:lnTo>
                  <a:pt x="613" y="215"/>
                </a:lnTo>
                <a:lnTo>
                  <a:pt x="625" y="263"/>
                </a:lnTo>
                <a:lnTo>
                  <a:pt x="629" y="315"/>
                </a:lnTo>
                <a:lnTo>
                  <a:pt x="625" y="365"/>
                </a:lnTo>
                <a:lnTo>
                  <a:pt x="613" y="414"/>
                </a:lnTo>
                <a:lnTo>
                  <a:pt x="594" y="459"/>
                </a:lnTo>
                <a:lnTo>
                  <a:pt x="569" y="500"/>
                </a:lnTo>
                <a:lnTo>
                  <a:pt x="538" y="537"/>
                </a:lnTo>
                <a:lnTo>
                  <a:pt x="501" y="568"/>
                </a:lnTo>
                <a:lnTo>
                  <a:pt x="459" y="594"/>
                </a:lnTo>
                <a:lnTo>
                  <a:pt x="414" y="613"/>
                </a:lnTo>
                <a:lnTo>
                  <a:pt x="366" y="625"/>
                </a:lnTo>
                <a:lnTo>
                  <a:pt x="314" y="629"/>
                </a:lnTo>
                <a:lnTo>
                  <a:pt x="264" y="625"/>
                </a:lnTo>
                <a:lnTo>
                  <a:pt x="215" y="613"/>
                </a:lnTo>
                <a:lnTo>
                  <a:pt x="170" y="594"/>
                </a:lnTo>
                <a:lnTo>
                  <a:pt x="129" y="568"/>
                </a:lnTo>
                <a:lnTo>
                  <a:pt x="92" y="537"/>
                </a:lnTo>
                <a:lnTo>
                  <a:pt x="61" y="500"/>
                </a:lnTo>
                <a:lnTo>
                  <a:pt x="35" y="459"/>
                </a:lnTo>
                <a:lnTo>
                  <a:pt x="16" y="414"/>
                </a:lnTo>
                <a:lnTo>
                  <a:pt x="4" y="365"/>
                </a:lnTo>
                <a:lnTo>
                  <a:pt x="0" y="315"/>
                </a:lnTo>
                <a:lnTo>
                  <a:pt x="4" y="263"/>
                </a:lnTo>
                <a:lnTo>
                  <a:pt x="16" y="215"/>
                </a:lnTo>
                <a:lnTo>
                  <a:pt x="35" y="170"/>
                </a:lnTo>
                <a:lnTo>
                  <a:pt x="61" y="128"/>
                </a:lnTo>
                <a:lnTo>
                  <a:pt x="92" y="93"/>
                </a:lnTo>
                <a:lnTo>
                  <a:pt x="129" y="60"/>
                </a:lnTo>
                <a:lnTo>
                  <a:pt x="170" y="35"/>
                </a:lnTo>
                <a:lnTo>
                  <a:pt x="215" y="16"/>
                </a:lnTo>
                <a:lnTo>
                  <a:pt x="264" y="4"/>
                </a:lnTo>
                <a:lnTo>
                  <a:pt x="314" y="0"/>
                </a:lnTo>
                <a:close/>
              </a:path>
            </a:pathLst>
          </a:custGeom>
          <a:solidFill>
            <a:schemeClr val="accent2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7"/>
          <p:cNvSpPr>
            <a:spLocks noEditPoints="1"/>
          </p:cNvSpPr>
          <p:nvPr/>
        </p:nvSpPr>
        <p:spPr bwMode="auto">
          <a:xfrm>
            <a:off x="1054756" y="3902278"/>
            <a:ext cx="2370138" cy="2366963"/>
          </a:xfrm>
          <a:custGeom>
            <a:avLst/>
            <a:gdLst>
              <a:gd name="T0" fmla="*/ 3389 w 4478"/>
              <a:gd name="T1" fmla="*/ 2788 h 4474"/>
              <a:gd name="T2" fmla="*/ 3033 w 4478"/>
              <a:gd name="T3" fmla="*/ 3233 h 4474"/>
              <a:gd name="T4" fmla="*/ 2512 w 4478"/>
              <a:gd name="T5" fmla="*/ 3482 h 4474"/>
              <a:gd name="T6" fmla="*/ 2657 w 4478"/>
              <a:gd name="T7" fmla="*/ 3787 h 4474"/>
              <a:gd name="T8" fmla="*/ 3250 w 4478"/>
              <a:gd name="T9" fmla="*/ 3482 h 4474"/>
              <a:gd name="T10" fmla="*/ 3668 w 4478"/>
              <a:gd name="T11" fmla="*/ 2969 h 4474"/>
              <a:gd name="T12" fmla="*/ 3843 w 4478"/>
              <a:gd name="T13" fmla="*/ 2313 h 4474"/>
              <a:gd name="T14" fmla="*/ 721 w 4478"/>
              <a:gd name="T15" fmla="*/ 2763 h 4474"/>
              <a:gd name="T16" fmla="*/ 1065 w 4478"/>
              <a:gd name="T17" fmla="*/ 3331 h 4474"/>
              <a:gd name="T18" fmla="*/ 1607 w 4478"/>
              <a:gd name="T19" fmla="*/ 3712 h 4474"/>
              <a:gd name="T20" fmla="*/ 2163 w 4478"/>
              <a:gd name="T21" fmla="*/ 3510 h 4474"/>
              <a:gd name="T22" fmla="*/ 1630 w 4478"/>
              <a:gd name="T23" fmla="*/ 3360 h 4474"/>
              <a:gd name="T24" fmla="*/ 1212 w 4478"/>
              <a:gd name="T25" fmla="*/ 2996 h 4474"/>
              <a:gd name="T26" fmla="*/ 990 w 4478"/>
              <a:gd name="T27" fmla="*/ 2496 h 4474"/>
              <a:gd name="T28" fmla="*/ 1978 w 4478"/>
              <a:gd name="T29" fmla="*/ 1141 h 4474"/>
              <a:gd name="T30" fmla="*/ 1504 w 4478"/>
              <a:gd name="T31" fmla="*/ 1380 h 4474"/>
              <a:gd name="T32" fmla="*/ 1196 w 4478"/>
              <a:gd name="T33" fmla="*/ 1805 h 4474"/>
              <a:gd name="T34" fmla="*/ 1440 w 4478"/>
              <a:gd name="T35" fmla="*/ 2313 h 4474"/>
              <a:gd name="T36" fmla="*/ 1247 w 4478"/>
              <a:gd name="T37" fmla="*/ 2771 h 4474"/>
              <a:gd name="T38" fmla="*/ 1625 w 4478"/>
              <a:gd name="T39" fmla="*/ 3180 h 4474"/>
              <a:gd name="T40" fmla="*/ 2163 w 4478"/>
              <a:gd name="T41" fmla="*/ 3360 h 4474"/>
              <a:gd name="T42" fmla="*/ 2600 w 4478"/>
              <a:gd name="T43" fmla="*/ 3303 h 4474"/>
              <a:gd name="T44" fmla="*/ 3067 w 4478"/>
              <a:gd name="T45" fmla="*/ 2999 h 4474"/>
              <a:gd name="T46" fmla="*/ 3333 w 4478"/>
              <a:gd name="T47" fmla="*/ 2505 h 4474"/>
              <a:gd name="T48" fmla="*/ 3352 w 4478"/>
              <a:gd name="T49" fmla="*/ 2065 h 4474"/>
              <a:gd name="T50" fmla="*/ 3127 w 4478"/>
              <a:gd name="T51" fmla="*/ 1547 h 4474"/>
              <a:gd name="T52" fmla="*/ 2687 w 4478"/>
              <a:gd name="T53" fmla="*/ 1205 h 4474"/>
              <a:gd name="T54" fmla="*/ 2163 w 4478"/>
              <a:gd name="T55" fmla="*/ 1440 h 4474"/>
              <a:gd name="T56" fmla="*/ 2587 w 4478"/>
              <a:gd name="T57" fmla="*/ 1011 h 4474"/>
              <a:gd name="T58" fmla="*/ 3070 w 4478"/>
              <a:gd name="T59" fmla="*/ 1269 h 4474"/>
              <a:gd name="T60" fmla="*/ 3403 w 4478"/>
              <a:gd name="T61" fmla="*/ 1713 h 4474"/>
              <a:gd name="T62" fmla="*/ 3843 w 4478"/>
              <a:gd name="T63" fmla="*/ 2163 h 4474"/>
              <a:gd name="T64" fmla="*/ 3668 w 4478"/>
              <a:gd name="T65" fmla="*/ 1505 h 4474"/>
              <a:gd name="T66" fmla="*/ 3250 w 4478"/>
              <a:gd name="T67" fmla="*/ 992 h 4474"/>
              <a:gd name="T68" fmla="*/ 2657 w 4478"/>
              <a:gd name="T69" fmla="*/ 688 h 4474"/>
              <a:gd name="T70" fmla="*/ 1940 w 4478"/>
              <a:gd name="T71" fmla="*/ 659 h 4474"/>
              <a:gd name="T72" fmla="*/ 1343 w 4478"/>
              <a:gd name="T73" fmla="*/ 899 h 4474"/>
              <a:gd name="T74" fmla="*/ 898 w 4478"/>
              <a:gd name="T75" fmla="*/ 1342 h 4474"/>
              <a:gd name="T76" fmla="*/ 660 w 4478"/>
              <a:gd name="T77" fmla="*/ 1939 h 4474"/>
              <a:gd name="T78" fmla="*/ 1016 w 4478"/>
              <a:gd name="T79" fmla="*/ 1865 h 4474"/>
              <a:gd name="T80" fmla="*/ 1299 w 4478"/>
              <a:gd name="T81" fmla="*/ 1366 h 4474"/>
              <a:gd name="T82" fmla="*/ 1772 w 4478"/>
              <a:gd name="T83" fmla="*/ 1047 h 4474"/>
              <a:gd name="T84" fmla="*/ 2165 w 4478"/>
              <a:gd name="T85" fmla="*/ 0 h 4474"/>
              <a:gd name="T86" fmla="*/ 2743 w 4478"/>
              <a:gd name="T87" fmla="*/ 556 h 4474"/>
              <a:gd name="T88" fmla="*/ 3314 w 4478"/>
              <a:gd name="T89" fmla="*/ 850 h 4474"/>
              <a:gd name="T90" fmla="*/ 3749 w 4478"/>
              <a:gd name="T91" fmla="*/ 1337 h 4474"/>
              <a:gd name="T92" fmla="*/ 3971 w 4478"/>
              <a:gd name="T93" fmla="*/ 1943 h 4474"/>
              <a:gd name="T94" fmla="*/ 3985 w 4478"/>
              <a:gd name="T95" fmla="*/ 2420 h 4474"/>
              <a:gd name="T96" fmla="*/ 3801 w 4478"/>
              <a:gd name="T97" fmla="*/ 3037 h 4474"/>
              <a:gd name="T98" fmla="*/ 3399 w 4478"/>
              <a:gd name="T99" fmla="*/ 3552 h 4474"/>
              <a:gd name="T100" fmla="*/ 2844 w 4478"/>
              <a:gd name="T101" fmla="*/ 3884 h 4474"/>
              <a:gd name="T102" fmla="*/ 2313 w 4478"/>
              <a:gd name="T103" fmla="*/ 4474 h 4474"/>
              <a:gd name="T104" fmla="*/ 1734 w 4478"/>
              <a:gd name="T105" fmla="*/ 3918 h 4474"/>
              <a:gd name="T106" fmla="*/ 1159 w 4478"/>
              <a:gd name="T107" fmla="*/ 3621 h 4474"/>
              <a:gd name="T108" fmla="*/ 728 w 4478"/>
              <a:gd name="T109" fmla="*/ 3132 h 4474"/>
              <a:gd name="T110" fmla="*/ 507 w 4478"/>
              <a:gd name="T111" fmla="*/ 2529 h 4474"/>
              <a:gd name="T112" fmla="*/ 493 w 4478"/>
              <a:gd name="T113" fmla="*/ 2052 h 4474"/>
              <a:gd name="T114" fmla="*/ 676 w 4478"/>
              <a:gd name="T115" fmla="*/ 1431 h 4474"/>
              <a:gd name="T116" fmla="*/ 1076 w 4478"/>
              <a:gd name="T117" fmla="*/ 919 h 4474"/>
              <a:gd name="T118" fmla="*/ 1630 w 4478"/>
              <a:gd name="T119" fmla="*/ 588 h 4474"/>
              <a:gd name="T120" fmla="*/ 2165 w 4478"/>
              <a:gd name="T121" fmla="*/ 0 h 4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78" h="4474">
                <a:moveTo>
                  <a:pt x="3513" y="2313"/>
                </a:moveTo>
                <a:lnTo>
                  <a:pt x="3502" y="2413"/>
                </a:lnTo>
                <a:lnTo>
                  <a:pt x="3484" y="2511"/>
                </a:lnTo>
                <a:lnTo>
                  <a:pt x="3460" y="2607"/>
                </a:lnTo>
                <a:lnTo>
                  <a:pt x="3429" y="2698"/>
                </a:lnTo>
                <a:lnTo>
                  <a:pt x="3389" y="2788"/>
                </a:lnTo>
                <a:lnTo>
                  <a:pt x="3344" y="2872"/>
                </a:lnTo>
                <a:lnTo>
                  <a:pt x="3294" y="2954"/>
                </a:lnTo>
                <a:lnTo>
                  <a:pt x="3236" y="3032"/>
                </a:lnTo>
                <a:lnTo>
                  <a:pt x="3174" y="3104"/>
                </a:lnTo>
                <a:lnTo>
                  <a:pt x="3105" y="3172"/>
                </a:lnTo>
                <a:lnTo>
                  <a:pt x="3033" y="3233"/>
                </a:lnTo>
                <a:lnTo>
                  <a:pt x="2955" y="3290"/>
                </a:lnTo>
                <a:lnTo>
                  <a:pt x="2875" y="3342"/>
                </a:lnTo>
                <a:lnTo>
                  <a:pt x="2789" y="3387"/>
                </a:lnTo>
                <a:lnTo>
                  <a:pt x="2701" y="3425"/>
                </a:lnTo>
                <a:lnTo>
                  <a:pt x="2608" y="3458"/>
                </a:lnTo>
                <a:lnTo>
                  <a:pt x="2512" y="3482"/>
                </a:lnTo>
                <a:lnTo>
                  <a:pt x="2414" y="3500"/>
                </a:lnTo>
                <a:lnTo>
                  <a:pt x="2313" y="3510"/>
                </a:lnTo>
                <a:lnTo>
                  <a:pt x="2313" y="3840"/>
                </a:lnTo>
                <a:lnTo>
                  <a:pt x="2431" y="3831"/>
                </a:lnTo>
                <a:lnTo>
                  <a:pt x="2545" y="3813"/>
                </a:lnTo>
                <a:lnTo>
                  <a:pt x="2657" y="3787"/>
                </a:lnTo>
                <a:lnTo>
                  <a:pt x="2765" y="3753"/>
                </a:lnTo>
                <a:lnTo>
                  <a:pt x="2870" y="3712"/>
                </a:lnTo>
                <a:lnTo>
                  <a:pt x="2972" y="3665"/>
                </a:lnTo>
                <a:lnTo>
                  <a:pt x="3069" y="3610"/>
                </a:lnTo>
                <a:lnTo>
                  <a:pt x="3161" y="3550"/>
                </a:lnTo>
                <a:lnTo>
                  <a:pt x="3250" y="3482"/>
                </a:lnTo>
                <a:lnTo>
                  <a:pt x="3334" y="3410"/>
                </a:lnTo>
                <a:lnTo>
                  <a:pt x="3412" y="3331"/>
                </a:lnTo>
                <a:lnTo>
                  <a:pt x="3486" y="3248"/>
                </a:lnTo>
                <a:lnTo>
                  <a:pt x="3553" y="3160"/>
                </a:lnTo>
                <a:lnTo>
                  <a:pt x="3614" y="3067"/>
                </a:lnTo>
                <a:lnTo>
                  <a:pt x="3668" y="2969"/>
                </a:lnTo>
                <a:lnTo>
                  <a:pt x="3716" y="2868"/>
                </a:lnTo>
                <a:lnTo>
                  <a:pt x="3757" y="2763"/>
                </a:lnTo>
                <a:lnTo>
                  <a:pt x="3790" y="2654"/>
                </a:lnTo>
                <a:lnTo>
                  <a:pt x="3816" y="2543"/>
                </a:lnTo>
                <a:lnTo>
                  <a:pt x="3833" y="2430"/>
                </a:lnTo>
                <a:lnTo>
                  <a:pt x="3843" y="2313"/>
                </a:lnTo>
                <a:lnTo>
                  <a:pt x="3513" y="2313"/>
                </a:lnTo>
                <a:close/>
                <a:moveTo>
                  <a:pt x="634" y="2313"/>
                </a:moveTo>
                <a:lnTo>
                  <a:pt x="643" y="2430"/>
                </a:lnTo>
                <a:lnTo>
                  <a:pt x="661" y="2543"/>
                </a:lnTo>
                <a:lnTo>
                  <a:pt x="687" y="2654"/>
                </a:lnTo>
                <a:lnTo>
                  <a:pt x="721" y="2763"/>
                </a:lnTo>
                <a:lnTo>
                  <a:pt x="762" y="2868"/>
                </a:lnTo>
                <a:lnTo>
                  <a:pt x="810" y="2969"/>
                </a:lnTo>
                <a:lnTo>
                  <a:pt x="864" y="3067"/>
                </a:lnTo>
                <a:lnTo>
                  <a:pt x="926" y="3160"/>
                </a:lnTo>
                <a:lnTo>
                  <a:pt x="992" y="3248"/>
                </a:lnTo>
                <a:lnTo>
                  <a:pt x="1065" y="3331"/>
                </a:lnTo>
                <a:lnTo>
                  <a:pt x="1144" y="3410"/>
                </a:lnTo>
                <a:lnTo>
                  <a:pt x="1227" y="3482"/>
                </a:lnTo>
                <a:lnTo>
                  <a:pt x="1316" y="3550"/>
                </a:lnTo>
                <a:lnTo>
                  <a:pt x="1408" y="3610"/>
                </a:lnTo>
                <a:lnTo>
                  <a:pt x="1506" y="3665"/>
                </a:lnTo>
                <a:lnTo>
                  <a:pt x="1607" y="3712"/>
                </a:lnTo>
                <a:lnTo>
                  <a:pt x="1712" y="3753"/>
                </a:lnTo>
                <a:lnTo>
                  <a:pt x="1821" y="3787"/>
                </a:lnTo>
                <a:lnTo>
                  <a:pt x="1933" y="3813"/>
                </a:lnTo>
                <a:lnTo>
                  <a:pt x="2048" y="3831"/>
                </a:lnTo>
                <a:lnTo>
                  <a:pt x="2163" y="3840"/>
                </a:lnTo>
                <a:lnTo>
                  <a:pt x="2163" y="3510"/>
                </a:lnTo>
                <a:lnTo>
                  <a:pt x="2069" y="3501"/>
                </a:lnTo>
                <a:lnTo>
                  <a:pt x="1978" y="3485"/>
                </a:lnTo>
                <a:lnTo>
                  <a:pt x="1887" y="3463"/>
                </a:lnTo>
                <a:lnTo>
                  <a:pt x="1799" y="3435"/>
                </a:lnTo>
                <a:lnTo>
                  <a:pt x="1714" y="3401"/>
                </a:lnTo>
                <a:lnTo>
                  <a:pt x="1630" y="3360"/>
                </a:lnTo>
                <a:lnTo>
                  <a:pt x="1551" y="3313"/>
                </a:lnTo>
                <a:lnTo>
                  <a:pt x="1475" y="3260"/>
                </a:lnTo>
                <a:lnTo>
                  <a:pt x="1401" y="3202"/>
                </a:lnTo>
                <a:lnTo>
                  <a:pt x="1333" y="3138"/>
                </a:lnTo>
                <a:lnTo>
                  <a:pt x="1269" y="3068"/>
                </a:lnTo>
                <a:lnTo>
                  <a:pt x="1212" y="2996"/>
                </a:lnTo>
                <a:lnTo>
                  <a:pt x="1160" y="2920"/>
                </a:lnTo>
                <a:lnTo>
                  <a:pt x="1114" y="2841"/>
                </a:lnTo>
                <a:lnTo>
                  <a:pt x="1073" y="2759"/>
                </a:lnTo>
                <a:lnTo>
                  <a:pt x="1039" y="2673"/>
                </a:lnTo>
                <a:lnTo>
                  <a:pt x="1010" y="2586"/>
                </a:lnTo>
                <a:lnTo>
                  <a:pt x="990" y="2496"/>
                </a:lnTo>
                <a:lnTo>
                  <a:pt x="973" y="2405"/>
                </a:lnTo>
                <a:lnTo>
                  <a:pt x="965" y="2313"/>
                </a:lnTo>
                <a:lnTo>
                  <a:pt x="634" y="2313"/>
                </a:lnTo>
                <a:close/>
                <a:moveTo>
                  <a:pt x="2163" y="1116"/>
                </a:moveTo>
                <a:lnTo>
                  <a:pt x="2069" y="1125"/>
                </a:lnTo>
                <a:lnTo>
                  <a:pt x="1978" y="1141"/>
                </a:lnTo>
                <a:lnTo>
                  <a:pt x="1891" y="1166"/>
                </a:lnTo>
                <a:lnTo>
                  <a:pt x="1805" y="1196"/>
                </a:lnTo>
                <a:lnTo>
                  <a:pt x="1724" y="1233"/>
                </a:lnTo>
                <a:lnTo>
                  <a:pt x="1647" y="1276"/>
                </a:lnTo>
                <a:lnTo>
                  <a:pt x="1573" y="1325"/>
                </a:lnTo>
                <a:lnTo>
                  <a:pt x="1504" y="1380"/>
                </a:lnTo>
                <a:lnTo>
                  <a:pt x="1438" y="1438"/>
                </a:lnTo>
                <a:lnTo>
                  <a:pt x="1380" y="1504"/>
                </a:lnTo>
                <a:lnTo>
                  <a:pt x="1325" y="1573"/>
                </a:lnTo>
                <a:lnTo>
                  <a:pt x="1276" y="1647"/>
                </a:lnTo>
                <a:lnTo>
                  <a:pt x="1234" y="1724"/>
                </a:lnTo>
                <a:lnTo>
                  <a:pt x="1196" y="1805"/>
                </a:lnTo>
                <a:lnTo>
                  <a:pt x="1166" y="1890"/>
                </a:lnTo>
                <a:lnTo>
                  <a:pt x="1142" y="1978"/>
                </a:lnTo>
                <a:lnTo>
                  <a:pt x="1125" y="2069"/>
                </a:lnTo>
                <a:lnTo>
                  <a:pt x="1115" y="2163"/>
                </a:lnTo>
                <a:lnTo>
                  <a:pt x="1440" y="2163"/>
                </a:lnTo>
                <a:lnTo>
                  <a:pt x="1440" y="2313"/>
                </a:lnTo>
                <a:lnTo>
                  <a:pt x="1115" y="2313"/>
                </a:lnTo>
                <a:lnTo>
                  <a:pt x="1126" y="2411"/>
                </a:lnTo>
                <a:lnTo>
                  <a:pt x="1145" y="2506"/>
                </a:lnTo>
                <a:lnTo>
                  <a:pt x="1172" y="2597"/>
                </a:lnTo>
                <a:lnTo>
                  <a:pt x="1206" y="2686"/>
                </a:lnTo>
                <a:lnTo>
                  <a:pt x="1247" y="2771"/>
                </a:lnTo>
                <a:lnTo>
                  <a:pt x="1296" y="2852"/>
                </a:lnTo>
                <a:lnTo>
                  <a:pt x="1351" y="2928"/>
                </a:lnTo>
                <a:lnTo>
                  <a:pt x="1411" y="2999"/>
                </a:lnTo>
                <a:lnTo>
                  <a:pt x="1478" y="3066"/>
                </a:lnTo>
                <a:lnTo>
                  <a:pt x="1549" y="3126"/>
                </a:lnTo>
                <a:lnTo>
                  <a:pt x="1625" y="3180"/>
                </a:lnTo>
                <a:lnTo>
                  <a:pt x="1705" y="3228"/>
                </a:lnTo>
                <a:lnTo>
                  <a:pt x="1790" y="3270"/>
                </a:lnTo>
                <a:lnTo>
                  <a:pt x="1879" y="3304"/>
                </a:lnTo>
                <a:lnTo>
                  <a:pt x="1971" y="3330"/>
                </a:lnTo>
                <a:lnTo>
                  <a:pt x="2067" y="3349"/>
                </a:lnTo>
                <a:lnTo>
                  <a:pt x="2163" y="3360"/>
                </a:lnTo>
                <a:lnTo>
                  <a:pt x="2163" y="3036"/>
                </a:lnTo>
                <a:lnTo>
                  <a:pt x="2313" y="3036"/>
                </a:lnTo>
                <a:lnTo>
                  <a:pt x="2313" y="3360"/>
                </a:lnTo>
                <a:lnTo>
                  <a:pt x="2412" y="3349"/>
                </a:lnTo>
                <a:lnTo>
                  <a:pt x="2507" y="3330"/>
                </a:lnTo>
                <a:lnTo>
                  <a:pt x="2600" y="3303"/>
                </a:lnTo>
                <a:lnTo>
                  <a:pt x="2688" y="3269"/>
                </a:lnTo>
                <a:lnTo>
                  <a:pt x="2773" y="3228"/>
                </a:lnTo>
                <a:lnTo>
                  <a:pt x="2853" y="3179"/>
                </a:lnTo>
                <a:lnTo>
                  <a:pt x="2930" y="3124"/>
                </a:lnTo>
                <a:lnTo>
                  <a:pt x="3002" y="3064"/>
                </a:lnTo>
                <a:lnTo>
                  <a:pt x="3067" y="2999"/>
                </a:lnTo>
                <a:lnTo>
                  <a:pt x="3127" y="2927"/>
                </a:lnTo>
                <a:lnTo>
                  <a:pt x="3182" y="2850"/>
                </a:lnTo>
                <a:lnTo>
                  <a:pt x="3231" y="2770"/>
                </a:lnTo>
                <a:lnTo>
                  <a:pt x="3272" y="2686"/>
                </a:lnTo>
                <a:lnTo>
                  <a:pt x="3306" y="2597"/>
                </a:lnTo>
                <a:lnTo>
                  <a:pt x="3333" y="2505"/>
                </a:lnTo>
                <a:lnTo>
                  <a:pt x="3352" y="2411"/>
                </a:lnTo>
                <a:lnTo>
                  <a:pt x="3363" y="2313"/>
                </a:lnTo>
                <a:lnTo>
                  <a:pt x="3037" y="2313"/>
                </a:lnTo>
                <a:lnTo>
                  <a:pt x="3037" y="2163"/>
                </a:lnTo>
                <a:lnTo>
                  <a:pt x="3363" y="2163"/>
                </a:lnTo>
                <a:lnTo>
                  <a:pt x="3352" y="2065"/>
                </a:lnTo>
                <a:lnTo>
                  <a:pt x="3332" y="1969"/>
                </a:lnTo>
                <a:lnTo>
                  <a:pt x="3306" y="1878"/>
                </a:lnTo>
                <a:lnTo>
                  <a:pt x="3272" y="1788"/>
                </a:lnTo>
                <a:lnTo>
                  <a:pt x="3229" y="1704"/>
                </a:lnTo>
                <a:lnTo>
                  <a:pt x="3182" y="1623"/>
                </a:lnTo>
                <a:lnTo>
                  <a:pt x="3127" y="1547"/>
                </a:lnTo>
                <a:lnTo>
                  <a:pt x="3066" y="1476"/>
                </a:lnTo>
                <a:lnTo>
                  <a:pt x="3000" y="1410"/>
                </a:lnTo>
                <a:lnTo>
                  <a:pt x="2930" y="1350"/>
                </a:lnTo>
                <a:lnTo>
                  <a:pt x="2853" y="1295"/>
                </a:lnTo>
                <a:lnTo>
                  <a:pt x="2771" y="1248"/>
                </a:lnTo>
                <a:lnTo>
                  <a:pt x="2687" y="1205"/>
                </a:lnTo>
                <a:lnTo>
                  <a:pt x="2598" y="1171"/>
                </a:lnTo>
                <a:lnTo>
                  <a:pt x="2507" y="1144"/>
                </a:lnTo>
                <a:lnTo>
                  <a:pt x="2412" y="1126"/>
                </a:lnTo>
                <a:lnTo>
                  <a:pt x="2313" y="1116"/>
                </a:lnTo>
                <a:lnTo>
                  <a:pt x="2313" y="1440"/>
                </a:lnTo>
                <a:lnTo>
                  <a:pt x="2163" y="1440"/>
                </a:lnTo>
                <a:lnTo>
                  <a:pt x="2163" y="1116"/>
                </a:lnTo>
                <a:close/>
                <a:moveTo>
                  <a:pt x="2313" y="635"/>
                </a:moveTo>
                <a:lnTo>
                  <a:pt x="2313" y="966"/>
                </a:lnTo>
                <a:lnTo>
                  <a:pt x="2406" y="974"/>
                </a:lnTo>
                <a:lnTo>
                  <a:pt x="2497" y="989"/>
                </a:lnTo>
                <a:lnTo>
                  <a:pt x="2587" y="1011"/>
                </a:lnTo>
                <a:lnTo>
                  <a:pt x="2675" y="1039"/>
                </a:lnTo>
                <a:lnTo>
                  <a:pt x="2761" y="1073"/>
                </a:lnTo>
                <a:lnTo>
                  <a:pt x="2842" y="1113"/>
                </a:lnTo>
                <a:lnTo>
                  <a:pt x="2921" y="1159"/>
                </a:lnTo>
                <a:lnTo>
                  <a:pt x="2998" y="1211"/>
                </a:lnTo>
                <a:lnTo>
                  <a:pt x="3070" y="1269"/>
                </a:lnTo>
                <a:lnTo>
                  <a:pt x="3140" y="1332"/>
                </a:lnTo>
                <a:lnTo>
                  <a:pt x="3204" y="1401"/>
                </a:lnTo>
                <a:lnTo>
                  <a:pt x="3262" y="1474"/>
                </a:lnTo>
                <a:lnTo>
                  <a:pt x="3315" y="1550"/>
                </a:lnTo>
                <a:lnTo>
                  <a:pt x="3362" y="1630"/>
                </a:lnTo>
                <a:lnTo>
                  <a:pt x="3403" y="1713"/>
                </a:lnTo>
                <a:lnTo>
                  <a:pt x="3438" y="1798"/>
                </a:lnTo>
                <a:lnTo>
                  <a:pt x="3467" y="1886"/>
                </a:lnTo>
                <a:lnTo>
                  <a:pt x="3488" y="1976"/>
                </a:lnTo>
                <a:lnTo>
                  <a:pt x="3503" y="2069"/>
                </a:lnTo>
                <a:lnTo>
                  <a:pt x="3513" y="2163"/>
                </a:lnTo>
                <a:lnTo>
                  <a:pt x="3843" y="2163"/>
                </a:lnTo>
                <a:lnTo>
                  <a:pt x="3833" y="2046"/>
                </a:lnTo>
                <a:lnTo>
                  <a:pt x="3816" y="1931"/>
                </a:lnTo>
                <a:lnTo>
                  <a:pt x="3790" y="1820"/>
                </a:lnTo>
                <a:lnTo>
                  <a:pt x="3757" y="1712"/>
                </a:lnTo>
                <a:lnTo>
                  <a:pt x="3716" y="1607"/>
                </a:lnTo>
                <a:lnTo>
                  <a:pt x="3668" y="1505"/>
                </a:lnTo>
                <a:lnTo>
                  <a:pt x="3614" y="1408"/>
                </a:lnTo>
                <a:lnTo>
                  <a:pt x="3553" y="1316"/>
                </a:lnTo>
                <a:lnTo>
                  <a:pt x="3486" y="1227"/>
                </a:lnTo>
                <a:lnTo>
                  <a:pt x="3412" y="1143"/>
                </a:lnTo>
                <a:lnTo>
                  <a:pt x="3334" y="1065"/>
                </a:lnTo>
                <a:lnTo>
                  <a:pt x="3250" y="992"/>
                </a:lnTo>
                <a:lnTo>
                  <a:pt x="3161" y="925"/>
                </a:lnTo>
                <a:lnTo>
                  <a:pt x="3069" y="865"/>
                </a:lnTo>
                <a:lnTo>
                  <a:pt x="2972" y="810"/>
                </a:lnTo>
                <a:lnTo>
                  <a:pt x="2870" y="761"/>
                </a:lnTo>
                <a:lnTo>
                  <a:pt x="2765" y="722"/>
                </a:lnTo>
                <a:lnTo>
                  <a:pt x="2657" y="688"/>
                </a:lnTo>
                <a:lnTo>
                  <a:pt x="2545" y="662"/>
                </a:lnTo>
                <a:lnTo>
                  <a:pt x="2431" y="644"/>
                </a:lnTo>
                <a:lnTo>
                  <a:pt x="2313" y="635"/>
                </a:lnTo>
                <a:close/>
                <a:moveTo>
                  <a:pt x="2163" y="635"/>
                </a:moveTo>
                <a:lnTo>
                  <a:pt x="2050" y="643"/>
                </a:lnTo>
                <a:lnTo>
                  <a:pt x="1940" y="659"/>
                </a:lnTo>
                <a:lnTo>
                  <a:pt x="1832" y="682"/>
                </a:lnTo>
                <a:lnTo>
                  <a:pt x="1727" y="714"/>
                </a:lnTo>
                <a:lnTo>
                  <a:pt x="1625" y="751"/>
                </a:lnTo>
                <a:lnTo>
                  <a:pt x="1527" y="794"/>
                </a:lnTo>
                <a:lnTo>
                  <a:pt x="1433" y="843"/>
                </a:lnTo>
                <a:lnTo>
                  <a:pt x="1343" y="899"/>
                </a:lnTo>
                <a:lnTo>
                  <a:pt x="1257" y="959"/>
                </a:lnTo>
                <a:lnTo>
                  <a:pt x="1175" y="1026"/>
                </a:lnTo>
                <a:lnTo>
                  <a:pt x="1097" y="1098"/>
                </a:lnTo>
                <a:lnTo>
                  <a:pt x="1027" y="1174"/>
                </a:lnTo>
                <a:lnTo>
                  <a:pt x="960" y="1256"/>
                </a:lnTo>
                <a:lnTo>
                  <a:pt x="898" y="1342"/>
                </a:lnTo>
                <a:lnTo>
                  <a:pt x="842" y="1433"/>
                </a:lnTo>
                <a:lnTo>
                  <a:pt x="793" y="1527"/>
                </a:lnTo>
                <a:lnTo>
                  <a:pt x="750" y="1625"/>
                </a:lnTo>
                <a:lnTo>
                  <a:pt x="713" y="1726"/>
                </a:lnTo>
                <a:lnTo>
                  <a:pt x="683" y="1830"/>
                </a:lnTo>
                <a:lnTo>
                  <a:pt x="660" y="1939"/>
                </a:lnTo>
                <a:lnTo>
                  <a:pt x="643" y="2050"/>
                </a:lnTo>
                <a:lnTo>
                  <a:pt x="634" y="2163"/>
                </a:lnTo>
                <a:lnTo>
                  <a:pt x="965" y="2163"/>
                </a:lnTo>
                <a:lnTo>
                  <a:pt x="975" y="2061"/>
                </a:lnTo>
                <a:lnTo>
                  <a:pt x="992" y="1961"/>
                </a:lnTo>
                <a:lnTo>
                  <a:pt x="1016" y="1865"/>
                </a:lnTo>
                <a:lnTo>
                  <a:pt x="1047" y="1772"/>
                </a:lnTo>
                <a:lnTo>
                  <a:pt x="1085" y="1682"/>
                </a:lnTo>
                <a:lnTo>
                  <a:pt x="1130" y="1598"/>
                </a:lnTo>
                <a:lnTo>
                  <a:pt x="1181" y="1516"/>
                </a:lnTo>
                <a:lnTo>
                  <a:pt x="1238" y="1438"/>
                </a:lnTo>
                <a:lnTo>
                  <a:pt x="1299" y="1366"/>
                </a:lnTo>
                <a:lnTo>
                  <a:pt x="1367" y="1299"/>
                </a:lnTo>
                <a:lnTo>
                  <a:pt x="1440" y="1237"/>
                </a:lnTo>
                <a:lnTo>
                  <a:pt x="1516" y="1181"/>
                </a:lnTo>
                <a:lnTo>
                  <a:pt x="1598" y="1130"/>
                </a:lnTo>
                <a:lnTo>
                  <a:pt x="1684" y="1086"/>
                </a:lnTo>
                <a:lnTo>
                  <a:pt x="1772" y="1047"/>
                </a:lnTo>
                <a:lnTo>
                  <a:pt x="1866" y="1016"/>
                </a:lnTo>
                <a:lnTo>
                  <a:pt x="1962" y="992"/>
                </a:lnTo>
                <a:lnTo>
                  <a:pt x="2061" y="975"/>
                </a:lnTo>
                <a:lnTo>
                  <a:pt x="2163" y="966"/>
                </a:lnTo>
                <a:lnTo>
                  <a:pt x="2163" y="635"/>
                </a:lnTo>
                <a:close/>
                <a:moveTo>
                  <a:pt x="2165" y="0"/>
                </a:moveTo>
                <a:lnTo>
                  <a:pt x="2315" y="0"/>
                </a:lnTo>
                <a:lnTo>
                  <a:pt x="2315" y="485"/>
                </a:lnTo>
                <a:lnTo>
                  <a:pt x="2424" y="493"/>
                </a:lnTo>
                <a:lnTo>
                  <a:pt x="2532" y="508"/>
                </a:lnTo>
                <a:lnTo>
                  <a:pt x="2638" y="529"/>
                </a:lnTo>
                <a:lnTo>
                  <a:pt x="2743" y="556"/>
                </a:lnTo>
                <a:lnTo>
                  <a:pt x="2845" y="590"/>
                </a:lnTo>
                <a:lnTo>
                  <a:pt x="2945" y="629"/>
                </a:lnTo>
                <a:lnTo>
                  <a:pt x="3041" y="676"/>
                </a:lnTo>
                <a:lnTo>
                  <a:pt x="3135" y="727"/>
                </a:lnTo>
                <a:lnTo>
                  <a:pt x="3227" y="786"/>
                </a:lnTo>
                <a:lnTo>
                  <a:pt x="3314" y="850"/>
                </a:lnTo>
                <a:lnTo>
                  <a:pt x="3399" y="919"/>
                </a:lnTo>
                <a:lnTo>
                  <a:pt x="3479" y="994"/>
                </a:lnTo>
                <a:lnTo>
                  <a:pt x="3555" y="1075"/>
                </a:lnTo>
                <a:lnTo>
                  <a:pt x="3626" y="1159"/>
                </a:lnTo>
                <a:lnTo>
                  <a:pt x="3690" y="1246"/>
                </a:lnTo>
                <a:lnTo>
                  <a:pt x="3749" y="1337"/>
                </a:lnTo>
                <a:lnTo>
                  <a:pt x="3801" y="1431"/>
                </a:lnTo>
                <a:lnTo>
                  <a:pt x="3847" y="1529"/>
                </a:lnTo>
                <a:lnTo>
                  <a:pt x="3888" y="1629"/>
                </a:lnTo>
                <a:lnTo>
                  <a:pt x="3922" y="1732"/>
                </a:lnTo>
                <a:lnTo>
                  <a:pt x="3949" y="1837"/>
                </a:lnTo>
                <a:lnTo>
                  <a:pt x="3971" y="1943"/>
                </a:lnTo>
                <a:lnTo>
                  <a:pt x="3985" y="2052"/>
                </a:lnTo>
                <a:lnTo>
                  <a:pt x="3993" y="2163"/>
                </a:lnTo>
                <a:lnTo>
                  <a:pt x="4478" y="2163"/>
                </a:lnTo>
                <a:lnTo>
                  <a:pt x="4478" y="2311"/>
                </a:lnTo>
                <a:lnTo>
                  <a:pt x="3993" y="2311"/>
                </a:lnTo>
                <a:lnTo>
                  <a:pt x="3985" y="2420"/>
                </a:lnTo>
                <a:lnTo>
                  <a:pt x="3971" y="2529"/>
                </a:lnTo>
                <a:lnTo>
                  <a:pt x="3949" y="2634"/>
                </a:lnTo>
                <a:lnTo>
                  <a:pt x="3922" y="2739"/>
                </a:lnTo>
                <a:lnTo>
                  <a:pt x="3888" y="2841"/>
                </a:lnTo>
                <a:lnTo>
                  <a:pt x="3847" y="2940"/>
                </a:lnTo>
                <a:lnTo>
                  <a:pt x="3801" y="3037"/>
                </a:lnTo>
                <a:lnTo>
                  <a:pt x="3749" y="3132"/>
                </a:lnTo>
                <a:lnTo>
                  <a:pt x="3690" y="3224"/>
                </a:lnTo>
                <a:lnTo>
                  <a:pt x="3626" y="3311"/>
                </a:lnTo>
                <a:lnTo>
                  <a:pt x="3555" y="3395"/>
                </a:lnTo>
                <a:lnTo>
                  <a:pt x="3479" y="3476"/>
                </a:lnTo>
                <a:lnTo>
                  <a:pt x="3399" y="3552"/>
                </a:lnTo>
                <a:lnTo>
                  <a:pt x="3314" y="3621"/>
                </a:lnTo>
                <a:lnTo>
                  <a:pt x="3227" y="3687"/>
                </a:lnTo>
                <a:lnTo>
                  <a:pt x="3135" y="3745"/>
                </a:lnTo>
                <a:lnTo>
                  <a:pt x="3040" y="3797"/>
                </a:lnTo>
                <a:lnTo>
                  <a:pt x="2943" y="3843"/>
                </a:lnTo>
                <a:lnTo>
                  <a:pt x="2844" y="3884"/>
                </a:lnTo>
                <a:lnTo>
                  <a:pt x="2741" y="3918"/>
                </a:lnTo>
                <a:lnTo>
                  <a:pt x="2636" y="3945"/>
                </a:lnTo>
                <a:lnTo>
                  <a:pt x="2530" y="3966"/>
                </a:lnTo>
                <a:lnTo>
                  <a:pt x="2422" y="3981"/>
                </a:lnTo>
                <a:lnTo>
                  <a:pt x="2313" y="3989"/>
                </a:lnTo>
                <a:lnTo>
                  <a:pt x="2313" y="4474"/>
                </a:lnTo>
                <a:lnTo>
                  <a:pt x="2163" y="4474"/>
                </a:lnTo>
                <a:lnTo>
                  <a:pt x="2163" y="3989"/>
                </a:lnTo>
                <a:lnTo>
                  <a:pt x="2054" y="3981"/>
                </a:lnTo>
                <a:lnTo>
                  <a:pt x="1945" y="3967"/>
                </a:lnTo>
                <a:lnTo>
                  <a:pt x="1839" y="3945"/>
                </a:lnTo>
                <a:lnTo>
                  <a:pt x="1734" y="3918"/>
                </a:lnTo>
                <a:lnTo>
                  <a:pt x="1630" y="3884"/>
                </a:lnTo>
                <a:lnTo>
                  <a:pt x="1531" y="3843"/>
                </a:lnTo>
                <a:lnTo>
                  <a:pt x="1433" y="3797"/>
                </a:lnTo>
                <a:lnTo>
                  <a:pt x="1339" y="3745"/>
                </a:lnTo>
                <a:lnTo>
                  <a:pt x="1247" y="3687"/>
                </a:lnTo>
                <a:lnTo>
                  <a:pt x="1159" y="3621"/>
                </a:lnTo>
                <a:lnTo>
                  <a:pt x="1074" y="3552"/>
                </a:lnTo>
                <a:lnTo>
                  <a:pt x="994" y="3476"/>
                </a:lnTo>
                <a:lnTo>
                  <a:pt x="919" y="3395"/>
                </a:lnTo>
                <a:lnTo>
                  <a:pt x="849" y="3312"/>
                </a:lnTo>
                <a:lnTo>
                  <a:pt x="785" y="3224"/>
                </a:lnTo>
                <a:lnTo>
                  <a:pt x="728" y="3132"/>
                </a:lnTo>
                <a:lnTo>
                  <a:pt x="675" y="3038"/>
                </a:lnTo>
                <a:lnTo>
                  <a:pt x="628" y="2942"/>
                </a:lnTo>
                <a:lnTo>
                  <a:pt x="589" y="2842"/>
                </a:lnTo>
                <a:lnTo>
                  <a:pt x="555" y="2740"/>
                </a:lnTo>
                <a:lnTo>
                  <a:pt x="528" y="2635"/>
                </a:lnTo>
                <a:lnTo>
                  <a:pt x="507" y="2529"/>
                </a:lnTo>
                <a:lnTo>
                  <a:pt x="492" y="2421"/>
                </a:lnTo>
                <a:lnTo>
                  <a:pt x="484" y="2313"/>
                </a:lnTo>
                <a:lnTo>
                  <a:pt x="0" y="2313"/>
                </a:lnTo>
                <a:lnTo>
                  <a:pt x="0" y="2163"/>
                </a:lnTo>
                <a:lnTo>
                  <a:pt x="485" y="2163"/>
                </a:lnTo>
                <a:lnTo>
                  <a:pt x="493" y="2052"/>
                </a:lnTo>
                <a:lnTo>
                  <a:pt x="507" y="1943"/>
                </a:lnTo>
                <a:lnTo>
                  <a:pt x="529" y="1836"/>
                </a:lnTo>
                <a:lnTo>
                  <a:pt x="556" y="1731"/>
                </a:lnTo>
                <a:lnTo>
                  <a:pt x="590" y="1629"/>
                </a:lnTo>
                <a:lnTo>
                  <a:pt x="630" y="1529"/>
                </a:lnTo>
                <a:lnTo>
                  <a:pt x="676" y="1431"/>
                </a:lnTo>
                <a:lnTo>
                  <a:pt x="728" y="1337"/>
                </a:lnTo>
                <a:lnTo>
                  <a:pt x="787" y="1246"/>
                </a:lnTo>
                <a:lnTo>
                  <a:pt x="851" y="1159"/>
                </a:lnTo>
                <a:lnTo>
                  <a:pt x="920" y="1075"/>
                </a:lnTo>
                <a:lnTo>
                  <a:pt x="995" y="994"/>
                </a:lnTo>
                <a:lnTo>
                  <a:pt x="1076" y="919"/>
                </a:lnTo>
                <a:lnTo>
                  <a:pt x="1159" y="849"/>
                </a:lnTo>
                <a:lnTo>
                  <a:pt x="1247" y="785"/>
                </a:lnTo>
                <a:lnTo>
                  <a:pt x="1339" y="727"/>
                </a:lnTo>
                <a:lnTo>
                  <a:pt x="1433" y="676"/>
                </a:lnTo>
                <a:lnTo>
                  <a:pt x="1530" y="629"/>
                </a:lnTo>
                <a:lnTo>
                  <a:pt x="1630" y="588"/>
                </a:lnTo>
                <a:lnTo>
                  <a:pt x="1733" y="556"/>
                </a:lnTo>
                <a:lnTo>
                  <a:pt x="1838" y="529"/>
                </a:lnTo>
                <a:lnTo>
                  <a:pt x="1945" y="507"/>
                </a:lnTo>
                <a:lnTo>
                  <a:pt x="2054" y="493"/>
                </a:lnTo>
                <a:lnTo>
                  <a:pt x="2165" y="485"/>
                </a:lnTo>
                <a:lnTo>
                  <a:pt x="216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甜甜圈 23"/>
          <p:cNvSpPr/>
          <p:nvPr/>
        </p:nvSpPr>
        <p:spPr>
          <a:xfrm>
            <a:off x="1817413" y="4663347"/>
            <a:ext cx="844824" cy="844824"/>
          </a:xfrm>
          <a:prstGeom prst="donut">
            <a:avLst>
              <a:gd name="adj" fmla="val 11571"/>
            </a:avLst>
          </a:prstGeom>
          <a:solidFill>
            <a:schemeClr val="accent1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4211951" y="4475179"/>
            <a:ext cx="414052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000" b="1" dirty="0" smtClean="0">
                <a:solidFill>
                  <a:schemeClr val="bg1"/>
                </a:solidFill>
              </a:rPr>
              <a:t>先釐清楚目的，再以重點標示區分背景資訊與目標資訊，讓觀眾視線聚焦於正確的視覺定錨點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4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韓明文 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橢圓 2"/>
          <p:cNvSpPr/>
          <p:nvPr/>
        </p:nvSpPr>
        <p:spPr>
          <a:xfrm>
            <a:off x="657237" y="620661"/>
            <a:ext cx="1368152" cy="1368152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600" b="1" dirty="0" smtClean="0">
                <a:latin typeface="Agency FB" panose="020B0503020202020204" pitchFamily="34" charset="0"/>
              </a:rPr>
              <a:t>11</a:t>
            </a:r>
            <a:endParaRPr lang="zh-TW" altLang="en-US" sz="6600" b="1" dirty="0">
              <a:latin typeface="Agency FB" panose="020B0503020202020204" pitchFamily="34" charset="0"/>
            </a:endParaRPr>
          </a:p>
        </p:txBody>
      </p:sp>
      <p:sp>
        <p:nvSpPr>
          <p:cNvPr id="19" name="文字方塊 5"/>
          <p:cNvSpPr txBox="1"/>
          <p:nvPr/>
        </p:nvSpPr>
        <p:spPr>
          <a:xfrm>
            <a:off x="2241413" y="1808793"/>
            <a:ext cx="4490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400" b="1" dirty="0" smtClean="0">
                <a:solidFill>
                  <a:schemeClr val="bg1"/>
                </a:solidFill>
                <a:latin typeface="+mn-ea"/>
              </a:rPr>
              <a:t>入口設計原則</a:t>
            </a:r>
          </a:p>
        </p:txBody>
      </p:sp>
      <p:cxnSp>
        <p:nvCxnSpPr>
          <p:cNvPr id="20" name="直線接點 19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4211954" y="2528885"/>
            <a:ext cx="3060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ENTRY POINT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AutoShape 17"/>
          <p:cNvSpPr>
            <a:spLocks noChangeAspect="1" noChangeArrowheads="1" noTextEdit="1"/>
          </p:cNvSpPr>
          <p:nvPr/>
        </p:nvSpPr>
        <p:spPr bwMode="auto">
          <a:xfrm>
            <a:off x="1253672" y="3938588"/>
            <a:ext cx="1757363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1553710" y="5121275"/>
            <a:ext cx="107950" cy="754062"/>
          </a:xfrm>
          <a:custGeom>
            <a:avLst/>
            <a:gdLst>
              <a:gd name="T0" fmla="*/ 0 w 684"/>
              <a:gd name="T1" fmla="*/ 0 h 4787"/>
              <a:gd name="T2" fmla="*/ 0 w 684"/>
              <a:gd name="T3" fmla="*/ 4446 h 4787"/>
              <a:gd name="T4" fmla="*/ 342 w 684"/>
              <a:gd name="T5" fmla="*/ 4787 h 4787"/>
              <a:gd name="T6" fmla="*/ 684 w 684"/>
              <a:gd name="T7" fmla="*/ 4446 h 4787"/>
              <a:gd name="T8" fmla="*/ 684 w 684"/>
              <a:gd name="T9" fmla="*/ 1472 h 4787"/>
              <a:gd name="T10" fmla="*/ 555 w 684"/>
              <a:gd name="T11" fmla="*/ 1364 h 4787"/>
              <a:gd name="T12" fmla="*/ 470 w 684"/>
              <a:gd name="T13" fmla="*/ 0 h 4787"/>
              <a:gd name="T14" fmla="*/ 0 w 684"/>
              <a:gd name="T15" fmla="*/ 0 h 4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4" h="4787">
                <a:moveTo>
                  <a:pt x="0" y="0"/>
                </a:moveTo>
                <a:lnTo>
                  <a:pt x="0" y="4446"/>
                </a:lnTo>
                <a:cubicBezTo>
                  <a:pt x="0" y="4635"/>
                  <a:pt x="154" y="4787"/>
                  <a:pt x="342" y="4787"/>
                </a:cubicBezTo>
                <a:cubicBezTo>
                  <a:pt x="531" y="4787"/>
                  <a:pt x="684" y="4635"/>
                  <a:pt x="684" y="4446"/>
                </a:cubicBezTo>
                <a:lnTo>
                  <a:pt x="684" y="1472"/>
                </a:lnTo>
                <a:cubicBezTo>
                  <a:pt x="638" y="1440"/>
                  <a:pt x="595" y="1404"/>
                  <a:pt x="555" y="1364"/>
                </a:cubicBezTo>
                <a:cubicBezTo>
                  <a:pt x="183" y="991"/>
                  <a:pt x="155" y="405"/>
                  <a:pt x="47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1914072" y="4932363"/>
            <a:ext cx="52388" cy="666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1914072" y="4932363"/>
            <a:ext cx="47625" cy="603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2"/>
          <p:cNvSpPr>
            <a:spLocks noEditPoints="1"/>
          </p:cNvSpPr>
          <p:nvPr/>
        </p:nvSpPr>
        <p:spPr bwMode="auto">
          <a:xfrm>
            <a:off x="2334760" y="4087813"/>
            <a:ext cx="566738" cy="2163762"/>
          </a:xfrm>
          <a:custGeom>
            <a:avLst/>
            <a:gdLst>
              <a:gd name="T0" fmla="*/ 3569 w 3601"/>
              <a:gd name="T1" fmla="*/ 0 h 13742"/>
              <a:gd name="T2" fmla="*/ 0 w 3601"/>
              <a:gd name="T3" fmla="*/ 2590 h 13742"/>
              <a:gd name="T4" fmla="*/ 0 w 3601"/>
              <a:gd name="T5" fmla="*/ 13742 h 13742"/>
              <a:gd name="T6" fmla="*/ 3601 w 3601"/>
              <a:gd name="T7" fmla="*/ 11128 h 13742"/>
              <a:gd name="T8" fmla="*/ 3569 w 3601"/>
              <a:gd name="T9" fmla="*/ 0 h 13742"/>
              <a:gd name="T10" fmla="*/ 1356 w 3601"/>
              <a:gd name="T11" fmla="*/ 7228 h 13742"/>
              <a:gd name="T12" fmla="*/ 1694 w 3601"/>
              <a:gd name="T13" fmla="*/ 7827 h 13742"/>
              <a:gd name="T14" fmla="*/ 1356 w 3601"/>
              <a:gd name="T15" fmla="*/ 8426 h 13742"/>
              <a:gd name="T16" fmla="*/ 1026 w 3601"/>
              <a:gd name="T17" fmla="*/ 7961 h 13742"/>
              <a:gd name="T18" fmla="*/ 641 w 3601"/>
              <a:gd name="T19" fmla="*/ 7961 h 13742"/>
              <a:gd name="T20" fmla="*/ 641 w 3601"/>
              <a:gd name="T21" fmla="*/ 7662 h 13742"/>
              <a:gd name="T22" fmla="*/ 1031 w 3601"/>
              <a:gd name="T23" fmla="*/ 7662 h 13742"/>
              <a:gd name="T24" fmla="*/ 1356 w 3601"/>
              <a:gd name="T25" fmla="*/ 7228 h 13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01" h="13742">
                <a:moveTo>
                  <a:pt x="3569" y="0"/>
                </a:moveTo>
                <a:lnTo>
                  <a:pt x="0" y="2590"/>
                </a:lnTo>
                <a:lnTo>
                  <a:pt x="0" y="13742"/>
                </a:lnTo>
                <a:lnTo>
                  <a:pt x="3601" y="11128"/>
                </a:lnTo>
                <a:lnTo>
                  <a:pt x="3569" y="0"/>
                </a:lnTo>
                <a:close/>
                <a:moveTo>
                  <a:pt x="1356" y="7228"/>
                </a:moveTo>
                <a:cubicBezTo>
                  <a:pt x="1543" y="7228"/>
                  <a:pt x="1694" y="7496"/>
                  <a:pt x="1694" y="7827"/>
                </a:cubicBezTo>
                <a:cubicBezTo>
                  <a:pt x="1695" y="8158"/>
                  <a:pt x="1543" y="8426"/>
                  <a:pt x="1356" y="8426"/>
                </a:cubicBezTo>
                <a:cubicBezTo>
                  <a:pt x="1195" y="8426"/>
                  <a:pt x="1060" y="8227"/>
                  <a:pt x="1026" y="7961"/>
                </a:cubicBezTo>
                <a:lnTo>
                  <a:pt x="641" y="7961"/>
                </a:lnTo>
                <a:lnTo>
                  <a:pt x="641" y="7662"/>
                </a:lnTo>
                <a:lnTo>
                  <a:pt x="1031" y="7662"/>
                </a:lnTo>
                <a:cubicBezTo>
                  <a:pt x="1072" y="7412"/>
                  <a:pt x="1201" y="7228"/>
                  <a:pt x="1356" y="7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3"/>
          <p:cNvSpPr>
            <a:spLocks/>
          </p:cNvSpPr>
          <p:nvPr/>
        </p:nvSpPr>
        <p:spPr bwMode="auto">
          <a:xfrm>
            <a:off x="1553710" y="3938588"/>
            <a:ext cx="1452563" cy="1936750"/>
          </a:xfrm>
          <a:custGeom>
            <a:avLst/>
            <a:gdLst>
              <a:gd name="T0" fmla="*/ 342 w 9224"/>
              <a:gd name="T1" fmla="*/ 0 h 12298"/>
              <a:gd name="T2" fmla="*/ 0 w 9224"/>
              <a:gd name="T3" fmla="*/ 341 h 12298"/>
              <a:gd name="T4" fmla="*/ 0 w 9224"/>
              <a:gd name="T5" fmla="*/ 5449 h 12298"/>
              <a:gd name="T6" fmla="*/ 470 w 9224"/>
              <a:gd name="T7" fmla="*/ 5449 h 12298"/>
              <a:gd name="T8" fmla="*/ 252 w 9224"/>
              <a:gd name="T9" fmla="*/ 4815 h 12298"/>
              <a:gd name="T10" fmla="*/ 555 w 9224"/>
              <a:gd name="T11" fmla="*/ 4086 h 12298"/>
              <a:gd name="T12" fmla="*/ 684 w 9224"/>
              <a:gd name="T13" fmla="*/ 3977 h 12298"/>
              <a:gd name="T14" fmla="*/ 684 w 9224"/>
              <a:gd name="T15" fmla="*/ 683 h 12298"/>
              <a:gd name="T16" fmla="*/ 8542 w 9224"/>
              <a:gd name="T17" fmla="*/ 683 h 12298"/>
              <a:gd name="T18" fmla="*/ 8542 w 9224"/>
              <a:gd name="T19" fmla="*/ 928 h 12298"/>
              <a:gd name="T20" fmla="*/ 8523 w 9224"/>
              <a:gd name="T21" fmla="*/ 943 h 12298"/>
              <a:gd name="T22" fmla="*/ 8555 w 9224"/>
              <a:gd name="T23" fmla="*/ 12071 h 12298"/>
              <a:gd name="T24" fmla="*/ 8561 w 9224"/>
              <a:gd name="T25" fmla="*/ 12067 h 12298"/>
              <a:gd name="T26" fmla="*/ 8883 w 9224"/>
              <a:gd name="T27" fmla="*/ 12298 h 12298"/>
              <a:gd name="T28" fmla="*/ 9224 w 9224"/>
              <a:gd name="T29" fmla="*/ 11957 h 12298"/>
              <a:gd name="T30" fmla="*/ 9224 w 9224"/>
              <a:gd name="T31" fmla="*/ 341 h 12298"/>
              <a:gd name="T32" fmla="*/ 8883 w 9224"/>
              <a:gd name="T33" fmla="*/ 0 h 12298"/>
              <a:gd name="T34" fmla="*/ 342 w 9224"/>
              <a:gd name="T35" fmla="*/ 0 h 12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224" h="12298">
                <a:moveTo>
                  <a:pt x="342" y="0"/>
                </a:moveTo>
                <a:cubicBezTo>
                  <a:pt x="154" y="0"/>
                  <a:pt x="0" y="152"/>
                  <a:pt x="0" y="341"/>
                </a:cubicBezTo>
                <a:lnTo>
                  <a:pt x="0" y="5449"/>
                </a:lnTo>
                <a:lnTo>
                  <a:pt x="470" y="5449"/>
                </a:lnTo>
                <a:cubicBezTo>
                  <a:pt x="329" y="5269"/>
                  <a:pt x="252" y="5048"/>
                  <a:pt x="252" y="4815"/>
                </a:cubicBezTo>
                <a:cubicBezTo>
                  <a:pt x="252" y="4540"/>
                  <a:pt x="360" y="4281"/>
                  <a:pt x="555" y="4086"/>
                </a:cubicBezTo>
                <a:cubicBezTo>
                  <a:pt x="595" y="4046"/>
                  <a:pt x="638" y="4010"/>
                  <a:pt x="684" y="3977"/>
                </a:cubicBezTo>
                <a:lnTo>
                  <a:pt x="684" y="683"/>
                </a:lnTo>
                <a:lnTo>
                  <a:pt x="8542" y="683"/>
                </a:lnTo>
                <a:lnTo>
                  <a:pt x="8542" y="928"/>
                </a:lnTo>
                <a:lnTo>
                  <a:pt x="8523" y="943"/>
                </a:lnTo>
                <a:lnTo>
                  <a:pt x="8555" y="12071"/>
                </a:lnTo>
                <a:lnTo>
                  <a:pt x="8561" y="12067"/>
                </a:lnTo>
                <a:cubicBezTo>
                  <a:pt x="8607" y="12201"/>
                  <a:pt x="8733" y="12298"/>
                  <a:pt x="8883" y="12298"/>
                </a:cubicBezTo>
                <a:cubicBezTo>
                  <a:pt x="9072" y="12298"/>
                  <a:pt x="9224" y="12146"/>
                  <a:pt x="9224" y="11957"/>
                </a:cubicBezTo>
                <a:lnTo>
                  <a:pt x="9224" y="341"/>
                </a:lnTo>
                <a:cubicBezTo>
                  <a:pt x="9224" y="152"/>
                  <a:pt x="9072" y="0"/>
                  <a:pt x="8883" y="0"/>
                </a:cubicBezTo>
                <a:lnTo>
                  <a:pt x="342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>
            <a:off x="1253672" y="4630738"/>
            <a:ext cx="793750" cy="635000"/>
          </a:xfrm>
          <a:custGeom>
            <a:avLst/>
            <a:gdLst>
              <a:gd name="T0" fmla="*/ 2991 w 5038"/>
              <a:gd name="T1" fmla="*/ 0 h 4026"/>
              <a:gd name="T2" fmla="*/ 2745 w 5038"/>
              <a:gd name="T3" fmla="*/ 103 h 4026"/>
              <a:gd name="T4" fmla="*/ 2745 w 5038"/>
              <a:gd name="T5" fmla="*/ 594 h 4026"/>
              <a:gd name="T6" fmla="*/ 3816 w 5038"/>
              <a:gd name="T7" fmla="*/ 1665 h 4026"/>
              <a:gd name="T8" fmla="*/ 347 w 5038"/>
              <a:gd name="T9" fmla="*/ 1665 h 4026"/>
              <a:gd name="T10" fmla="*/ 0 w 5038"/>
              <a:gd name="T11" fmla="*/ 2013 h 4026"/>
              <a:gd name="T12" fmla="*/ 347 w 5038"/>
              <a:gd name="T13" fmla="*/ 2360 h 4026"/>
              <a:gd name="T14" fmla="*/ 3817 w 5038"/>
              <a:gd name="T15" fmla="*/ 2360 h 4026"/>
              <a:gd name="T16" fmla="*/ 2745 w 5038"/>
              <a:gd name="T17" fmla="*/ 3433 h 4026"/>
              <a:gd name="T18" fmla="*/ 2745 w 5038"/>
              <a:gd name="T19" fmla="*/ 3924 h 4026"/>
              <a:gd name="T20" fmla="*/ 2991 w 5038"/>
              <a:gd name="T21" fmla="*/ 4026 h 4026"/>
              <a:gd name="T22" fmla="*/ 3237 w 5038"/>
              <a:gd name="T23" fmla="*/ 3924 h 4026"/>
              <a:gd name="T24" fmla="*/ 4902 w 5038"/>
              <a:gd name="T25" fmla="*/ 2259 h 4026"/>
              <a:gd name="T26" fmla="*/ 4902 w 5038"/>
              <a:gd name="T27" fmla="*/ 1767 h 4026"/>
              <a:gd name="T28" fmla="*/ 3237 w 5038"/>
              <a:gd name="T29" fmla="*/ 103 h 4026"/>
              <a:gd name="T30" fmla="*/ 2991 w 5038"/>
              <a:gd name="T31" fmla="*/ 0 h 4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038" h="4026">
                <a:moveTo>
                  <a:pt x="2991" y="0"/>
                </a:moveTo>
                <a:cubicBezTo>
                  <a:pt x="2902" y="0"/>
                  <a:pt x="2813" y="35"/>
                  <a:pt x="2745" y="103"/>
                </a:cubicBezTo>
                <a:cubicBezTo>
                  <a:pt x="2609" y="238"/>
                  <a:pt x="2609" y="458"/>
                  <a:pt x="2745" y="594"/>
                </a:cubicBezTo>
                <a:lnTo>
                  <a:pt x="3816" y="1665"/>
                </a:lnTo>
                <a:lnTo>
                  <a:pt x="347" y="1665"/>
                </a:lnTo>
                <a:cubicBezTo>
                  <a:pt x="155" y="1665"/>
                  <a:pt x="0" y="1821"/>
                  <a:pt x="0" y="2013"/>
                </a:cubicBezTo>
                <a:cubicBezTo>
                  <a:pt x="0" y="2205"/>
                  <a:pt x="155" y="2360"/>
                  <a:pt x="347" y="2360"/>
                </a:cubicBezTo>
                <a:lnTo>
                  <a:pt x="3817" y="2360"/>
                </a:lnTo>
                <a:lnTo>
                  <a:pt x="2745" y="3433"/>
                </a:lnTo>
                <a:cubicBezTo>
                  <a:pt x="2609" y="3568"/>
                  <a:pt x="2609" y="3788"/>
                  <a:pt x="2745" y="3924"/>
                </a:cubicBezTo>
                <a:cubicBezTo>
                  <a:pt x="2812" y="3992"/>
                  <a:pt x="2902" y="4026"/>
                  <a:pt x="2991" y="4026"/>
                </a:cubicBezTo>
                <a:cubicBezTo>
                  <a:pt x="3080" y="4026"/>
                  <a:pt x="3169" y="3992"/>
                  <a:pt x="3237" y="3924"/>
                </a:cubicBezTo>
                <a:lnTo>
                  <a:pt x="4902" y="2259"/>
                </a:lnTo>
                <a:cubicBezTo>
                  <a:pt x="5038" y="2123"/>
                  <a:pt x="5038" y="1903"/>
                  <a:pt x="4902" y="1767"/>
                </a:cubicBezTo>
                <a:lnTo>
                  <a:pt x="3237" y="103"/>
                </a:lnTo>
                <a:cubicBezTo>
                  <a:pt x="3169" y="35"/>
                  <a:pt x="3080" y="0"/>
                  <a:pt x="2991" y="0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4211951" y="4475179"/>
            <a:ext cx="414052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000" b="1" dirty="0" smtClean="0">
                <a:solidFill>
                  <a:schemeClr val="bg1"/>
                </a:solidFill>
              </a:rPr>
              <a:t>在入口處提供時間與空間的導覽說明，讓觀光客能在最短時間內，掌握事件的輪廓概要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10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韓明文 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橢圓 2"/>
          <p:cNvSpPr/>
          <p:nvPr/>
        </p:nvSpPr>
        <p:spPr>
          <a:xfrm>
            <a:off x="657237" y="620661"/>
            <a:ext cx="1368152" cy="1368152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600" b="1" dirty="0" smtClean="0">
                <a:latin typeface="Agency FB" panose="020B0503020202020204" pitchFamily="34" charset="0"/>
              </a:rPr>
              <a:t>12</a:t>
            </a:r>
            <a:endParaRPr lang="zh-TW" altLang="en-US" sz="6600" b="1" dirty="0">
              <a:latin typeface="Agency FB" panose="020B0503020202020204" pitchFamily="34" charset="0"/>
            </a:endParaRPr>
          </a:p>
        </p:txBody>
      </p:sp>
      <p:sp>
        <p:nvSpPr>
          <p:cNvPr id="5" name="文字方塊 5"/>
          <p:cNvSpPr txBox="1"/>
          <p:nvPr/>
        </p:nvSpPr>
        <p:spPr>
          <a:xfrm>
            <a:off x="2241413" y="1808793"/>
            <a:ext cx="3950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400" b="1" dirty="0" smtClean="0">
                <a:solidFill>
                  <a:schemeClr val="bg1"/>
                </a:solidFill>
                <a:latin typeface="+mn-ea"/>
              </a:rPr>
              <a:t>方向性原則</a:t>
            </a:r>
          </a:p>
        </p:txBody>
      </p:sp>
      <p:cxnSp>
        <p:nvCxnSpPr>
          <p:cNvPr id="6" name="直線接點 5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4211954" y="2528885"/>
            <a:ext cx="3780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DIRECTION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211951" y="4475179"/>
            <a:ext cx="414052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000" b="1" dirty="0" smtClean="0">
                <a:solidFill>
                  <a:schemeClr val="bg1"/>
                </a:solidFill>
              </a:rPr>
              <a:t>讓資料流動自然引導出觀眾的視覺方向。先為事物建立一個主要流向，其他內容再進行分枝展開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手繪多邊形 17"/>
          <p:cNvSpPr/>
          <p:nvPr/>
        </p:nvSpPr>
        <p:spPr>
          <a:xfrm>
            <a:off x="1991756" y="3838106"/>
            <a:ext cx="190395" cy="2248370"/>
          </a:xfrm>
          <a:custGeom>
            <a:avLst/>
            <a:gdLst>
              <a:gd name="connsiteX0" fmla="*/ 72000 w 144000"/>
              <a:gd name="connsiteY0" fmla="*/ 0 h 1700495"/>
              <a:gd name="connsiteX1" fmla="*/ 144000 w 144000"/>
              <a:gd name="connsiteY1" fmla="*/ 72000 h 1700495"/>
              <a:gd name="connsiteX2" fmla="*/ 144000 w 144000"/>
              <a:gd name="connsiteY2" fmla="*/ 1700495 h 1700495"/>
              <a:gd name="connsiteX3" fmla="*/ 0 w 144000"/>
              <a:gd name="connsiteY3" fmla="*/ 1700495 h 1700495"/>
              <a:gd name="connsiteX4" fmla="*/ 0 w 144000"/>
              <a:gd name="connsiteY4" fmla="*/ 72000 h 1700495"/>
              <a:gd name="connsiteX5" fmla="*/ 72000 w 144000"/>
              <a:gd name="connsiteY5" fmla="*/ 0 h 170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000" h="1700495">
                <a:moveTo>
                  <a:pt x="72000" y="0"/>
                </a:moveTo>
                <a:cubicBezTo>
                  <a:pt x="111765" y="0"/>
                  <a:pt x="144000" y="32235"/>
                  <a:pt x="144000" y="72000"/>
                </a:cubicBezTo>
                <a:lnTo>
                  <a:pt x="144000" y="1700495"/>
                </a:lnTo>
                <a:lnTo>
                  <a:pt x="0" y="1700495"/>
                </a:lnTo>
                <a:lnTo>
                  <a:pt x="0" y="72000"/>
                </a:lnTo>
                <a:cubicBezTo>
                  <a:pt x="0" y="32235"/>
                  <a:pt x="32235" y="0"/>
                  <a:pt x="72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五邊形 18"/>
          <p:cNvSpPr/>
          <p:nvPr/>
        </p:nvSpPr>
        <p:spPr>
          <a:xfrm>
            <a:off x="2182151" y="4173849"/>
            <a:ext cx="1034452" cy="422674"/>
          </a:xfrm>
          <a:prstGeom prst="homePlate">
            <a:avLst/>
          </a:prstGeom>
          <a:solidFill>
            <a:schemeClr val="accent2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五邊形 19"/>
          <p:cNvSpPr/>
          <p:nvPr/>
        </p:nvSpPr>
        <p:spPr>
          <a:xfrm flipH="1">
            <a:off x="1074389" y="4591150"/>
            <a:ext cx="917366" cy="422674"/>
          </a:xfrm>
          <a:prstGeom prst="homePlate">
            <a:avLst/>
          </a:prstGeom>
          <a:solidFill>
            <a:schemeClr val="accent3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五邊形 20"/>
          <p:cNvSpPr/>
          <p:nvPr/>
        </p:nvSpPr>
        <p:spPr>
          <a:xfrm>
            <a:off x="2182152" y="5095251"/>
            <a:ext cx="1206861" cy="422674"/>
          </a:xfrm>
          <a:prstGeom prst="homePlate">
            <a:avLst/>
          </a:prstGeom>
          <a:solidFill>
            <a:schemeClr val="accent4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089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韓明文 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橢圓 2"/>
          <p:cNvSpPr/>
          <p:nvPr/>
        </p:nvSpPr>
        <p:spPr>
          <a:xfrm>
            <a:off x="657237" y="620661"/>
            <a:ext cx="1368152" cy="1368152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600" b="1" dirty="0" smtClean="0">
                <a:latin typeface="Agency FB" panose="020B0503020202020204" pitchFamily="34" charset="0"/>
              </a:rPr>
              <a:t>13</a:t>
            </a:r>
            <a:endParaRPr lang="zh-TW" altLang="en-US" sz="6600" b="1" dirty="0">
              <a:latin typeface="Agency FB" panose="020B0503020202020204" pitchFamily="34" charset="0"/>
            </a:endParaRPr>
          </a:p>
        </p:txBody>
      </p:sp>
      <p:sp>
        <p:nvSpPr>
          <p:cNvPr id="5" name="文字方塊 5"/>
          <p:cNvSpPr txBox="1"/>
          <p:nvPr/>
        </p:nvSpPr>
        <p:spPr>
          <a:xfrm>
            <a:off x="2241413" y="1808793"/>
            <a:ext cx="3770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400" b="1" dirty="0" smtClean="0">
                <a:solidFill>
                  <a:schemeClr val="bg1"/>
                </a:solidFill>
                <a:latin typeface="+mn-ea"/>
              </a:rPr>
              <a:t>易讀性原則</a:t>
            </a:r>
          </a:p>
        </p:txBody>
      </p:sp>
      <p:cxnSp>
        <p:nvCxnSpPr>
          <p:cNvPr id="6" name="直線接點 5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4211954" y="2528885"/>
            <a:ext cx="3060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LEGIBILITY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471459" y="5648673"/>
            <a:ext cx="15204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accent2"/>
                </a:solidFill>
              </a:rPr>
              <a:t>LEGIBILITY</a:t>
            </a:r>
            <a:endParaRPr lang="en-US" sz="1100" b="1" dirty="0">
              <a:solidFill>
                <a:schemeClr val="accent2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471459" y="5356853"/>
            <a:ext cx="1520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LEGIBILITY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471459" y="5034256"/>
            <a:ext cx="1520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/>
                </a:solidFill>
              </a:rPr>
              <a:t>LEGIBILITY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311511" y="4650103"/>
            <a:ext cx="1840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LEGIBILITY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971540" y="4081285"/>
            <a:ext cx="2520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LEGIBILITY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211951" y="4475179"/>
            <a:ext cx="414052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000" b="1" dirty="0" smtClean="0">
                <a:solidFill>
                  <a:schemeClr val="bg1"/>
                </a:solidFill>
              </a:rPr>
              <a:t>讓別人看清楚是溝通的下限。先追求功能後附加形式，減少裝飾性設計並且排除無效元素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471459" y="5894325"/>
            <a:ext cx="1520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LEGIBILITY</a:t>
            </a:r>
            <a:endParaRPr lang="en-US" sz="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韓明文 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橢圓 2"/>
          <p:cNvSpPr/>
          <p:nvPr/>
        </p:nvSpPr>
        <p:spPr>
          <a:xfrm>
            <a:off x="657237" y="620661"/>
            <a:ext cx="1368152" cy="1368152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600" b="1" dirty="0" smtClean="0">
                <a:latin typeface="Agency FB" panose="020B0503020202020204" pitchFamily="34" charset="0"/>
              </a:rPr>
              <a:t>14</a:t>
            </a:r>
            <a:endParaRPr lang="zh-TW" altLang="en-US" sz="6600" b="1" dirty="0">
              <a:latin typeface="Agency FB" panose="020B0503020202020204" pitchFamily="34" charset="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5"/>
          <p:cNvSpPr txBox="1"/>
          <p:nvPr/>
        </p:nvSpPr>
        <p:spPr>
          <a:xfrm>
            <a:off x="2241413" y="1808793"/>
            <a:ext cx="4490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400" b="1" dirty="0" smtClean="0">
                <a:solidFill>
                  <a:schemeClr val="bg1"/>
                </a:solidFill>
                <a:latin typeface="+mn-ea"/>
              </a:rPr>
              <a:t>圖片優先效益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2411724" y="2528885"/>
            <a:ext cx="673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PICTURE SUPERIORITY EFFECT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211951" y="4475179"/>
            <a:ext cx="414052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000" b="1" dirty="0">
                <a:solidFill>
                  <a:schemeClr val="bg1"/>
                </a:solidFill>
              </a:rPr>
              <a:t>將視覺化內容視為表達想法的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首要工具</a:t>
            </a:r>
            <a:r>
              <a:rPr lang="zh-TW" altLang="en-US" sz="2000" b="1" dirty="0">
                <a:solidFill>
                  <a:schemeClr val="bg1"/>
                </a:solidFill>
              </a:rPr>
              <a:t>。圖形的溝通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效率不但勝於文字，更能彌補口語的不足之處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003300" y="4219575"/>
            <a:ext cx="1785938" cy="1365250"/>
          </a:xfrm>
          <a:prstGeom prst="rect">
            <a:avLst/>
          </a:prstGeom>
          <a:solidFill>
            <a:srgbClr val="ECF0F1"/>
          </a:solidFill>
          <a:ln w="0">
            <a:solidFill>
              <a:srgbClr val="ECF0F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Freeform 8"/>
          <p:cNvSpPr>
            <a:spLocks noEditPoints="1"/>
          </p:cNvSpPr>
          <p:nvPr/>
        </p:nvSpPr>
        <p:spPr bwMode="auto">
          <a:xfrm>
            <a:off x="971550" y="4186238"/>
            <a:ext cx="1851025" cy="1430338"/>
          </a:xfrm>
          <a:custGeom>
            <a:avLst/>
            <a:gdLst>
              <a:gd name="T0" fmla="*/ 123 w 3497"/>
              <a:gd name="T1" fmla="*/ 123 h 2702"/>
              <a:gd name="T2" fmla="*/ 123 w 3497"/>
              <a:gd name="T3" fmla="*/ 2579 h 2702"/>
              <a:gd name="T4" fmla="*/ 3374 w 3497"/>
              <a:gd name="T5" fmla="*/ 2579 h 2702"/>
              <a:gd name="T6" fmla="*/ 3374 w 3497"/>
              <a:gd name="T7" fmla="*/ 123 h 2702"/>
              <a:gd name="T8" fmla="*/ 123 w 3497"/>
              <a:gd name="T9" fmla="*/ 123 h 2702"/>
              <a:gd name="T10" fmla="*/ 0 w 3497"/>
              <a:gd name="T11" fmla="*/ 0 h 2702"/>
              <a:gd name="T12" fmla="*/ 3497 w 3497"/>
              <a:gd name="T13" fmla="*/ 0 h 2702"/>
              <a:gd name="T14" fmla="*/ 3497 w 3497"/>
              <a:gd name="T15" fmla="*/ 2702 h 2702"/>
              <a:gd name="T16" fmla="*/ 0 w 3497"/>
              <a:gd name="T17" fmla="*/ 2702 h 2702"/>
              <a:gd name="T18" fmla="*/ 0 w 3497"/>
              <a:gd name="T19" fmla="*/ 0 h 2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97" h="2702">
                <a:moveTo>
                  <a:pt x="123" y="123"/>
                </a:moveTo>
                <a:lnTo>
                  <a:pt x="123" y="2579"/>
                </a:lnTo>
                <a:lnTo>
                  <a:pt x="3374" y="2579"/>
                </a:lnTo>
                <a:lnTo>
                  <a:pt x="3374" y="123"/>
                </a:lnTo>
                <a:lnTo>
                  <a:pt x="123" y="123"/>
                </a:lnTo>
                <a:close/>
                <a:moveTo>
                  <a:pt x="0" y="0"/>
                </a:moveTo>
                <a:lnTo>
                  <a:pt x="3497" y="0"/>
                </a:lnTo>
                <a:lnTo>
                  <a:pt x="3497" y="2702"/>
                </a:lnTo>
                <a:lnTo>
                  <a:pt x="0" y="27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33475" y="4349750"/>
            <a:ext cx="1525588" cy="1104900"/>
          </a:xfrm>
          <a:prstGeom prst="rect">
            <a:avLst/>
          </a:prstGeom>
          <a:solidFill>
            <a:srgbClr val="545E73"/>
          </a:solidFill>
          <a:ln w="0">
            <a:solidFill>
              <a:srgbClr val="545E7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Freeform 10"/>
          <p:cNvSpPr>
            <a:spLocks noEditPoints="1"/>
          </p:cNvSpPr>
          <p:nvPr/>
        </p:nvSpPr>
        <p:spPr bwMode="auto">
          <a:xfrm>
            <a:off x="1101725" y="4316413"/>
            <a:ext cx="1590675" cy="1169988"/>
          </a:xfrm>
          <a:custGeom>
            <a:avLst/>
            <a:gdLst>
              <a:gd name="T0" fmla="*/ 123 w 3007"/>
              <a:gd name="T1" fmla="*/ 123 h 2212"/>
              <a:gd name="T2" fmla="*/ 123 w 3007"/>
              <a:gd name="T3" fmla="*/ 2089 h 2212"/>
              <a:gd name="T4" fmla="*/ 2884 w 3007"/>
              <a:gd name="T5" fmla="*/ 2089 h 2212"/>
              <a:gd name="T6" fmla="*/ 2884 w 3007"/>
              <a:gd name="T7" fmla="*/ 123 h 2212"/>
              <a:gd name="T8" fmla="*/ 123 w 3007"/>
              <a:gd name="T9" fmla="*/ 123 h 2212"/>
              <a:gd name="T10" fmla="*/ 0 w 3007"/>
              <a:gd name="T11" fmla="*/ 0 h 2212"/>
              <a:gd name="T12" fmla="*/ 3007 w 3007"/>
              <a:gd name="T13" fmla="*/ 0 h 2212"/>
              <a:gd name="T14" fmla="*/ 3007 w 3007"/>
              <a:gd name="T15" fmla="*/ 2212 h 2212"/>
              <a:gd name="T16" fmla="*/ 0 w 3007"/>
              <a:gd name="T17" fmla="*/ 2212 h 2212"/>
              <a:gd name="T18" fmla="*/ 0 w 3007"/>
              <a:gd name="T19" fmla="*/ 0 h 2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07" h="2212">
                <a:moveTo>
                  <a:pt x="123" y="123"/>
                </a:moveTo>
                <a:lnTo>
                  <a:pt x="123" y="2089"/>
                </a:lnTo>
                <a:lnTo>
                  <a:pt x="2884" y="2089"/>
                </a:lnTo>
                <a:lnTo>
                  <a:pt x="2884" y="123"/>
                </a:lnTo>
                <a:lnTo>
                  <a:pt x="123" y="123"/>
                </a:lnTo>
                <a:close/>
                <a:moveTo>
                  <a:pt x="0" y="0"/>
                </a:moveTo>
                <a:lnTo>
                  <a:pt x="3007" y="0"/>
                </a:lnTo>
                <a:lnTo>
                  <a:pt x="3007" y="2212"/>
                </a:lnTo>
                <a:lnTo>
                  <a:pt x="0" y="2212"/>
                </a:lnTo>
                <a:lnTo>
                  <a:pt x="0" y="0"/>
                </a:lnTo>
                <a:close/>
              </a:path>
            </a:pathLst>
          </a:custGeom>
          <a:solidFill>
            <a:srgbClr val="ECF0F1"/>
          </a:solidFill>
          <a:ln w="0">
            <a:solidFill>
              <a:srgbClr val="ECF0F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>
            <a:off x="1309688" y="4479925"/>
            <a:ext cx="296863" cy="295275"/>
          </a:xfrm>
          <a:custGeom>
            <a:avLst/>
            <a:gdLst>
              <a:gd name="T0" fmla="*/ 280 w 560"/>
              <a:gd name="T1" fmla="*/ 0 h 560"/>
              <a:gd name="T2" fmla="*/ 322 w 560"/>
              <a:gd name="T3" fmla="*/ 2 h 560"/>
              <a:gd name="T4" fmla="*/ 362 w 560"/>
              <a:gd name="T5" fmla="*/ 11 h 560"/>
              <a:gd name="T6" fmla="*/ 398 w 560"/>
              <a:gd name="T7" fmla="*/ 25 h 560"/>
              <a:gd name="T8" fmla="*/ 433 w 560"/>
              <a:gd name="T9" fmla="*/ 44 h 560"/>
              <a:gd name="T10" fmla="*/ 464 w 560"/>
              <a:gd name="T11" fmla="*/ 68 h 560"/>
              <a:gd name="T12" fmla="*/ 492 w 560"/>
              <a:gd name="T13" fmla="*/ 96 h 560"/>
              <a:gd name="T14" fmla="*/ 516 w 560"/>
              <a:gd name="T15" fmla="*/ 127 h 560"/>
              <a:gd name="T16" fmla="*/ 535 w 560"/>
              <a:gd name="T17" fmla="*/ 161 h 560"/>
              <a:gd name="T18" fmla="*/ 549 w 560"/>
              <a:gd name="T19" fmla="*/ 198 h 560"/>
              <a:gd name="T20" fmla="*/ 558 w 560"/>
              <a:gd name="T21" fmla="*/ 239 h 560"/>
              <a:gd name="T22" fmla="*/ 560 w 560"/>
              <a:gd name="T23" fmla="*/ 280 h 560"/>
              <a:gd name="T24" fmla="*/ 558 w 560"/>
              <a:gd name="T25" fmla="*/ 321 h 560"/>
              <a:gd name="T26" fmla="*/ 549 w 560"/>
              <a:gd name="T27" fmla="*/ 361 h 560"/>
              <a:gd name="T28" fmla="*/ 535 w 560"/>
              <a:gd name="T29" fmla="*/ 398 h 560"/>
              <a:gd name="T30" fmla="*/ 516 w 560"/>
              <a:gd name="T31" fmla="*/ 433 h 560"/>
              <a:gd name="T32" fmla="*/ 492 w 560"/>
              <a:gd name="T33" fmla="*/ 464 h 560"/>
              <a:gd name="T34" fmla="*/ 464 w 560"/>
              <a:gd name="T35" fmla="*/ 492 h 560"/>
              <a:gd name="T36" fmla="*/ 433 w 560"/>
              <a:gd name="T37" fmla="*/ 515 h 560"/>
              <a:gd name="T38" fmla="*/ 398 w 560"/>
              <a:gd name="T39" fmla="*/ 534 h 560"/>
              <a:gd name="T40" fmla="*/ 362 w 560"/>
              <a:gd name="T41" fmla="*/ 549 h 560"/>
              <a:gd name="T42" fmla="*/ 322 w 560"/>
              <a:gd name="T43" fmla="*/ 558 h 560"/>
              <a:gd name="T44" fmla="*/ 280 w 560"/>
              <a:gd name="T45" fmla="*/ 560 h 560"/>
              <a:gd name="T46" fmla="*/ 239 w 560"/>
              <a:gd name="T47" fmla="*/ 558 h 560"/>
              <a:gd name="T48" fmla="*/ 199 w 560"/>
              <a:gd name="T49" fmla="*/ 549 h 560"/>
              <a:gd name="T50" fmla="*/ 162 w 560"/>
              <a:gd name="T51" fmla="*/ 534 h 560"/>
              <a:gd name="T52" fmla="*/ 127 w 560"/>
              <a:gd name="T53" fmla="*/ 515 h 560"/>
              <a:gd name="T54" fmla="*/ 96 w 560"/>
              <a:gd name="T55" fmla="*/ 492 h 560"/>
              <a:gd name="T56" fmla="*/ 68 w 560"/>
              <a:gd name="T57" fmla="*/ 464 h 560"/>
              <a:gd name="T58" fmla="*/ 45 w 560"/>
              <a:gd name="T59" fmla="*/ 433 h 560"/>
              <a:gd name="T60" fmla="*/ 26 w 560"/>
              <a:gd name="T61" fmla="*/ 398 h 560"/>
              <a:gd name="T62" fmla="*/ 11 w 560"/>
              <a:gd name="T63" fmla="*/ 361 h 560"/>
              <a:gd name="T64" fmla="*/ 3 w 560"/>
              <a:gd name="T65" fmla="*/ 321 h 560"/>
              <a:gd name="T66" fmla="*/ 0 w 560"/>
              <a:gd name="T67" fmla="*/ 280 h 560"/>
              <a:gd name="T68" fmla="*/ 3 w 560"/>
              <a:gd name="T69" fmla="*/ 239 h 560"/>
              <a:gd name="T70" fmla="*/ 11 w 560"/>
              <a:gd name="T71" fmla="*/ 198 h 560"/>
              <a:gd name="T72" fmla="*/ 26 w 560"/>
              <a:gd name="T73" fmla="*/ 161 h 560"/>
              <a:gd name="T74" fmla="*/ 45 w 560"/>
              <a:gd name="T75" fmla="*/ 127 h 560"/>
              <a:gd name="T76" fmla="*/ 68 w 560"/>
              <a:gd name="T77" fmla="*/ 96 h 560"/>
              <a:gd name="T78" fmla="*/ 96 w 560"/>
              <a:gd name="T79" fmla="*/ 68 h 560"/>
              <a:gd name="T80" fmla="*/ 127 w 560"/>
              <a:gd name="T81" fmla="*/ 44 h 560"/>
              <a:gd name="T82" fmla="*/ 162 w 560"/>
              <a:gd name="T83" fmla="*/ 25 h 560"/>
              <a:gd name="T84" fmla="*/ 199 w 560"/>
              <a:gd name="T85" fmla="*/ 11 h 560"/>
              <a:gd name="T86" fmla="*/ 239 w 560"/>
              <a:gd name="T87" fmla="*/ 2 h 560"/>
              <a:gd name="T88" fmla="*/ 280 w 560"/>
              <a:gd name="T89" fmla="*/ 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60" h="560">
                <a:moveTo>
                  <a:pt x="280" y="0"/>
                </a:moveTo>
                <a:lnTo>
                  <a:pt x="322" y="2"/>
                </a:lnTo>
                <a:lnTo>
                  <a:pt x="362" y="11"/>
                </a:lnTo>
                <a:lnTo>
                  <a:pt x="398" y="25"/>
                </a:lnTo>
                <a:lnTo>
                  <a:pt x="433" y="44"/>
                </a:lnTo>
                <a:lnTo>
                  <a:pt x="464" y="68"/>
                </a:lnTo>
                <a:lnTo>
                  <a:pt x="492" y="96"/>
                </a:lnTo>
                <a:lnTo>
                  <a:pt x="516" y="127"/>
                </a:lnTo>
                <a:lnTo>
                  <a:pt x="535" y="161"/>
                </a:lnTo>
                <a:lnTo>
                  <a:pt x="549" y="198"/>
                </a:lnTo>
                <a:lnTo>
                  <a:pt x="558" y="239"/>
                </a:lnTo>
                <a:lnTo>
                  <a:pt x="560" y="280"/>
                </a:lnTo>
                <a:lnTo>
                  <a:pt x="558" y="321"/>
                </a:lnTo>
                <a:lnTo>
                  <a:pt x="549" y="361"/>
                </a:lnTo>
                <a:lnTo>
                  <a:pt x="535" y="398"/>
                </a:lnTo>
                <a:lnTo>
                  <a:pt x="516" y="433"/>
                </a:lnTo>
                <a:lnTo>
                  <a:pt x="492" y="464"/>
                </a:lnTo>
                <a:lnTo>
                  <a:pt x="464" y="492"/>
                </a:lnTo>
                <a:lnTo>
                  <a:pt x="433" y="515"/>
                </a:lnTo>
                <a:lnTo>
                  <a:pt x="398" y="534"/>
                </a:lnTo>
                <a:lnTo>
                  <a:pt x="362" y="549"/>
                </a:lnTo>
                <a:lnTo>
                  <a:pt x="322" y="558"/>
                </a:lnTo>
                <a:lnTo>
                  <a:pt x="280" y="560"/>
                </a:lnTo>
                <a:lnTo>
                  <a:pt x="239" y="558"/>
                </a:lnTo>
                <a:lnTo>
                  <a:pt x="199" y="549"/>
                </a:lnTo>
                <a:lnTo>
                  <a:pt x="162" y="534"/>
                </a:lnTo>
                <a:lnTo>
                  <a:pt x="127" y="515"/>
                </a:lnTo>
                <a:lnTo>
                  <a:pt x="96" y="492"/>
                </a:lnTo>
                <a:lnTo>
                  <a:pt x="68" y="464"/>
                </a:lnTo>
                <a:lnTo>
                  <a:pt x="45" y="433"/>
                </a:lnTo>
                <a:lnTo>
                  <a:pt x="26" y="398"/>
                </a:lnTo>
                <a:lnTo>
                  <a:pt x="11" y="361"/>
                </a:lnTo>
                <a:lnTo>
                  <a:pt x="3" y="321"/>
                </a:lnTo>
                <a:lnTo>
                  <a:pt x="0" y="280"/>
                </a:lnTo>
                <a:lnTo>
                  <a:pt x="3" y="239"/>
                </a:lnTo>
                <a:lnTo>
                  <a:pt x="11" y="198"/>
                </a:lnTo>
                <a:lnTo>
                  <a:pt x="26" y="161"/>
                </a:lnTo>
                <a:lnTo>
                  <a:pt x="45" y="127"/>
                </a:lnTo>
                <a:lnTo>
                  <a:pt x="68" y="96"/>
                </a:lnTo>
                <a:lnTo>
                  <a:pt x="96" y="68"/>
                </a:lnTo>
                <a:lnTo>
                  <a:pt x="127" y="44"/>
                </a:lnTo>
                <a:lnTo>
                  <a:pt x="162" y="25"/>
                </a:lnTo>
                <a:lnTo>
                  <a:pt x="199" y="11"/>
                </a:lnTo>
                <a:lnTo>
                  <a:pt x="239" y="2"/>
                </a:lnTo>
                <a:lnTo>
                  <a:pt x="28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>
            <a:off x="1865313" y="4738688"/>
            <a:ext cx="762000" cy="682625"/>
          </a:xfrm>
          <a:custGeom>
            <a:avLst/>
            <a:gdLst>
              <a:gd name="T0" fmla="*/ 643 w 1441"/>
              <a:gd name="T1" fmla="*/ 0 h 1290"/>
              <a:gd name="T2" fmla="*/ 1380 w 1441"/>
              <a:gd name="T3" fmla="*/ 675 h 1290"/>
              <a:gd name="T4" fmla="*/ 1441 w 1441"/>
              <a:gd name="T5" fmla="*/ 744 h 1290"/>
              <a:gd name="T6" fmla="*/ 1441 w 1441"/>
              <a:gd name="T7" fmla="*/ 1290 h 1290"/>
              <a:gd name="T8" fmla="*/ 582 w 1441"/>
              <a:gd name="T9" fmla="*/ 1290 h 1290"/>
              <a:gd name="T10" fmla="*/ 335 w 1441"/>
              <a:gd name="T11" fmla="*/ 1043 h 1290"/>
              <a:gd name="T12" fmla="*/ 0 w 1441"/>
              <a:gd name="T13" fmla="*/ 706 h 1290"/>
              <a:gd name="T14" fmla="*/ 643 w 1441"/>
              <a:gd name="T15" fmla="*/ 0 h 1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41" h="1290">
                <a:moveTo>
                  <a:pt x="643" y="0"/>
                </a:moveTo>
                <a:lnTo>
                  <a:pt x="1380" y="675"/>
                </a:lnTo>
                <a:lnTo>
                  <a:pt x="1441" y="744"/>
                </a:lnTo>
                <a:lnTo>
                  <a:pt x="1441" y="1290"/>
                </a:lnTo>
                <a:lnTo>
                  <a:pt x="582" y="1290"/>
                </a:lnTo>
                <a:lnTo>
                  <a:pt x="335" y="1043"/>
                </a:lnTo>
                <a:lnTo>
                  <a:pt x="0" y="706"/>
                </a:lnTo>
                <a:lnTo>
                  <a:pt x="643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>
            <a:off x="1166813" y="4935538"/>
            <a:ext cx="1006475" cy="485775"/>
          </a:xfrm>
          <a:custGeom>
            <a:avLst/>
            <a:gdLst>
              <a:gd name="T0" fmla="*/ 983 w 1902"/>
              <a:gd name="T1" fmla="*/ 0 h 920"/>
              <a:gd name="T2" fmla="*/ 1655 w 1902"/>
              <a:gd name="T3" fmla="*/ 673 h 920"/>
              <a:gd name="T4" fmla="*/ 1902 w 1902"/>
              <a:gd name="T5" fmla="*/ 920 h 920"/>
              <a:gd name="T6" fmla="*/ 0 w 1902"/>
              <a:gd name="T7" fmla="*/ 920 h 920"/>
              <a:gd name="T8" fmla="*/ 0 w 1902"/>
              <a:gd name="T9" fmla="*/ 858 h 920"/>
              <a:gd name="T10" fmla="*/ 983 w 1902"/>
              <a:gd name="T11" fmla="*/ 0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02" h="920">
                <a:moveTo>
                  <a:pt x="983" y="0"/>
                </a:moveTo>
                <a:lnTo>
                  <a:pt x="1655" y="673"/>
                </a:lnTo>
                <a:lnTo>
                  <a:pt x="1902" y="920"/>
                </a:lnTo>
                <a:lnTo>
                  <a:pt x="0" y="920"/>
                </a:lnTo>
                <a:lnTo>
                  <a:pt x="0" y="858"/>
                </a:lnTo>
                <a:lnTo>
                  <a:pt x="98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2139950" y="5129213"/>
            <a:ext cx="779463" cy="779463"/>
          </a:xfrm>
          <a:custGeom>
            <a:avLst/>
            <a:gdLst>
              <a:gd name="T0" fmla="*/ 806 w 1472"/>
              <a:gd name="T1" fmla="*/ 3 h 1474"/>
              <a:gd name="T2" fmla="*/ 942 w 1472"/>
              <a:gd name="T3" fmla="*/ 29 h 1474"/>
              <a:gd name="T4" fmla="*/ 1068 w 1472"/>
              <a:gd name="T5" fmla="*/ 79 h 1474"/>
              <a:gd name="T6" fmla="*/ 1181 w 1472"/>
              <a:gd name="T7" fmla="*/ 150 h 1474"/>
              <a:gd name="T8" fmla="*/ 1279 w 1472"/>
              <a:gd name="T9" fmla="*/ 240 h 1474"/>
              <a:gd name="T10" fmla="*/ 1360 w 1472"/>
              <a:gd name="T11" fmla="*/ 346 h 1474"/>
              <a:gd name="T12" fmla="*/ 1421 w 1472"/>
              <a:gd name="T13" fmla="*/ 466 h 1474"/>
              <a:gd name="T14" fmla="*/ 1459 w 1472"/>
              <a:gd name="T15" fmla="*/ 596 h 1474"/>
              <a:gd name="T16" fmla="*/ 1472 w 1472"/>
              <a:gd name="T17" fmla="*/ 737 h 1474"/>
              <a:gd name="T18" fmla="*/ 1459 w 1472"/>
              <a:gd name="T19" fmla="*/ 877 h 1474"/>
              <a:gd name="T20" fmla="*/ 1421 w 1472"/>
              <a:gd name="T21" fmla="*/ 1008 h 1474"/>
              <a:gd name="T22" fmla="*/ 1360 w 1472"/>
              <a:gd name="T23" fmla="*/ 1128 h 1474"/>
              <a:gd name="T24" fmla="*/ 1279 w 1472"/>
              <a:gd name="T25" fmla="*/ 1234 h 1474"/>
              <a:gd name="T26" fmla="*/ 1181 w 1472"/>
              <a:gd name="T27" fmla="*/ 1323 h 1474"/>
              <a:gd name="T28" fmla="*/ 1068 w 1472"/>
              <a:gd name="T29" fmla="*/ 1395 h 1474"/>
              <a:gd name="T30" fmla="*/ 942 w 1472"/>
              <a:gd name="T31" fmla="*/ 1444 h 1474"/>
              <a:gd name="T32" fmla="*/ 806 w 1472"/>
              <a:gd name="T33" fmla="*/ 1471 h 1474"/>
              <a:gd name="T34" fmla="*/ 664 w 1472"/>
              <a:gd name="T35" fmla="*/ 1471 h 1474"/>
              <a:gd name="T36" fmla="*/ 529 w 1472"/>
              <a:gd name="T37" fmla="*/ 1444 h 1474"/>
              <a:gd name="T38" fmla="*/ 403 w 1472"/>
              <a:gd name="T39" fmla="*/ 1395 h 1474"/>
              <a:gd name="T40" fmla="*/ 291 w 1472"/>
              <a:gd name="T41" fmla="*/ 1323 h 1474"/>
              <a:gd name="T42" fmla="*/ 193 w 1472"/>
              <a:gd name="T43" fmla="*/ 1234 h 1474"/>
              <a:gd name="T44" fmla="*/ 112 w 1472"/>
              <a:gd name="T45" fmla="*/ 1128 h 1474"/>
              <a:gd name="T46" fmla="*/ 51 w 1472"/>
              <a:gd name="T47" fmla="*/ 1008 h 1474"/>
              <a:gd name="T48" fmla="*/ 13 w 1472"/>
              <a:gd name="T49" fmla="*/ 877 h 1474"/>
              <a:gd name="T50" fmla="*/ 0 w 1472"/>
              <a:gd name="T51" fmla="*/ 737 h 1474"/>
              <a:gd name="T52" fmla="*/ 13 w 1472"/>
              <a:gd name="T53" fmla="*/ 596 h 1474"/>
              <a:gd name="T54" fmla="*/ 51 w 1472"/>
              <a:gd name="T55" fmla="*/ 466 h 1474"/>
              <a:gd name="T56" fmla="*/ 112 w 1472"/>
              <a:gd name="T57" fmla="*/ 346 h 1474"/>
              <a:gd name="T58" fmla="*/ 193 w 1472"/>
              <a:gd name="T59" fmla="*/ 240 h 1474"/>
              <a:gd name="T60" fmla="*/ 291 w 1472"/>
              <a:gd name="T61" fmla="*/ 150 h 1474"/>
              <a:gd name="T62" fmla="*/ 403 w 1472"/>
              <a:gd name="T63" fmla="*/ 79 h 1474"/>
              <a:gd name="T64" fmla="*/ 529 w 1472"/>
              <a:gd name="T65" fmla="*/ 29 h 1474"/>
              <a:gd name="T66" fmla="*/ 664 w 1472"/>
              <a:gd name="T67" fmla="*/ 3 h 1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72" h="1474">
                <a:moveTo>
                  <a:pt x="736" y="0"/>
                </a:moveTo>
                <a:lnTo>
                  <a:pt x="806" y="3"/>
                </a:lnTo>
                <a:lnTo>
                  <a:pt x="875" y="13"/>
                </a:lnTo>
                <a:lnTo>
                  <a:pt x="942" y="29"/>
                </a:lnTo>
                <a:lnTo>
                  <a:pt x="1007" y="51"/>
                </a:lnTo>
                <a:lnTo>
                  <a:pt x="1068" y="79"/>
                </a:lnTo>
                <a:lnTo>
                  <a:pt x="1126" y="112"/>
                </a:lnTo>
                <a:lnTo>
                  <a:pt x="1181" y="150"/>
                </a:lnTo>
                <a:lnTo>
                  <a:pt x="1232" y="192"/>
                </a:lnTo>
                <a:lnTo>
                  <a:pt x="1279" y="240"/>
                </a:lnTo>
                <a:lnTo>
                  <a:pt x="1323" y="290"/>
                </a:lnTo>
                <a:lnTo>
                  <a:pt x="1360" y="346"/>
                </a:lnTo>
                <a:lnTo>
                  <a:pt x="1393" y="404"/>
                </a:lnTo>
                <a:lnTo>
                  <a:pt x="1421" y="466"/>
                </a:lnTo>
                <a:lnTo>
                  <a:pt x="1443" y="530"/>
                </a:lnTo>
                <a:lnTo>
                  <a:pt x="1459" y="596"/>
                </a:lnTo>
                <a:lnTo>
                  <a:pt x="1469" y="665"/>
                </a:lnTo>
                <a:lnTo>
                  <a:pt x="1472" y="737"/>
                </a:lnTo>
                <a:lnTo>
                  <a:pt x="1469" y="807"/>
                </a:lnTo>
                <a:lnTo>
                  <a:pt x="1459" y="877"/>
                </a:lnTo>
                <a:lnTo>
                  <a:pt x="1443" y="944"/>
                </a:lnTo>
                <a:lnTo>
                  <a:pt x="1421" y="1008"/>
                </a:lnTo>
                <a:lnTo>
                  <a:pt x="1393" y="1070"/>
                </a:lnTo>
                <a:lnTo>
                  <a:pt x="1360" y="1128"/>
                </a:lnTo>
                <a:lnTo>
                  <a:pt x="1323" y="1182"/>
                </a:lnTo>
                <a:lnTo>
                  <a:pt x="1279" y="1234"/>
                </a:lnTo>
                <a:lnTo>
                  <a:pt x="1232" y="1281"/>
                </a:lnTo>
                <a:lnTo>
                  <a:pt x="1181" y="1323"/>
                </a:lnTo>
                <a:lnTo>
                  <a:pt x="1126" y="1361"/>
                </a:lnTo>
                <a:lnTo>
                  <a:pt x="1068" y="1395"/>
                </a:lnTo>
                <a:lnTo>
                  <a:pt x="1007" y="1423"/>
                </a:lnTo>
                <a:lnTo>
                  <a:pt x="942" y="1444"/>
                </a:lnTo>
                <a:lnTo>
                  <a:pt x="875" y="1461"/>
                </a:lnTo>
                <a:lnTo>
                  <a:pt x="806" y="1471"/>
                </a:lnTo>
                <a:lnTo>
                  <a:pt x="736" y="1474"/>
                </a:lnTo>
                <a:lnTo>
                  <a:pt x="664" y="1471"/>
                </a:lnTo>
                <a:lnTo>
                  <a:pt x="595" y="1461"/>
                </a:lnTo>
                <a:lnTo>
                  <a:pt x="529" y="1444"/>
                </a:lnTo>
                <a:lnTo>
                  <a:pt x="465" y="1423"/>
                </a:lnTo>
                <a:lnTo>
                  <a:pt x="403" y="1395"/>
                </a:lnTo>
                <a:lnTo>
                  <a:pt x="345" y="1361"/>
                </a:lnTo>
                <a:lnTo>
                  <a:pt x="291" y="1323"/>
                </a:lnTo>
                <a:lnTo>
                  <a:pt x="239" y="1281"/>
                </a:lnTo>
                <a:lnTo>
                  <a:pt x="193" y="1234"/>
                </a:lnTo>
                <a:lnTo>
                  <a:pt x="150" y="1182"/>
                </a:lnTo>
                <a:lnTo>
                  <a:pt x="112" y="1128"/>
                </a:lnTo>
                <a:lnTo>
                  <a:pt x="79" y="1070"/>
                </a:lnTo>
                <a:lnTo>
                  <a:pt x="51" y="1008"/>
                </a:lnTo>
                <a:lnTo>
                  <a:pt x="29" y="944"/>
                </a:lnTo>
                <a:lnTo>
                  <a:pt x="13" y="877"/>
                </a:lnTo>
                <a:lnTo>
                  <a:pt x="3" y="807"/>
                </a:lnTo>
                <a:lnTo>
                  <a:pt x="0" y="737"/>
                </a:lnTo>
                <a:lnTo>
                  <a:pt x="3" y="665"/>
                </a:lnTo>
                <a:lnTo>
                  <a:pt x="13" y="596"/>
                </a:lnTo>
                <a:lnTo>
                  <a:pt x="29" y="530"/>
                </a:lnTo>
                <a:lnTo>
                  <a:pt x="51" y="466"/>
                </a:lnTo>
                <a:lnTo>
                  <a:pt x="79" y="404"/>
                </a:lnTo>
                <a:lnTo>
                  <a:pt x="112" y="346"/>
                </a:lnTo>
                <a:lnTo>
                  <a:pt x="150" y="290"/>
                </a:lnTo>
                <a:lnTo>
                  <a:pt x="193" y="240"/>
                </a:lnTo>
                <a:lnTo>
                  <a:pt x="239" y="192"/>
                </a:lnTo>
                <a:lnTo>
                  <a:pt x="291" y="150"/>
                </a:lnTo>
                <a:lnTo>
                  <a:pt x="345" y="112"/>
                </a:lnTo>
                <a:lnTo>
                  <a:pt x="403" y="79"/>
                </a:lnTo>
                <a:lnTo>
                  <a:pt x="465" y="51"/>
                </a:lnTo>
                <a:lnTo>
                  <a:pt x="529" y="29"/>
                </a:lnTo>
                <a:lnTo>
                  <a:pt x="595" y="13"/>
                </a:lnTo>
                <a:lnTo>
                  <a:pt x="664" y="3"/>
                </a:lnTo>
                <a:lnTo>
                  <a:pt x="736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2335213" y="5324475"/>
            <a:ext cx="422275" cy="355600"/>
          </a:xfrm>
          <a:custGeom>
            <a:avLst/>
            <a:gdLst>
              <a:gd name="T0" fmla="*/ 740 w 797"/>
              <a:gd name="T1" fmla="*/ 0 h 672"/>
              <a:gd name="T2" fmla="*/ 756 w 797"/>
              <a:gd name="T3" fmla="*/ 4 h 672"/>
              <a:gd name="T4" fmla="*/ 770 w 797"/>
              <a:gd name="T5" fmla="*/ 12 h 672"/>
              <a:gd name="T6" fmla="*/ 783 w 797"/>
              <a:gd name="T7" fmla="*/ 23 h 672"/>
              <a:gd name="T8" fmla="*/ 792 w 797"/>
              <a:gd name="T9" fmla="*/ 36 h 672"/>
              <a:gd name="T10" fmla="*/ 796 w 797"/>
              <a:gd name="T11" fmla="*/ 51 h 672"/>
              <a:gd name="T12" fmla="*/ 797 w 797"/>
              <a:gd name="T13" fmla="*/ 66 h 672"/>
              <a:gd name="T14" fmla="*/ 794 w 797"/>
              <a:gd name="T15" fmla="*/ 82 h 672"/>
              <a:gd name="T16" fmla="*/ 786 w 797"/>
              <a:gd name="T17" fmla="*/ 96 h 672"/>
              <a:gd name="T18" fmla="*/ 405 w 797"/>
              <a:gd name="T19" fmla="*/ 645 h 672"/>
              <a:gd name="T20" fmla="*/ 393 w 797"/>
              <a:gd name="T21" fmla="*/ 657 h 672"/>
              <a:gd name="T22" fmla="*/ 379 w 797"/>
              <a:gd name="T23" fmla="*/ 666 h 672"/>
              <a:gd name="T24" fmla="*/ 363 w 797"/>
              <a:gd name="T25" fmla="*/ 670 h 672"/>
              <a:gd name="T26" fmla="*/ 359 w 797"/>
              <a:gd name="T27" fmla="*/ 672 h 672"/>
              <a:gd name="T28" fmla="*/ 354 w 797"/>
              <a:gd name="T29" fmla="*/ 672 h 672"/>
              <a:gd name="T30" fmla="*/ 341 w 797"/>
              <a:gd name="T31" fmla="*/ 669 h 672"/>
              <a:gd name="T32" fmla="*/ 328 w 797"/>
              <a:gd name="T33" fmla="*/ 665 h 672"/>
              <a:gd name="T34" fmla="*/ 315 w 797"/>
              <a:gd name="T35" fmla="*/ 657 h 672"/>
              <a:gd name="T36" fmla="*/ 22 w 797"/>
              <a:gd name="T37" fmla="*/ 416 h 672"/>
              <a:gd name="T38" fmla="*/ 11 w 797"/>
              <a:gd name="T39" fmla="*/ 404 h 672"/>
              <a:gd name="T40" fmla="*/ 3 w 797"/>
              <a:gd name="T41" fmla="*/ 390 h 672"/>
              <a:gd name="T42" fmla="*/ 0 w 797"/>
              <a:gd name="T43" fmla="*/ 375 h 672"/>
              <a:gd name="T44" fmla="*/ 1 w 797"/>
              <a:gd name="T45" fmla="*/ 359 h 672"/>
              <a:gd name="T46" fmla="*/ 5 w 797"/>
              <a:gd name="T47" fmla="*/ 343 h 672"/>
              <a:gd name="T48" fmla="*/ 13 w 797"/>
              <a:gd name="T49" fmla="*/ 330 h 672"/>
              <a:gd name="T50" fmla="*/ 25 w 797"/>
              <a:gd name="T51" fmla="*/ 319 h 672"/>
              <a:gd name="T52" fmla="*/ 40 w 797"/>
              <a:gd name="T53" fmla="*/ 311 h 672"/>
              <a:gd name="T54" fmla="*/ 55 w 797"/>
              <a:gd name="T55" fmla="*/ 308 h 672"/>
              <a:gd name="T56" fmla="*/ 71 w 797"/>
              <a:gd name="T57" fmla="*/ 308 h 672"/>
              <a:gd name="T58" fmla="*/ 86 w 797"/>
              <a:gd name="T59" fmla="*/ 312 h 672"/>
              <a:gd name="T60" fmla="*/ 100 w 797"/>
              <a:gd name="T61" fmla="*/ 321 h 672"/>
              <a:gd name="T62" fmla="*/ 342 w 797"/>
              <a:gd name="T63" fmla="*/ 520 h 672"/>
              <a:gd name="T64" fmla="*/ 686 w 797"/>
              <a:gd name="T65" fmla="*/ 26 h 672"/>
              <a:gd name="T66" fmla="*/ 697 w 797"/>
              <a:gd name="T67" fmla="*/ 14 h 672"/>
              <a:gd name="T68" fmla="*/ 710 w 797"/>
              <a:gd name="T69" fmla="*/ 6 h 672"/>
              <a:gd name="T70" fmla="*/ 725 w 797"/>
              <a:gd name="T71" fmla="*/ 2 h 672"/>
              <a:gd name="T72" fmla="*/ 740 w 797"/>
              <a:gd name="T73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97" h="672">
                <a:moveTo>
                  <a:pt x="740" y="0"/>
                </a:moveTo>
                <a:lnTo>
                  <a:pt x="756" y="4"/>
                </a:lnTo>
                <a:lnTo>
                  <a:pt x="770" y="12"/>
                </a:lnTo>
                <a:lnTo>
                  <a:pt x="783" y="23"/>
                </a:lnTo>
                <a:lnTo>
                  <a:pt x="792" y="36"/>
                </a:lnTo>
                <a:lnTo>
                  <a:pt x="796" y="51"/>
                </a:lnTo>
                <a:lnTo>
                  <a:pt x="797" y="66"/>
                </a:lnTo>
                <a:lnTo>
                  <a:pt x="794" y="82"/>
                </a:lnTo>
                <a:lnTo>
                  <a:pt x="786" y="96"/>
                </a:lnTo>
                <a:lnTo>
                  <a:pt x="405" y="645"/>
                </a:lnTo>
                <a:lnTo>
                  <a:pt x="393" y="657"/>
                </a:lnTo>
                <a:lnTo>
                  <a:pt x="379" y="666"/>
                </a:lnTo>
                <a:lnTo>
                  <a:pt x="363" y="670"/>
                </a:lnTo>
                <a:lnTo>
                  <a:pt x="359" y="672"/>
                </a:lnTo>
                <a:lnTo>
                  <a:pt x="354" y="672"/>
                </a:lnTo>
                <a:lnTo>
                  <a:pt x="341" y="669"/>
                </a:lnTo>
                <a:lnTo>
                  <a:pt x="328" y="665"/>
                </a:lnTo>
                <a:lnTo>
                  <a:pt x="315" y="657"/>
                </a:lnTo>
                <a:lnTo>
                  <a:pt x="22" y="416"/>
                </a:lnTo>
                <a:lnTo>
                  <a:pt x="11" y="404"/>
                </a:lnTo>
                <a:lnTo>
                  <a:pt x="3" y="390"/>
                </a:lnTo>
                <a:lnTo>
                  <a:pt x="0" y="375"/>
                </a:lnTo>
                <a:lnTo>
                  <a:pt x="1" y="359"/>
                </a:lnTo>
                <a:lnTo>
                  <a:pt x="5" y="343"/>
                </a:lnTo>
                <a:lnTo>
                  <a:pt x="13" y="330"/>
                </a:lnTo>
                <a:lnTo>
                  <a:pt x="25" y="319"/>
                </a:lnTo>
                <a:lnTo>
                  <a:pt x="40" y="311"/>
                </a:lnTo>
                <a:lnTo>
                  <a:pt x="55" y="308"/>
                </a:lnTo>
                <a:lnTo>
                  <a:pt x="71" y="308"/>
                </a:lnTo>
                <a:lnTo>
                  <a:pt x="86" y="312"/>
                </a:lnTo>
                <a:lnTo>
                  <a:pt x="100" y="321"/>
                </a:lnTo>
                <a:lnTo>
                  <a:pt x="342" y="520"/>
                </a:lnTo>
                <a:lnTo>
                  <a:pt x="686" y="26"/>
                </a:lnTo>
                <a:lnTo>
                  <a:pt x="697" y="14"/>
                </a:lnTo>
                <a:lnTo>
                  <a:pt x="710" y="6"/>
                </a:lnTo>
                <a:lnTo>
                  <a:pt x="725" y="2"/>
                </a:lnTo>
                <a:lnTo>
                  <a:pt x="74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103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韓明文 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84" name="橢圓 83"/>
          <p:cNvSpPr/>
          <p:nvPr/>
        </p:nvSpPr>
        <p:spPr>
          <a:xfrm>
            <a:off x="657237" y="620661"/>
            <a:ext cx="1368152" cy="1368152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600" b="1" dirty="0" smtClean="0">
                <a:latin typeface="Agency FB" panose="020B0503020202020204" pitchFamily="34" charset="0"/>
              </a:rPr>
              <a:t>15</a:t>
            </a:r>
            <a:endParaRPr lang="zh-TW" altLang="en-US" sz="6600" b="1" dirty="0">
              <a:latin typeface="Agency FB" panose="020B0503020202020204" pitchFamily="34" charset="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5"/>
          <p:cNvSpPr txBox="1"/>
          <p:nvPr/>
        </p:nvSpPr>
        <p:spPr>
          <a:xfrm>
            <a:off x="2241413" y="1808793"/>
            <a:ext cx="3950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400" b="1" dirty="0" smtClean="0">
                <a:solidFill>
                  <a:schemeClr val="bg1"/>
                </a:solidFill>
                <a:latin typeface="+mn-ea"/>
              </a:rPr>
              <a:t>數量性原則</a:t>
            </a:r>
          </a:p>
        </p:txBody>
      </p:sp>
      <p:cxnSp>
        <p:nvCxnSpPr>
          <p:cNvPr id="14" name="直線接點 13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群組 14"/>
          <p:cNvGrpSpPr/>
          <p:nvPr/>
        </p:nvGrpSpPr>
        <p:grpSpPr>
          <a:xfrm>
            <a:off x="3288141" y="5819880"/>
            <a:ext cx="383744" cy="249914"/>
            <a:chOff x="-468313" y="1279526"/>
            <a:chExt cx="6213476" cy="4046538"/>
          </a:xfrm>
          <a:solidFill>
            <a:schemeClr val="accent5"/>
          </a:solidFill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-468313" y="1279526"/>
              <a:ext cx="6213476" cy="4046538"/>
            </a:xfrm>
            <a:custGeom>
              <a:avLst/>
              <a:gdLst>
                <a:gd name="T0" fmla="*/ 686 w 3914"/>
                <a:gd name="T1" fmla="*/ 1952 h 2549"/>
                <a:gd name="T2" fmla="*/ 630 w 3914"/>
                <a:gd name="T3" fmla="*/ 2053 h 2549"/>
                <a:gd name="T4" fmla="*/ 676 w 3914"/>
                <a:gd name="T5" fmla="*/ 2160 h 2549"/>
                <a:gd name="T6" fmla="*/ 788 w 3914"/>
                <a:gd name="T7" fmla="*/ 2192 h 2549"/>
                <a:gd name="T8" fmla="*/ 882 w 3914"/>
                <a:gd name="T9" fmla="*/ 2126 h 2549"/>
                <a:gd name="T10" fmla="*/ 888 w 3914"/>
                <a:gd name="T11" fmla="*/ 2008 h 2549"/>
                <a:gd name="T12" fmla="*/ 801 w 3914"/>
                <a:gd name="T13" fmla="*/ 1932 h 2549"/>
                <a:gd name="T14" fmla="*/ 3362 w 3914"/>
                <a:gd name="T15" fmla="*/ 13 h 2549"/>
                <a:gd name="T16" fmla="*/ 3341 w 3914"/>
                <a:gd name="T17" fmla="*/ 100 h 2549"/>
                <a:gd name="T18" fmla="*/ 3331 w 3914"/>
                <a:gd name="T19" fmla="*/ 252 h 2549"/>
                <a:gd name="T20" fmla="*/ 3371 w 3914"/>
                <a:gd name="T21" fmla="*/ 445 h 2549"/>
                <a:gd name="T22" fmla="*/ 3474 w 3914"/>
                <a:gd name="T23" fmla="*/ 633 h 2549"/>
                <a:gd name="T24" fmla="*/ 3577 w 3914"/>
                <a:gd name="T25" fmla="*/ 776 h 2549"/>
                <a:gd name="T26" fmla="*/ 3691 w 3914"/>
                <a:gd name="T27" fmla="*/ 944 h 2549"/>
                <a:gd name="T28" fmla="*/ 3798 w 3914"/>
                <a:gd name="T29" fmla="*/ 1132 h 2549"/>
                <a:gd name="T30" fmla="*/ 3879 w 3914"/>
                <a:gd name="T31" fmla="*/ 1335 h 2549"/>
                <a:gd name="T32" fmla="*/ 3914 w 3914"/>
                <a:gd name="T33" fmla="*/ 1550 h 2549"/>
                <a:gd name="T34" fmla="*/ 3887 w 3914"/>
                <a:gd name="T35" fmla="*/ 1775 h 2549"/>
                <a:gd name="T36" fmla="*/ 3780 w 3914"/>
                <a:gd name="T37" fmla="*/ 2006 h 2549"/>
                <a:gd name="T38" fmla="*/ 3574 w 3914"/>
                <a:gd name="T39" fmla="*/ 2236 h 2549"/>
                <a:gd name="T40" fmla="*/ 3250 w 3914"/>
                <a:gd name="T41" fmla="*/ 2465 h 2549"/>
                <a:gd name="T42" fmla="*/ 3032 w 3914"/>
                <a:gd name="T43" fmla="*/ 2549 h 2549"/>
                <a:gd name="T44" fmla="*/ 14 w 3914"/>
                <a:gd name="T45" fmla="*/ 2532 h 2549"/>
                <a:gd name="T46" fmla="*/ 1 w 3914"/>
                <a:gd name="T47" fmla="*/ 2468 h 2549"/>
                <a:gd name="T48" fmla="*/ 21 w 3914"/>
                <a:gd name="T49" fmla="*/ 2375 h 2549"/>
                <a:gd name="T50" fmla="*/ 53 w 3914"/>
                <a:gd name="T51" fmla="*/ 2277 h 2549"/>
                <a:gd name="T52" fmla="*/ 113 w 3914"/>
                <a:gd name="T53" fmla="*/ 2226 h 2549"/>
                <a:gd name="T54" fmla="*/ 185 w 3914"/>
                <a:gd name="T55" fmla="*/ 2211 h 2549"/>
                <a:gd name="T56" fmla="*/ 260 w 3914"/>
                <a:gd name="T57" fmla="*/ 2197 h 2549"/>
                <a:gd name="T58" fmla="*/ 310 w 3914"/>
                <a:gd name="T59" fmla="*/ 2166 h 2549"/>
                <a:gd name="T60" fmla="*/ 370 w 3914"/>
                <a:gd name="T61" fmla="*/ 2087 h 2549"/>
                <a:gd name="T62" fmla="*/ 620 w 3914"/>
                <a:gd name="T63" fmla="*/ 1789 h 2549"/>
                <a:gd name="T64" fmla="*/ 1332 w 3914"/>
                <a:gd name="T65" fmla="*/ 1701 h 2549"/>
                <a:gd name="T66" fmla="*/ 1540 w 3914"/>
                <a:gd name="T67" fmla="*/ 1619 h 2549"/>
                <a:gd name="T68" fmla="*/ 1703 w 3914"/>
                <a:gd name="T69" fmla="*/ 1464 h 2549"/>
                <a:gd name="T70" fmla="*/ 1794 w 3914"/>
                <a:gd name="T71" fmla="*/ 1260 h 2549"/>
                <a:gd name="T72" fmla="*/ 1799 w 3914"/>
                <a:gd name="T73" fmla="*/ 1037 h 2549"/>
                <a:gd name="T74" fmla="*/ 2073 w 3914"/>
                <a:gd name="T75" fmla="*/ 898 h 2549"/>
                <a:gd name="T76" fmla="*/ 2490 w 3914"/>
                <a:gd name="T77" fmla="*/ 839 h 2549"/>
                <a:gd name="T78" fmla="*/ 2829 w 3914"/>
                <a:gd name="T79" fmla="*/ 866 h 2549"/>
                <a:gd name="T80" fmla="*/ 3098 w 3914"/>
                <a:gd name="T81" fmla="*/ 989 h 2549"/>
                <a:gd name="T82" fmla="*/ 3307 w 3914"/>
                <a:gd name="T83" fmla="*/ 1193 h 2549"/>
                <a:gd name="T84" fmla="*/ 3437 w 3914"/>
                <a:gd name="T85" fmla="*/ 1458 h 2549"/>
                <a:gd name="T86" fmla="*/ 3467 w 3914"/>
                <a:gd name="T87" fmla="*/ 1763 h 2549"/>
                <a:gd name="T88" fmla="*/ 3493 w 3914"/>
                <a:gd name="T89" fmla="*/ 1861 h 2549"/>
                <a:gd name="T90" fmla="*/ 3590 w 3914"/>
                <a:gd name="T91" fmla="*/ 1731 h 2549"/>
                <a:gd name="T92" fmla="*/ 3658 w 3914"/>
                <a:gd name="T93" fmla="*/ 1569 h 2549"/>
                <a:gd name="T94" fmla="*/ 3675 w 3914"/>
                <a:gd name="T95" fmla="*/ 1378 h 2549"/>
                <a:gd name="T96" fmla="*/ 3619 w 3914"/>
                <a:gd name="T97" fmla="*/ 1157 h 2549"/>
                <a:gd name="T98" fmla="*/ 3469 w 3914"/>
                <a:gd name="T99" fmla="*/ 906 h 2549"/>
                <a:gd name="T100" fmla="*/ 3304 w 3914"/>
                <a:gd name="T101" fmla="*/ 661 h 2549"/>
                <a:gd name="T102" fmla="*/ 3214 w 3914"/>
                <a:gd name="T103" fmla="*/ 461 h 2549"/>
                <a:gd name="T104" fmla="*/ 3184 w 3914"/>
                <a:gd name="T105" fmla="*/ 306 h 2549"/>
                <a:gd name="T106" fmla="*/ 3199 w 3914"/>
                <a:gd name="T107" fmla="*/ 187 h 2549"/>
                <a:gd name="T108" fmla="*/ 3240 w 3914"/>
                <a:gd name="T109" fmla="*/ 101 h 2549"/>
                <a:gd name="T110" fmla="*/ 3292 w 3914"/>
                <a:gd name="T111" fmla="*/ 45 h 2549"/>
                <a:gd name="T112" fmla="*/ 3339 w 3914"/>
                <a:gd name="T113" fmla="*/ 13 h 2549"/>
                <a:gd name="T114" fmla="*/ 3365 w 3914"/>
                <a:gd name="T115" fmla="*/ 1 h 2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14" h="2549">
                  <a:moveTo>
                    <a:pt x="772" y="1926"/>
                  </a:moveTo>
                  <a:lnTo>
                    <a:pt x="741" y="1928"/>
                  </a:lnTo>
                  <a:lnTo>
                    <a:pt x="712" y="1937"/>
                  </a:lnTo>
                  <a:lnTo>
                    <a:pt x="686" y="1952"/>
                  </a:lnTo>
                  <a:lnTo>
                    <a:pt x="665" y="1971"/>
                  </a:lnTo>
                  <a:lnTo>
                    <a:pt x="647" y="1995"/>
                  </a:lnTo>
                  <a:lnTo>
                    <a:pt x="636" y="2022"/>
                  </a:lnTo>
                  <a:lnTo>
                    <a:pt x="630" y="2053"/>
                  </a:lnTo>
                  <a:lnTo>
                    <a:pt x="633" y="2084"/>
                  </a:lnTo>
                  <a:lnTo>
                    <a:pt x="641" y="2113"/>
                  </a:lnTo>
                  <a:lnTo>
                    <a:pt x="655" y="2139"/>
                  </a:lnTo>
                  <a:lnTo>
                    <a:pt x="676" y="2160"/>
                  </a:lnTo>
                  <a:lnTo>
                    <a:pt x="699" y="2178"/>
                  </a:lnTo>
                  <a:lnTo>
                    <a:pt x="727" y="2189"/>
                  </a:lnTo>
                  <a:lnTo>
                    <a:pt x="757" y="2195"/>
                  </a:lnTo>
                  <a:lnTo>
                    <a:pt x="788" y="2192"/>
                  </a:lnTo>
                  <a:lnTo>
                    <a:pt x="817" y="2184"/>
                  </a:lnTo>
                  <a:lnTo>
                    <a:pt x="843" y="2170"/>
                  </a:lnTo>
                  <a:lnTo>
                    <a:pt x="864" y="2150"/>
                  </a:lnTo>
                  <a:lnTo>
                    <a:pt x="882" y="2126"/>
                  </a:lnTo>
                  <a:lnTo>
                    <a:pt x="893" y="2098"/>
                  </a:lnTo>
                  <a:lnTo>
                    <a:pt x="899" y="2068"/>
                  </a:lnTo>
                  <a:lnTo>
                    <a:pt x="896" y="2037"/>
                  </a:lnTo>
                  <a:lnTo>
                    <a:pt x="888" y="2008"/>
                  </a:lnTo>
                  <a:lnTo>
                    <a:pt x="873" y="1982"/>
                  </a:lnTo>
                  <a:lnTo>
                    <a:pt x="854" y="1961"/>
                  </a:lnTo>
                  <a:lnTo>
                    <a:pt x="830" y="1943"/>
                  </a:lnTo>
                  <a:lnTo>
                    <a:pt x="801" y="1932"/>
                  </a:lnTo>
                  <a:lnTo>
                    <a:pt x="772" y="1926"/>
                  </a:lnTo>
                  <a:close/>
                  <a:moveTo>
                    <a:pt x="3366" y="0"/>
                  </a:moveTo>
                  <a:lnTo>
                    <a:pt x="3365" y="4"/>
                  </a:lnTo>
                  <a:lnTo>
                    <a:pt x="3362" y="13"/>
                  </a:lnTo>
                  <a:lnTo>
                    <a:pt x="3358" y="27"/>
                  </a:lnTo>
                  <a:lnTo>
                    <a:pt x="3352" y="46"/>
                  </a:lnTo>
                  <a:lnTo>
                    <a:pt x="3346" y="71"/>
                  </a:lnTo>
                  <a:lnTo>
                    <a:pt x="3341" y="100"/>
                  </a:lnTo>
                  <a:lnTo>
                    <a:pt x="3336" y="133"/>
                  </a:lnTo>
                  <a:lnTo>
                    <a:pt x="3333" y="170"/>
                  </a:lnTo>
                  <a:lnTo>
                    <a:pt x="3331" y="209"/>
                  </a:lnTo>
                  <a:lnTo>
                    <a:pt x="3331" y="252"/>
                  </a:lnTo>
                  <a:lnTo>
                    <a:pt x="3336" y="297"/>
                  </a:lnTo>
                  <a:lnTo>
                    <a:pt x="3343" y="345"/>
                  </a:lnTo>
                  <a:lnTo>
                    <a:pt x="3354" y="394"/>
                  </a:lnTo>
                  <a:lnTo>
                    <a:pt x="3371" y="445"/>
                  </a:lnTo>
                  <a:lnTo>
                    <a:pt x="3392" y="496"/>
                  </a:lnTo>
                  <a:lnTo>
                    <a:pt x="3418" y="548"/>
                  </a:lnTo>
                  <a:lnTo>
                    <a:pt x="3451" y="602"/>
                  </a:lnTo>
                  <a:lnTo>
                    <a:pt x="3474" y="633"/>
                  </a:lnTo>
                  <a:lnTo>
                    <a:pt x="3498" y="666"/>
                  </a:lnTo>
                  <a:lnTo>
                    <a:pt x="3523" y="702"/>
                  </a:lnTo>
                  <a:lnTo>
                    <a:pt x="3550" y="738"/>
                  </a:lnTo>
                  <a:lnTo>
                    <a:pt x="3577" y="776"/>
                  </a:lnTo>
                  <a:lnTo>
                    <a:pt x="3606" y="817"/>
                  </a:lnTo>
                  <a:lnTo>
                    <a:pt x="3634" y="857"/>
                  </a:lnTo>
                  <a:lnTo>
                    <a:pt x="3663" y="900"/>
                  </a:lnTo>
                  <a:lnTo>
                    <a:pt x="3691" y="944"/>
                  </a:lnTo>
                  <a:lnTo>
                    <a:pt x="3720" y="989"/>
                  </a:lnTo>
                  <a:lnTo>
                    <a:pt x="3747" y="1036"/>
                  </a:lnTo>
                  <a:lnTo>
                    <a:pt x="3773" y="1083"/>
                  </a:lnTo>
                  <a:lnTo>
                    <a:pt x="3798" y="1132"/>
                  </a:lnTo>
                  <a:lnTo>
                    <a:pt x="3822" y="1181"/>
                  </a:lnTo>
                  <a:lnTo>
                    <a:pt x="3843" y="1232"/>
                  </a:lnTo>
                  <a:lnTo>
                    <a:pt x="3862" y="1283"/>
                  </a:lnTo>
                  <a:lnTo>
                    <a:pt x="3879" y="1335"/>
                  </a:lnTo>
                  <a:lnTo>
                    <a:pt x="3892" y="1388"/>
                  </a:lnTo>
                  <a:lnTo>
                    <a:pt x="3903" y="1442"/>
                  </a:lnTo>
                  <a:lnTo>
                    <a:pt x="3911" y="1496"/>
                  </a:lnTo>
                  <a:lnTo>
                    <a:pt x="3914" y="1550"/>
                  </a:lnTo>
                  <a:lnTo>
                    <a:pt x="3914" y="1606"/>
                  </a:lnTo>
                  <a:lnTo>
                    <a:pt x="3910" y="1662"/>
                  </a:lnTo>
                  <a:lnTo>
                    <a:pt x="3901" y="1719"/>
                  </a:lnTo>
                  <a:lnTo>
                    <a:pt x="3887" y="1775"/>
                  </a:lnTo>
                  <a:lnTo>
                    <a:pt x="3869" y="1832"/>
                  </a:lnTo>
                  <a:lnTo>
                    <a:pt x="3846" y="1890"/>
                  </a:lnTo>
                  <a:lnTo>
                    <a:pt x="3816" y="1947"/>
                  </a:lnTo>
                  <a:lnTo>
                    <a:pt x="3780" y="2006"/>
                  </a:lnTo>
                  <a:lnTo>
                    <a:pt x="3739" y="2063"/>
                  </a:lnTo>
                  <a:lnTo>
                    <a:pt x="3690" y="2121"/>
                  </a:lnTo>
                  <a:lnTo>
                    <a:pt x="3635" y="2178"/>
                  </a:lnTo>
                  <a:lnTo>
                    <a:pt x="3574" y="2236"/>
                  </a:lnTo>
                  <a:lnTo>
                    <a:pt x="3504" y="2293"/>
                  </a:lnTo>
                  <a:lnTo>
                    <a:pt x="3428" y="2351"/>
                  </a:lnTo>
                  <a:lnTo>
                    <a:pt x="3342" y="2408"/>
                  </a:lnTo>
                  <a:lnTo>
                    <a:pt x="3250" y="2465"/>
                  </a:lnTo>
                  <a:lnTo>
                    <a:pt x="3149" y="2521"/>
                  </a:lnTo>
                  <a:lnTo>
                    <a:pt x="3111" y="2536"/>
                  </a:lnTo>
                  <a:lnTo>
                    <a:pt x="3073" y="2547"/>
                  </a:lnTo>
                  <a:lnTo>
                    <a:pt x="3032" y="2549"/>
                  </a:lnTo>
                  <a:lnTo>
                    <a:pt x="63" y="2549"/>
                  </a:lnTo>
                  <a:lnTo>
                    <a:pt x="43" y="2547"/>
                  </a:lnTo>
                  <a:lnTo>
                    <a:pt x="26" y="2541"/>
                  </a:lnTo>
                  <a:lnTo>
                    <a:pt x="14" y="2532"/>
                  </a:lnTo>
                  <a:lnTo>
                    <a:pt x="7" y="2519"/>
                  </a:lnTo>
                  <a:lnTo>
                    <a:pt x="2" y="2504"/>
                  </a:lnTo>
                  <a:lnTo>
                    <a:pt x="0" y="2487"/>
                  </a:lnTo>
                  <a:lnTo>
                    <a:pt x="1" y="2468"/>
                  </a:lnTo>
                  <a:lnTo>
                    <a:pt x="4" y="2448"/>
                  </a:lnTo>
                  <a:lnTo>
                    <a:pt x="7" y="2427"/>
                  </a:lnTo>
                  <a:lnTo>
                    <a:pt x="13" y="2404"/>
                  </a:lnTo>
                  <a:lnTo>
                    <a:pt x="21" y="2375"/>
                  </a:lnTo>
                  <a:lnTo>
                    <a:pt x="30" y="2347"/>
                  </a:lnTo>
                  <a:lnTo>
                    <a:pt x="38" y="2320"/>
                  </a:lnTo>
                  <a:lnTo>
                    <a:pt x="46" y="2296"/>
                  </a:lnTo>
                  <a:lnTo>
                    <a:pt x="53" y="2277"/>
                  </a:lnTo>
                  <a:lnTo>
                    <a:pt x="62" y="2263"/>
                  </a:lnTo>
                  <a:lnTo>
                    <a:pt x="69" y="2253"/>
                  </a:lnTo>
                  <a:lnTo>
                    <a:pt x="91" y="2238"/>
                  </a:lnTo>
                  <a:lnTo>
                    <a:pt x="113" y="2226"/>
                  </a:lnTo>
                  <a:lnTo>
                    <a:pt x="132" y="2219"/>
                  </a:lnTo>
                  <a:lnTo>
                    <a:pt x="150" y="2215"/>
                  </a:lnTo>
                  <a:lnTo>
                    <a:pt x="167" y="2213"/>
                  </a:lnTo>
                  <a:lnTo>
                    <a:pt x="185" y="2211"/>
                  </a:lnTo>
                  <a:lnTo>
                    <a:pt x="202" y="2210"/>
                  </a:lnTo>
                  <a:lnTo>
                    <a:pt x="221" y="2209"/>
                  </a:lnTo>
                  <a:lnTo>
                    <a:pt x="239" y="2204"/>
                  </a:lnTo>
                  <a:lnTo>
                    <a:pt x="260" y="2197"/>
                  </a:lnTo>
                  <a:lnTo>
                    <a:pt x="281" y="2186"/>
                  </a:lnTo>
                  <a:lnTo>
                    <a:pt x="306" y="2170"/>
                  </a:lnTo>
                  <a:lnTo>
                    <a:pt x="308" y="2169"/>
                  </a:lnTo>
                  <a:lnTo>
                    <a:pt x="310" y="2166"/>
                  </a:lnTo>
                  <a:lnTo>
                    <a:pt x="312" y="2163"/>
                  </a:lnTo>
                  <a:lnTo>
                    <a:pt x="316" y="2159"/>
                  </a:lnTo>
                  <a:lnTo>
                    <a:pt x="319" y="2154"/>
                  </a:lnTo>
                  <a:lnTo>
                    <a:pt x="370" y="2087"/>
                  </a:lnTo>
                  <a:lnTo>
                    <a:pt x="425" y="2015"/>
                  </a:lnTo>
                  <a:lnTo>
                    <a:pt x="486" y="1942"/>
                  </a:lnTo>
                  <a:lnTo>
                    <a:pt x="550" y="1867"/>
                  </a:lnTo>
                  <a:lnTo>
                    <a:pt x="620" y="1789"/>
                  </a:lnTo>
                  <a:lnTo>
                    <a:pt x="693" y="1712"/>
                  </a:lnTo>
                  <a:lnTo>
                    <a:pt x="1221" y="1712"/>
                  </a:lnTo>
                  <a:lnTo>
                    <a:pt x="1278" y="1710"/>
                  </a:lnTo>
                  <a:lnTo>
                    <a:pt x="1332" y="1701"/>
                  </a:lnTo>
                  <a:lnTo>
                    <a:pt x="1387" y="1688"/>
                  </a:lnTo>
                  <a:lnTo>
                    <a:pt x="1440" y="1669"/>
                  </a:lnTo>
                  <a:lnTo>
                    <a:pt x="1491" y="1647"/>
                  </a:lnTo>
                  <a:lnTo>
                    <a:pt x="1540" y="1619"/>
                  </a:lnTo>
                  <a:lnTo>
                    <a:pt x="1585" y="1586"/>
                  </a:lnTo>
                  <a:lnTo>
                    <a:pt x="1629" y="1549"/>
                  </a:lnTo>
                  <a:lnTo>
                    <a:pt x="1667" y="1509"/>
                  </a:lnTo>
                  <a:lnTo>
                    <a:pt x="1703" y="1464"/>
                  </a:lnTo>
                  <a:lnTo>
                    <a:pt x="1732" y="1417"/>
                  </a:lnTo>
                  <a:lnTo>
                    <a:pt x="1758" y="1367"/>
                  </a:lnTo>
                  <a:lnTo>
                    <a:pt x="1779" y="1315"/>
                  </a:lnTo>
                  <a:lnTo>
                    <a:pt x="1794" y="1260"/>
                  </a:lnTo>
                  <a:lnTo>
                    <a:pt x="1805" y="1203"/>
                  </a:lnTo>
                  <a:lnTo>
                    <a:pt x="1808" y="1146"/>
                  </a:lnTo>
                  <a:lnTo>
                    <a:pt x="1806" y="1092"/>
                  </a:lnTo>
                  <a:lnTo>
                    <a:pt x="1799" y="1037"/>
                  </a:lnTo>
                  <a:lnTo>
                    <a:pt x="1784" y="983"/>
                  </a:lnTo>
                  <a:lnTo>
                    <a:pt x="1878" y="951"/>
                  </a:lnTo>
                  <a:lnTo>
                    <a:pt x="1974" y="923"/>
                  </a:lnTo>
                  <a:lnTo>
                    <a:pt x="2073" y="898"/>
                  </a:lnTo>
                  <a:lnTo>
                    <a:pt x="2173" y="876"/>
                  </a:lnTo>
                  <a:lnTo>
                    <a:pt x="2276" y="860"/>
                  </a:lnTo>
                  <a:lnTo>
                    <a:pt x="2382" y="848"/>
                  </a:lnTo>
                  <a:lnTo>
                    <a:pt x="2490" y="839"/>
                  </a:lnTo>
                  <a:lnTo>
                    <a:pt x="2600" y="836"/>
                  </a:lnTo>
                  <a:lnTo>
                    <a:pt x="2678" y="839"/>
                  </a:lnTo>
                  <a:lnTo>
                    <a:pt x="2754" y="849"/>
                  </a:lnTo>
                  <a:lnTo>
                    <a:pt x="2829" y="866"/>
                  </a:lnTo>
                  <a:lnTo>
                    <a:pt x="2901" y="888"/>
                  </a:lnTo>
                  <a:lnTo>
                    <a:pt x="2969" y="916"/>
                  </a:lnTo>
                  <a:lnTo>
                    <a:pt x="3036" y="950"/>
                  </a:lnTo>
                  <a:lnTo>
                    <a:pt x="3098" y="989"/>
                  </a:lnTo>
                  <a:lnTo>
                    <a:pt x="3156" y="1033"/>
                  </a:lnTo>
                  <a:lnTo>
                    <a:pt x="3212" y="1082"/>
                  </a:lnTo>
                  <a:lnTo>
                    <a:pt x="3261" y="1135"/>
                  </a:lnTo>
                  <a:lnTo>
                    <a:pt x="3307" y="1193"/>
                  </a:lnTo>
                  <a:lnTo>
                    <a:pt x="3348" y="1254"/>
                  </a:lnTo>
                  <a:lnTo>
                    <a:pt x="3383" y="1319"/>
                  </a:lnTo>
                  <a:lnTo>
                    <a:pt x="3412" y="1386"/>
                  </a:lnTo>
                  <a:lnTo>
                    <a:pt x="3437" y="1458"/>
                  </a:lnTo>
                  <a:lnTo>
                    <a:pt x="3454" y="1531"/>
                  </a:lnTo>
                  <a:lnTo>
                    <a:pt x="3466" y="1607"/>
                  </a:lnTo>
                  <a:lnTo>
                    <a:pt x="3469" y="1685"/>
                  </a:lnTo>
                  <a:lnTo>
                    <a:pt x="3467" y="1763"/>
                  </a:lnTo>
                  <a:lnTo>
                    <a:pt x="3457" y="1840"/>
                  </a:lnTo>
                  <a:lnTo>
                    <a:pt x="3441" y="1914"/>
                  </a:lnTo>
                  <a:lnTo>
                    <a:pt x="3467" y="1889"/>
                  </a:lnTo>
                  <a:lnTo>
                    <a:pt x="3493" y="1861"/>
                  </a:lnTo>
                  <a:lnTo>
                    <a:pt x="3519" y="1831"/>
                  </a:lnTo>
                  <a:lnTo>
                    <a:pt x="3544" y="1800"/>
                  </a:lnTo>
                  <a:lnTo>
                    <a:pt x="3568" y="1767"/>
                  </a:lnTo>
                  <a:lnTo>
                    <a:pt x="3590" y="1731"/>
                  </a:lnTo>
                  <a:lnTo>
                    <a:pt x="3610" y="1693"/>
                  </a:lnTo>
                  <a:lnTo>
                    <a:pt x="3628" y="1654"/>
                  </a:lnTo>
                  <a:lnTo>
                    <a:pt x="3645" y="1613"/>
                  </a:lnTo>
                  <a:lnTo>
                    <a:pt x="3658" y="1569"/>
                  </a:lnTo>
                  <a:lnTo>
                    <a:pt x="3667" y="1524"/>
                  </a:lnTo>
                  <a:lnTo>
                    <a:pt x="3673" y="1478"/>
                  </a:lnTo>
                  <a:lnTo>
                    <a:pt x="3676" y="1429"/>
                  </a:lnTo>
                  <a:lnTo>
                    <a:pt x="3675" y="1378"/>
                  </a:lnTo>
                  <a:lnTo>
                    <a:pt x="3669" y="1326"/>
                  </a:lnTo>
                  <a:lnTo>
                    <a:pt x="3657" y="1271"/>
                  </a:lnTo>
                  <a:lnTo>
                    <a:pt x="3641" y="1215"/>
                  </a:lnTo>
                  <a:lnTo>
                    <a:pt x="3619" y="1157"/>
                  </a:lnTo>
                  <a:lnTo>
                    <a:pt x="3592" y="1096"/>
                  </a:lnTo>
                  <a:lnTo>
                    <a:pt x="3557" y="1036"/>
                  </a:lnTo>
                  <a:lnTo>
                    <a:pt x="3517" y="971"/>
                  </a:lnTo>
                  <a:lnTo>
                    <a:pt x="3469" y="906"/>
                  </a:lnTo>
                  <a:lnTo>
                    <a:pt x="3421" y="841"/>
                  </a:lnTo>
                  <a:lnTo>
                    <a:pt x="3377" y="778"/>
                  </a:lnTo>
                  <a:lnTo>
                    <a:pt x="3337" y="717"/>
                  </a:lnTo>
                  <a:lnTo>
                    <a:pt x="3304" y="661"/>
                  </a:lnTo>
                  <a:lnTo>
                    <a:pt x="3276" y="606"/>
                  </a:lnTo>
                  <a:lnTo>
                    <a:pt x="3251" y="555"/>
                  </a:lnTo>
                  <a:lnTo>
                    <a:pt x="3231" y="508"/>
                  </a:lnTo>
                  <a:lnTo>
                    <a:pt x="3214" y="461"/>
                  </a:lnTo>
                  <a:lnTo>
                    <a:pt x="3202" y="419"/>
                  </a:lnTo>
                  <a:lnTo>
                    <a:pt x="3193" y="378"/>
                  </a:lnTo>
                  <a:lnTo>
                    <a:pt x="3188" y="340"/>
                  </a:lnTo>
                  <a:lnTo>
                    <a:pt x="3184" y="306"/>
                  </a:lnTo>
                  <a:lnTo>
                    <a:pt x="3184" y="272"/>
                  </a:lnTo>
                  <a:lnTo>
                    <a:pt x="3187" y="241"/>
                  </a:lnTo>
                  <a:lnTo>
                    <a:pt x="3191" y="213"/>
                  </a:lnTo>
                  <a:lnTo>
                    <a:pt x="3199" y="187"/>
                  </a:lnTo>
                  <a:lnTo>
                    <a:pt x="3207" y="163"/>
                  </a:lnTo>
                  <a:lnTo>
                    <a:pt x="3216" y="140"/>
                  </a:lnTo>
                  <a:lnTo>
                    <a:pt x="3227" y="120"/>
                  </a:lnTo>
                  <a:lnTo>
                    <a:pt x="3240" y="101"/>
                  </a:lnTo>
                  <a:lnTo>
                    <a:pt x="3252" y="85"/>
                  </a:lnTo>
                  <a:lnTo>
                    <a:pt x="3265" y="70"/>
                  </a:lnTo>
                  <a:lnTo>
                    <a:pt x="3278" y="57"/>
                  </a:lnTo>
                  <a:lnTo>
                    <a:pt x="3292" y="45"/>
                  </a:lnTo>
                  <a:lnTo>
                    <a:pt x="3304" y="35"/>
                  </a:lnTo>
                  <a:lnTo>
                    <a:pt x="3317" y="26"/>
                  </a:lnTo>
                  <a:lnTo>
                    <a:pt x="3328" y="19"/>
                  </a:lnTo>
                  <a:lnTo>
                    <a:pt x="3339" y="13"/>
                  </a:lnTo>
                  <a:lnTo>
                    <a:pt x="3348" y="8"/>
                  </a:lnTo>
                  <a:lnTo>
                    <a:pt x="3355" y="5"/>
                  </a:lnTo>
                  <a:lnTo>
                    <a:pt x="3361" y="3"/>
                  </a:lnTo>
                  <a:lnTo>
                    <a:pt x="3365" y="1"/>
                  </a:lnTo>
                  <a:lnTo>
                    <a:pt x="33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788987" y="2481263"/>
              <a:ext cx="1370013" cy="1273175"/>
            </a:xfrm>
            <a:custGeom>
              <a:avLst/>
              <a:gdLst>
                <a:gd name="T0" fmla="*/ 439 w 863"/>
                <a:gd name="T1" fmla="*/ 0 h 802"/>
                <a:gd name="T2" fmla="*/ 483 w 863"/>
                <a:gd name="T3" fmla="*/ 2 h 802"/>
                <a:gd name="T4" fmla="*/ 527 w 863"/>
                <a:gd name="T5" fmla="*/ 9 h 802"/>
                <a:gd name="T6" fmla="*/ 570 w 863"/>
                <a:gd name="T7" fmla="*/ 19 h 802"/>
                <a:gd name="T8" fmla="*/ 613 w 863"/>
                <a:gd name="T9" fmla="*/ 35 h 802"/>
                <a:gd name="T10" fmla="*/ 653 w 863"/>
                <a:gd name="T11" fmla="*/ 54 h 802"/>
                <a:gd name="T12" fmla="*/ 691 w 863"/>
                <a:gd name="T13" fmla="*/ 77 h 802"/>
                <a:gd name="T14" fmla="*/ 728 w 863"/>
                <a:gd name="T15" fmla="*/ 103 h 802"/>
                <a:gd name="T16" fmla="*/ 760 w 863"/>
                <a:gd name="T17" fmla="*/ 132 h 802"/>
                <a:gd name="T18" fmla="*/ 789 w 863"/>
                <a:gd name="T19" fmla="*/ 166 h 802"/>
                <a:gd name="T20" fmla="*/ 814 w 863"/>
                <a:gd name="T21" fmla="*/ 203 h 802"/>
                <a:gd name="T22" fmla="*/ 835 w 863"/>
                <a:gd name="T23" fmla="*/ 242 h 802"/>
                <a:gd name="T24" fmla="*/ 850 w 863"/>
                <a:gd name="T25" fmla="*/ 285 h 802"/>
                <a:gd name="T26" fmla="*/ 859 w 863"/>
                <a:gd name="T27" fmla="*/ 326 h 802"/>
                <a:gd name="T28" fmla="*/ 863 w 863"/>
                <a:gd name="T29" fmla="*/ 371 h 802"/>
                <a:gd name="T30" fmla="*/ 861 w 863"/>
                <a:gd name="T31" fmla="*/ 419 h 802"/>
                <a:gd name="T32" fmla="*/ 852 w 863"/>
                <a:gd name="T33" fmla="*/ 469 h 802"/>
                <a:gd name="T34" fmla="*/ 837 w 863"/>
                <a:gd name="T35" fmla="*/ 520 h 802"/>
                <a:gd name="T36" fmla="*/ 816 w 863"/>
                <a:gd name="T37" fmla="*/ 569 h 802"/>
                <a:gd name="T38" fmla="*/ 788 w 863"/>
                <a:gd name="T39" fmla="*/ 614 h 802"/>
                <a:gd name="T40" fmla="*/ 756 w 863"/>
                <a:gd name="T41" fmla="*/ 656 h 802"/>
                <a:gd name="T42" fmla="*/ 719 w 863"/>
                <a:gd name="T43" fmla="*/ 692 h 802"/>
                <a:gd name="T44" fmla="*/ 678 w 863"/>
                <a:gd name="T45" fmla="*/ 724 h 802"/>
                <a:gd name="T46" fmla="*/ 634 w 863"/>
                <a:gd name="T47" fmla="*/ 751 h 802"/>
                <a:gd name="T48" fmla="*/ 586 w 863"/>
                <a:gd name="T49" fmla="*/ 772 h 802"/>
                <a:gd name="T50" fmla="*/ 535 w 863"/>
                <a:gd name="T51" fmla="*/ 789 h 802"/>
                <a:gd name="T52" fmla="*/ 483 w 863"/>
                <a:gd name="T53" fmla="*/ 798 h 802"/>
                <a:gd name="T54" fmla="*/ 429 w 863"/>
                <a:gd name="T55" fmla="*/ 802 h 802"/>
                <a:gd name="T56" fmla="*/ 19 w 863"/>
                <a:gd name="T57" fmla="*/ 802 h 802"/>
                <a:gd name="T58" fmla="*/ 19 w 863"/>
                <a:gd name="T59" fmla="*/ 798 h 802"/>
                <a:gd name="T60" fmla="*/ 17 w 863"/>
                <a:gd name="T61" fmla="*/ 789 h 802"/>
                <a:gd name="T62" fmla="*/ 14 w 863"/>
                <a:gd name="T63" fmla="*/ 773 h 802"/>
                <a:gd name="T64" fmla="*/ 11 w 863"/>
                <a:gd name="T65" fmla="*/ 752 h 802"/>
                <a:gd name="T66" fmla="*/ 7 w 863"/>
                <a:gd name="T67" fmla="*/ 726 h 802"/>
                <a:gd name="T68" fmla="*/ 3 w 863"/>
                <a:gd name="T69" fmla="*/ 695 h 802"/>
                <a:gd name="T70" fmla="*/ 1 w 863"/>
                <a:gd name="T71" fmla="*/ 660 h 802"/>
                <a:gd name="T72" fmla="*/ 0 w 863"/>
                <a:gd name="T73" fmla="*/ 623 h 802"/>
                <a:gd name="T74" fmla="*/ 0 w 863"/>
                <a:gd name="T75" fmla="*/ 582 h 802"/>
                <a:gd name="T76" fmla="*/ 2 w 863"/>
                <a:gd name="T77" fmla="*/ 539 h 802"/>
                <a:gd name="T78" fmla="*/ 7 w 863"/>
                <a:gd name="T79" fmla="*/ 494 h 802"/>
                <a:gd name="T80" fmla="*/ 13 w 863"/>
                <a:gd name="T81" fmla="*/ 447 h 802"/>
                <a:gd name="T82" fmla="*/ 24 w 863"/>
                <a:gd name="T83" fmla="*/ 400 h 802"/>
                <a:gd name="T84" fmla="*/ 37 w 863"/>
                <a:gd name="T85" fmla="*/ 351 h 802"/>
                <a:gd name="T86" fmla="*/ 53 w 863"/>
                <a:gd name="T87" fmla="*/ 304 h 802"/>
                <a:gd name="T88" fmla="*/ 75 w 863"/>
                <a:gd name="T89" fmla="*/ 256 h 802"/>
                <a:gd name="T90" fmla="*/ 101 w 863"/>
                <a:gd name="T91" fmla="*/ 210 h 802"/>
                <a:gd name="T92" fmla="*/ 132 w 863"/>
                <a:gd name="T93" fmla="*/ 165 h 802"/>
                <a:gd name="T94" fmla="*/ 167 w 863"/>
                <a:gd name="T95" fmla="*/ 121 h 802"/>
                <a:gd name="T96" fmla="*/ 209 w 863"/>
                <a:gd name="T97" fmla="*/ 80 h 802"/>
                <a:gd name="T98" fmla="*/ 242 w 863"/>
                <a:gd name="T99" fmla="*/ 55 h 802"/>
                <a:gd name="T100" fmla="*/ 279 w 863"/>
                <a:gd name="T101" fmla="*/ 35 h 802"/>
                <a:gd name="T102" fmla="*/ 317 w 863"/>
                <a:gd name="T103" fmla="*/ 19 h 802"/>
                <a:gd name="T104" fmla="*/ 356 w 863"/>
                <a:gd name="T105" fmla="*/ 9 h 802"/>
                <a:gd name="T106" fmla="*/ 398 w 863"/>
                <a:gd name="T107" fmla="*/ 2 h 802"/>
                <a:gd name="T108" fmla="*/ 439 w 863"/>
                <a:gd name="T109" fmla="*/ 0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63" h="802">
                  <a:moveTo>
                    <a:pt x="439" y="0"/>
                  </a:moveTo>
                  <a:lnTo>
                    <a:pt x="483" y="2"/>
                  </a:lnTo>
                  <a:lnTo>
                    <a:pt x="527" y="9"/>
                  </a:lnTo>
                  <a:lnTo>
                    <a:pt x="570" y="19"/>
                  </a:lnTo>
                  <a:lnTo>
                    <a:pt x="613" y="35"/>
                  </a:lnTo>
                  <a:lnTo>
                    <a:pt x="653" y="54"/>
                  </a:lnTo>
                  <a:lnTo>
                    <a:pt x="691" y="77"/>
                  </a:lnTo>
                  <a:lnTo>
                    <a:pt x="728" y="103"/>
                  </a:lnTo>
                  <a:lnTo>
                    <a:pt x="760" y="132"/>
                  </a:lnTo>
                  <a:lnTo>
                    <a:pt x="789" y="166"/>
                  </a:lnTo>
                  <a:lnTo>
                    <a:pt x="814" y="203"/>
                  </a:lnTo>
                  <a:lnTo>
                    <a:pt x="835" y="242"/>
                  </a:lnTo>
                  <a:lnTo>
                    <a:pt x="850" y="285"/>
                  </a:lnTo>
                  <a:lnTo>
                    <a:pt x="859" y="326"/>
                  </a:lnTo>
                  <a:lnTo>
                    <a:pt x="863" y="371"/>
                  </a:lnTo>
                  <a:lnTo>
                    <a:pt x="861" y="419"/>
                  </a:lnTo>
                  <a:lnTo>
                    <a:pt x="852" y="469"/>
                  </a:lnTo>
                  <a:lnTo>
                    <a:pt x="837" y="520"/>
                  </a:lnTo>
                  <a:lnTo>
                    <a:pt x="816" y="569"/>
                  </a:lnTo>
                  <a:lnTo>
                    <a:pt x="788" y="614"/>
                  </a:lnTo>
                  <a:lnTo>
                    <a:pt x="756" y="656"/>
                  </a:lnTo>
                  <a:lnTo>
                    <a:pt x="719" y="692"/>
                  </a:lnTo>
                  <a:lnTo>
                    <a:pt x="678" y="724"/>
                  </a:lnTo>
                  <a:lnTo>
                    <a:pt x="634" y="751"/>
                  </a:lnTo>
                  <a:lnTo>
                    <a:pt x="586" y="772"/>
                  </a:lnTo>
                  <a:lnTo>
                    <a:pt x="535" y="789"/>
                  </a:lnTo>
                  <a:lnTo>
                    <a:pt x="483" y="798"/>
                  </a:lnTo>
                  <a:lnTo>
                    <a:pt x="429" y="802"/>
                  </a:lnTo>
                  <a:lnTo>
                    <a:pt x="19" y="802"/>
                  </a:lnTo>
                  <a:lnTo>
                    <a:pt x="19" y="798"/>
                  </a:lnTo>
                  <a:lnTo>
                    <a:pt x="17" y="789"/>
                  </a:lnTo>
                  <a:lnTo>
                    <a:pt x="14" y="773"/>
                  </a:lnTo>
                  <a:lnTo>
                    <a:pt x="11" y="752"/>
                  </a:lnTo>
                  <a:lnTo>
                    <a:pt x="7" y="726"/>
                  </a:lnTo>
                  <a:lnTo>
                    <a:pt x="3" y="695"/>
                  </a:lnTo>
                  <a:lnTo>
                    <a:pt x="1" y="660"/>
                  </a:lnTo>
                  <a:lnTo>
                    <a:pt x="0" y="623"/>
                  </a:lnTo>
                  <a:lnTo>
                    <a:pt x="0" y="582"/>
                  </a:lnTo>
                  <a:lnTo>
                    <a:pt x="2" y="539"/>
                  </a:lnTo>
                  <a:lnTo>
                    <a:pt x="7" y="494"/>
                  </a:lnTo>
                  <a:lnTo>
                    <a:pt x="13" y="447"/>
                  </a:lnTo>
                  <a:lnTo>
                    <a:pt x="24" y="400"/>
                  </a:lnTo>
                  <a:lnTo>
                    <a:pt x="37" y="351"/>
                  </a:lnTo>
                  <a:lnTo>
                    <a:pt x="53" y="304"/>
                  </a:lnTo>
                  <a:lnTo>
                    <a:pt x="75" y="256"/>
                  </a:lnTo>
                  <a:lnTo>
                    <a:pt x="101" y="210"/>
                  </a:lnTo>
                  <a:lnTo>
                    <a:pt x="132" y="165"/>
                  </a:lnTo>
                  <a:lnTo>
                    <a:pt x="167" y="121"/>
                  </a:lnTo>
                  <a:lnTo>
                    <a:pt x="209" y="80"/>
                  </a:lnTo>
                  <a:lnTo>
                    <a:pt x="242" y="55"/>
                  </a:lnTo>
                  <a:lnTo>
                    <a:pt x="279" y="35"/>
                  </a:lnTo>
                  <a:lnTo>
                    <a:pt x="317" y="19"/>
                  </a:lnTo>
                  <a:lnTo>
                    <a:pt x="356" y="9"/>
                  </a:lnTo>
                  <a:lnTo>
                    <a:pt x="398" y="2"/>
                  </a:lnTo>
                  <a:lnTo>
                    <a:pt x="4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Freeform 12"/>
          <p:cNvSpPr>
            <a:spLocks noEditPoints="1"/>
          </p:cNvSpPr>
          <p:nvPr/>
        </p:nvSpPr>
        <p:spPr bwMode="auto">
          <a:xfrm>
            <a:off x="762410" y="3874771"/>
            <a:ext cx="2835354" cy="2260600"/>
          </a:xfrm>
          <a:custGeom>
            <a:avLst/>
            <a:gdLst>
              <a:gd name="T0" fmla="*/ 1948 w 3690"/>
              <a:gd name="T1" fmla="*/ 2640 h 2942"/>
              <a:gd name="T2" fmla="*/ 2027 w 3690"/>
              <a:gd name="T3" fmla="*/ 2780 h 2942"/>
              <a:gd name="T4" fmla="*/ 2053 w 3690"/>
              <a:gd name="T5" fmla="*/ 2618 h 2942"/>
              <a:gd name="T6" fmla="*/ 2015 w 3690"/>
              <a:gd name="T7" fmla="*/ 2263 h 2942"/>
              <a:gd name="T8" fmla="*/ 3679 w 3690"/>
              <a:gd name="T9" fmla="*/ 62 h 2942"/>
              <a:gd name="T10" fmla="*/ 3641 w 3690"/>
              <a:gd name="T11" fmla="*/ 129 h 2942"/>
              <a:gd name="T12" fmla="*/ 3451 w 3690"/>
              <a:gd name="T13" fmla="*/ 352 h 2942"/>
              <a:gd name="T14" fmla="*/ 3474 w 3690"/>
              <a:gd name="T15" fmla="*/ 651 h 2942"/>
              <a:gd name="T16" fmla="*/ 3470 w 3690"/>
              <a:gd name="T17" fmla="*/ 915 h 2942"/>
              <a:gd name="T18" fmla="*/ 3276 w 3690"/>
              <a:gd name="T19" fmla="*/ 1091 h 2942"/>
              <a:gd name="T20" fmla="*/ 3322 w 3690"/>
              <a:gd name="T21" fmla="*/ 1106 h 2942"/>
              <a:gd name="T22" fmla="*/ 3373 w 3690"/>
              <a:gd name="T23" fmla="*/ 1133 h 2942"/>
              <a:gd name="T24" fmla="*/ 3552 w 3690"/>
              <a:gd name="T25" fmla="*/ 1122 h 2942"/>
              <a:gd name="T26" fmla="*/ 3567 w 3690"/>
              <a:gd name="T27" fmla="*/ 1176 h 2942"/>
              <a:gd name="T28" fmla="*/ 3297 w 3690"/>
              <a:gd name="T29" fmla="*/ 1242 h 2942"/>
              <a:gd name="T30" fmla="*/ 3086 w 3690"/>
              <a:gd name="T31" fmla="*/ 1216 h 2942"/>
              <a:gd name="T32" fmla="*/ 3051 w 3690"/>
              <a:gd name="T33" fmla="*/ 1256 h 2942"/>
              <a:gd name="T34" fmla="*/ 2931 w 3690"/>
              <a:gd name="T35" fmla="*/ 1229 h 2942"/>
              <a:gd name="T36" fmla="*/ 2816 w 3690"/>
              <a:gd name="T37" fmla="*/ 1271 h 2942"/>
              <a:gd name="T38" fmla="*/ 2705 w 3690"/>
              <a:gd name="T39" fmla="*/ 1369 h 2942"/>
              <a:gd name="T40" fmla="*/ 2781 w 3690"/>
              <a:gd name="T41" fmla="*/ 1510 h 2942"/>
              <a:gd name="T42" fmla="*/ 2690 w 3690"/>
              <a:gd name="T43" fmla="*/ 1466 h 2942"/>
              <a:gd name="T44" fmla="*/ 2288 w 3690"/>
              <a:gd name="T45" fmla="*/ 1575 h 2942"/>
              <a:gd name="T46" fmla="*/ 2300 w 3690"/>
              <a:gd name="T47" fmla="*/ 1864 h 2942"/>
              <a:gd name="T48" fmla="*/ 2283 w 3690"/>
              <a:gd name="T49" fmla="*/ 2341 h 2942"/>
              <a:gd name="T50" fmla="*/ 2332 w 3690"/>
              <a:gd name="T51" fmla="*/ 2701 h 2942"/>
              <a:gd name="T52" fmla="*/ 2410 w 3690"/>
              <a:gd name="T53" fmla="*/ 2783 h 2942"/>
              <a:gd name="T54" fmla="*/ 2402 w 3690"/>
              <a:gd name="T55" fmla="*/ 2864 h 2942"/>
              <a:gd name="T56" fmla="*/ 2094 w 3690"/>
              <a:gd name="T57" fmla="*/ 2883 h 2942"/>
              <a:gd name="T58" fmla="*/ 1910 w 3690"/>
              <a:gd name="T59" fmla="*/ 2864 h 2942"/>
              <a:gd name="T60" fmla="*/ 1678 w 3690"/>
              <a:gd name="T61" fmla="*/ 2778 h 2942"/>
              <a:gd name="T62" fmla="*/ 1707 w 3690"/>
              <a:gd name="T63" fmla="*/ 2544 h 2942"/>
              <a:gd name="T64" fmla="*/ 1678 w 3690"/>
              <a:gd name="T65" fmla="*/ 2050 h 2942"/>
              <a:gd name="T66" fmla="*/ 1476 w 3690"/>
              <a:gd name="T67" fmla="*/ 2061 h 2942"/>
              <a:gd name="T68" fmla="*/ 1068 w 3690"/>
              <a:gd name="T69" fmla="*/ 2074 h 2942"/>
              <a:gd name="T70" fmla="*/ 967 w 3690"/>
              <a:gd name="T71" fmla="*/ 2134 h 2942"/>
              <a:gd name="T72" fmla="*/ 759 w 3690"/>
              <a:gd name="T73" fmla="*/ 2404 h 2942"/>
              <a:gd name="T74" fmla="*/ 675 w 3690"/>
              <a:gd name="T75" fmla="*/ 2637 h 2942"/>
              <a:gd name="T76" fmla="*/ 812 w 3690"/>
              <a:gd name="T77" fmla="*/ 2820 h 2942"/>
              <a:gd name="T78" fmla="*/ 795 w 3690"/>
              <a:gd name="T79" fmla="*/ 2920 h 2942"/>
              <a:gd name="T80" fmla="*/ 487 w 3690"/>
              <a:gd name="T81" fmla="*/ 2938 h 2942"/>
              <a:gd name="T82" fmla="*/ 400 w 3690"/>
              <a:gd name="T83" fmla="*/ 2829 h 2942"/>
              <a:gd name="T84" fmla="*/ 402 w 3690"/>
              <a:gd name="T85" fmla="*/ 2472 h 2942"/>
              <a:gd name="T86" fmla="*/ 476 w 3690"/>
              <a:gd name="T87" fmla="*/ 2121 h 2942"/>
              <a:gd name="T88" fmla="*/ 436 w 3690"/>
              <a:gd name="T89" fmla="*/ 1513 h 2942"/>
              <a:gd name="T90" fmla="*/ 301 w 3690"/>
              <a:gd name="T91" fmla="*/ 1787 h 2942"/>
              <a:gd name="T92" fmla="*/ 99 w 3690"/>
              <a:gd name="T93" fmla="*/ 2086 h 2942"/>
              <a:gd name="T94" fmla="*/ 11 w 3690"/>
              <a:gd name="T95" fmla="*/ 2116 h 2942"/>
              <a:gd name="T96" fmla="*/ 131 w 3690"/>
              <a:gd name="T97" fmla="*/ 1996 h 2942"/>
              <a:gd name="T98" fmla="*/ 299 w 3690"/>
              <a:gd name="T99" fmla="*/ 1634 h 2942"/>
              <a:gd name="T100" fmla="*/ 454 w 3690"/>
              <a:gd name="T101" fmla="*/ 1191 h 2942"/>
              <a:gd name="T102" fmla="*/ 744 w 3690"/>
              <a:gd name="T103" fmla="*/ 859 h 2942"/>
              <a:gd name="T104" fmla="*/ 1126 w 3690"/>
              <a:gd name="T105" fmla="*/ 670 h 2942"/>
              <a:gd name="T106" fmla="*/ 1453 w 3690"/>
              <a:gd name="T107" fmla="*/ 696 h 2942"/>
              <a:gd name="T108" fmla="*/ 1724 w 3690"/>
              <a:gd name="T109" fmla="*/ 642 h 2942"/>
              <a:gd name="T110" fmla="*/ 2099 w 3690"/>
              <a:gd name="T111" fmla="*/ 691 h 2942"/>
              <a:gd name="T112" fmla="*/ 2231 w 3690"/>
              <a:gd name="T113" fmla="*/ 710 h 2942"/>
              <a:gd name="T114" fmla="*/ 2592 w 3690"/>
              <a:gd name="T115" fmla="*/ 565 h 2942"/>
              <a:gd name="T116" fmla="*/ 2915 w 3690"/>
              <a:gd name="T117" fmla="*/ 717 h 2942"/>
              <a:gd name="T118" fmla="*/ 3130 w 3690"/>
              <a:gd name="T119" fmla="*/ 836 h 2942"/>
              <a:gd name="T120" fmla="*/ 3229 w 3690"/>
              <a:gd name="T121" fmla="*/ 736 h 2942"/>
              <a:gd name="T122" fmla="*/ 3259 w 3690"/>
              <a:gd name="T123" fmla="*/ 349 h 2942"/>
              <a:gd name="T124" fmla="*/ 3468 w 3690"/>
              <a:gd name="T125" fmla="*/ 84 h 2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690" h="2942">
                <a:moveTo>
                  <a:pt x="2012" y="2263"/>
                </a:moveTo>
                <a:lnTo>
                  <a:pt x="1995" y="2401"/>
                </a:lnTo>
                <a:lnTo>
                  <a:pt x="1984" y="2483"/>
                </a:lnTo>
                <a:lnTo>
                  <a:pt x="1971" y="2566"/>
                </a:lnTo>
                <a:lnTo>
                  <a:pt x="1967" y="2586"/>
                </a:lnTo>
                <a:lnTo>
                  <a:pt x="1961" y="2605"/>
                </a:lnTo>
                <a:lnTo>
                  <a:pt x="1953" y="2624"/>
                </a:lnTo>
                <a:lnTo>
                  <a:pt x="1948" y="2640"/>
                </a:lnTo>
                <a:lnTo>
                  <a:pt x="1947" y="2655"/>
                </a:lnTo>
                <a:lnTo>
                  <a:pt x="1949" y="2668"/>
                </a:lnTo>
                <a:lnTo>
                  <a:pt x="1954" y="2682"/>
                </a:lnTo>
                <a:lnTo>
                  <a:pt x="1961" y="2694"/>
                </a:lnTo>
                <a:lnTo>
                  <a:pt x="1971" y="2706"/>
                </a:lnTo>
                <a:lnTo>
                  <a:pt x="1996" y="2740"/>
                </a:lnTo>
                <a:lnTo>
                  <a:pt x="2022" y="2772"/>
                </a:lnTo>
                <a:lnTo>
                  <a:pt x="2027" y="2780"/>
                </a:lnTo>
                <a:lnTo>
                  <a:pt x="2033" y="2787"/>
                </a:lnTo>
                <a:lnTo>
                  <a:pt x="2042" y="2797"/>
                </a:lnTo>
                <a:lnTo>
                  <a:pt x="2051" y="2760"/>
                </a:lnTo>
                <a:lnTo>
                  <a:pt x="2059" y="2726"/>
                </a:lnTo>
                <a:lnTo>
                  <a:pt x="2063" y="2699"/>
                </a:lnTo>
                <a:lnTo>
                  <a:pt x="2065" y="2671"/>
                </a:lnTo>
                <a:lnTo>
                  <a:pt x="2062" y="2645"/>
                </a:lnTo>
                <a:lnTo>
                  <a:pt x="2053" y="2618"/>
                </a:lnTo>
                <a:lnTo>
                  <a:pt x="2045" y="2594"/>
                </a:lnTo>
                <a:lnTo>
                  <a:pt x="2043" y="2570"/>
                </a:lnTo>
                <a:lnTo>
                  <a:pt x="2044" y="2546"/>
                </a:lnTo>
                <a:lnTo>
                  <a:pt x="2047" y="2521"/>
                </a:lnTo>
                <a:lnTo>
                  <a:pt x="2051" y="2467"/>
                </a:lnTo>
                <a:lnTo>
                  <a:pt x="2047" y="2412"/>
                </a:lnTo>
                <a:lnTo>
                  <a:pt x="2038" y="2358"/>
                </a:lnTo>
                <a:lnTo>
                  <a:pt x="2015" y="2263"/>
                </a:lnTo>
                <a:lnTo>
                  <a:pt x="2012" y="2263"/>
                </a:lnTo>
                <a:close/>
                <a:moveTo>
                  <a:pt x="3657" y="0"/>
                </a:moveTo>
                <a:lnTo>
                  <a:pt x="3666" y="1"/>
                </a:lnTo>
                <a:lnTo>
                  <a:pt x="3672" y="7"/>
                </a:lnTo>
                <a:lnTo>
                  <a:pt x="3678" y="16"/>
                </a:lnTo>
                <a:lnTo>
                  <a:pt x="3679" y="28"/>
                </a:lnTo>
                <a:lnTo>
                  <a:pt x="3679" y="45"/>
                </a:lnTo>
                <a:lnTo>
                  <a:pt x="3679" y="62"/>
                </a:lnTo>
                <a:lnTo>
                  <a:pt x="3681" y="78"/>
                </a:lnTo>
                <a:lnTo>
                  <a:pt x="3688" y="95"/>
                </a:lnTo>
                <a:lnTo>
                  <a:pt x="3690" y="100"/>
                </a:lnTo>
                <a:lnTo>
                  <a:pt x="3690" y="106"/>
                </a:lnTo>
                <a:lnTo>
                  <a:pt x="3688" y="112"/>
                </a:lnTo>
                <a:lnTo>
                  <a:pt x="3680" y="115"/>
                </a:lnTo>
                <a:lnTo>
                  <a:pt x="3661" y="122"/>
                </a:lnTo>
                <a:lnTo>
                  <a:pt x="3641" y="129"/>
                </a:lnTo>
                <a:lnTo>
                  <a:pt x="3608" y="142"/>
                </a:lnTo>
                <a:lnTo>
                  <a:pt x="3577" y="160"/>
                </a:lnTo>
                <a:lnTo>
                  <a:pt x="3550" y="183"/>
                </a:lnTo>
                <a:lnTo>
                  <a:pt x="3528" y="209"/>
                </a:lnTo>
                <a:lnTo>
                  <a:pt x="3507" y="242"/>
                </a:lnTo>
                <a:lnTo>
                  <a:pt x="3488" y="274"/>
                </a:lnTo>
                <a:lnTo>
                  <a:pt x="3466" y="312"/>
                </a:lnTo>
                <a:lnTo>
                  <a:pt x="3451" y="352"/>
                </a:lnTo>
                <a:lnTo>
                  <a:pt x="3440" y="392"/>
                </a:lnTo>
                <a:lnTo>
                  <a:pt x="3432" y="433"/>
                </a:lnTo>
                <a:lnTo>
                  <a:pt x="3429" y="474"/>
                </a:lnTo>
                <a:lnTo>
                  <a:pt x="3433" y="513"/>
                </a:lnTo>
                <a:lnTo>
                  <a:pt x="3441" y="552"/>
                </a:lnTo>
                <a:lnTo>
                  <a:pt x="3453" y="591"/>
                </a:lnTo>
                <a:lnTo>
                  <a:pt x="3463" y="621"/>
                </a:lnTo>
                <a:lnTo>
                  <a:pt x="3474" y="651"/>
                </a:lnTo>
                <a:lnTo>
                  <a:pt x="3484" y="681"/>
                </a:lnTo>
                <a:lnTo>
                  <a:pt x="3491" y="712"/>
                </a:lnTo>
                <a:lnTo>
                  <a:pt x="3496" y="743"/>
                </a:lnTo>
                <a:lnTo>
                  <a:pt x="3496" y="776"/>
                </a:lnTo>
                <a:lnTo>
                  <a:pt x="3496" y="810"/>
                </a:lnTo>
                <a:lnTo>
                  <a:pt x="3492" y="842"/>
                </a:lnTo>
                <a:lnTo>
                  <a:pt x="3484" y="874"/>
                </a:lnTo>
                <a:lnTo>
                  <a:pt x="3470" y="915"/>
                </a:lnTo>
                <a:lnTo>
                  <a:pt x="3452" y="952"/>
                </a:lnTo>
                <a:lnTo>
                  <a:pt x="3429" y="989"/>
                </a:lnTo>
                <a:lnTo>
                  <a:pt x="3409" y="1014"/>
                </a:lnTo>
                <a:lnTo>
                  <a:pt x="3388" y="1037"/>
                </a:lnTo>
                <a:lnTo>
                  <a:pt x="3363" y="1056"/>
                </a:lnTo>
                <a:lnTo>
                  <a:pt x="3338" y="1072"/>
                </a:lnTo>
                <a:lnTo>
                  <a:pt x="3308" y="1084"/>
                </a:lnTo>
                <a:lnTo>
                  <a:pt x="3276" y="1091"/>
                </a:lnTo>
                <a:lnTo>
                  <a:pt x="3257" y="1096"/>
                </a:lnTo>
                <a:lnTo>
                  <a:pt x="3238" y="1103"/>
                </a:lnTo>
                <a:lnTo>
                  <a:pt x="3220" y="1111"/>
                </a:lnTo>
                <a:lnTo>
                  <a:pt x="3241" y="1117"/>
                </a:lnTo>
                <a:lnTo>
                  <a:pt x="3261" y="1119"/>
                </a:lnTo>
                <a:lnTo>
                  <a:pt x="3282" y="1117"/>
                </a:lnTo>
                <a:lnTo>
                  <a:pt x="3302" y="1112"/>
                </a:lnTo>
                <a:lnTo>
                  <a:pt x="3322" y="1106"/>
                </a:lnTo>
                <a:lnTo>
                  <a:pt x="3367" y="1089"/>
                </a:lnTo>
                <a:lnTo>
                  <a:pt x="3414" y="1073"/>
                </a:lnTo>
                <a:lnTo>
                  <a:pt x="3413" y="1087"/>
                </a:lnTo>
                <a:lnTo>
                  <a:pt x="3409" y="1100"/>
                </a:lnTo>
                <a:lnTo>
                  <a:pt x="3403" y="1110"/>
                </a:lnTo>
                <a:lnTo>
                  <a:pt x="3394" y="1119"/>
                </a:lnTo>
                <a:lnTo>
                  <a:pt x="3385" y="1125"/>
                </a:lnTo>
                <a:lnTo>
                  <a:pt x="3373" y="1133"/>
                </a:lnTo>
                <a:lnTo>
                  <a:pt x="3363" y="1140"/>
                </a:lnTo>
                <a:lnTo>
                  <a:pt x="3354" y="1149"/>
                </a:lnTo>
                <a:lnTo>
                  <a:pt x="3389" y="1149"/>
                </a:lnTo>
                <a:lnTo>
                  <a:pt x="3423" y="1149"/>
                </a:lnTo>
                <a:lnTo>
                  <a:pt x="3456" y="1147"/>
                </a:lnTo>
                <a:lnTo>
                  <a:pt x="3489" y="1142"/>
                </a:lnTo>
                <a:lnTo>
                  <a:pt x="3520" y="1134"/>
                </a:lnTo>
                <a:lnTo>
                  <a:pt x="3552" y="1122"/>
                </a:lnTo>
                <a:lnTo>
                  <a:pt x="3581" y="1105"/>
                </a:lnTo>
                <a:lnTo>
                  <a:pt x="3609" y="1083"/>
                </a:lnTo>
                <a:lnTo>
                  <a:pt x="3612" y="1097"/>
                </a:lnTo>
                <a:lnTo>
                  <a:pt x="3612" y="1108"/>
                </a:lnTo>
                <a:lnTo>
                  <a:pt x="3605" y="1130"/>
                </a:lnTo>
                <a:lnTo>
                  <a:pt x="3595" y="1147"/>
                </a:lnTo>
                <a:lnTo>
                  <a:pt x="3583" y="1162"/>
                </a:lnTo>
                <a:lnTo>
                  <a:pt x="3567" y="1176"/>
                </a:lnTo>
                <a:lnTo>
                  <a:pt x="3550" y="1189"/>
                </a:lnTo>
                <a:lnTo>
                  <a:pt x="3525" y="1205"/>
                </a:lnTo>
                <a:lnTo>
                  <a:pt x="3497" y="1217"/>
                </a:lnTo>
                <a:lnTo>
                  <a:pt x="3468" y="1226"/>
                </a:lnTo>
                <a:lnTo>
                  <a:pt x="3437" y="1233"/>
                </a:lnTo>
                <a:lnTo>
                  <a:pt x="3408" y="1237"/>
                </a:lnTo>
                <a:lnTo>
                  <a:pt x="3352" y="1243"/>
                </a:lnTo>
                <a:lnTo>
                  <a:pt x="3297" y="1242"/>
                </a:lnTo>
                <a:lnTo>
                  <a:pt x="3244" y="1234"/>
                </a:lnTo>
                <a:lnTo>
                  <a:pt x="3190" y="1219"/>
                </a:lnTo>
                <a:lnTo>
                  <a:pt x="3172" y="1215"/>
                </a:lnTo>
                <a:lnTo>
                  <a:pt x="3154" y="1211"/>
                </a:lnTo>
                <a:lnTo>
                  <a:pt x="3129" y="1213"/>
                </a:lnTo>
                <a:lnTo>
                  <a:pt x="3104" y="1215"/>
                </a:lnTo>
                <a:lnTo>
                  <a:pt x="3095" y="1216"/>
                </a:lnTo>
                <a:lnTo>
                  <a:pt x="3086" y="1216"/>
                </a:lnTo>
                <a:lnTo>
                  <a:pt x="3077" y="1216"/>
                </a:lnTo>
                <a:lnTo>
                  <a:pt x="3070" y="1218"/>
                </a:lnTo>
                <a:lnTo>
                  <a:pt x="3063" y="1224"/>
                </a:lnTo>
                <a:lnTo>
                  <a:pt x="3063" y="1234"/>
                </a:lnTo>
                <a:lnTo>
                  <a:pt x="3063" y="1243"/>
                </a:lnTo>
                <a:lnTo>
                  <a:pt x="3061" y="1248"/>
                </a:lnTo>
                <a:lnTo>
                  <a:pt x="3056" y="1254"/>
                </a:lnTo>
                <a:lnTo>
                  <a:pt x="3051" y="1256"/>
                </a:lnTo>
                <a:lnTo>
                  <a:pt x="3044" y="1255"/>
                </a:lnTo>
                <a:lnTo>
                  <a:pt x="3037" y="1252"/>
                </a:lnTo>
                <a:lnTo>
                  <a:pt x="3034" y="1252"/>
                </a:lnTo>
                <a:lnTo>
                  <a:pt x="3031" y="1251"/>
                </a:lnTo>
                <a:lnTo>
                  <a:pt x="3006" y="1247"/>
                </a:lnTo>
                <a:lnTo>
                  <a:pt x="2980" y="1243"/>
                </a:lnTo>
                <a:lnTo>
                  <a:pt x="2956" y="1238"/>
                </a:lnTo>
                <a:lnTo>
                  <a:pt x="2931" y="1229"/>
                </a:lnTo>
                <a:lnTo>
                  <a:pt x="2909" y="1217"/>
                </a:lnTo>
                <a:lnTo>
                  <a:pt x="2896" y="1213"/>
                </a:lnTo>
                <a:lnTo>
                  <a:pt x="2885" y="1214"/>
                </a:lnTo>
                <a:lnTo>
                  <a:pt x="2875" y="1219"/>
                </a:lnTo>
                <a:lnTo>
                  <a:pt x="2865" y="1228"/>
                </a:lnTo>
                <a:lnTo>
                  <a:pt x="2850" y="1245"/>
                </a:lnTo>
                <a:lnTo>
                  <a:pt x="2835" y="1259"/>
                </a:lnTo>
                <a:lnTo>
                  <a:pt x="2816" y="1271"/>
                </a:lnTo>
                <a:lnTo>
                  <a:pt x="2796" y="1279"/>
                </a:lnTo>
                <a:lnTo>
                  <a:pt x="2751" y="1297"/>
                </a:lnTo>
                <a:lnTo>
                  <a:pt x="2687" y="1327"/>
                </a:lnTo>
                <a:lnTo>
                  <a:pt x="2689" y="1331"/>
                </a:lnTo>
                <a:lnTo>
                  <a:pt x="2690" y="1336"/>
                </a:lnTo>
                <a:lnTo>
                  <a:pt x="2691" y="1339"/>
                </a:lnTo>
                <a:lnTo>
                  <a:pt x="2694" y="1342"/>
                </a:lnTo>
                <a:lnTo>
                  <a:pt x="2705" y="1369"/>
                </a:lnTo>
                <a:lnTo>
                  <a:pt x="2716" y="1396"/>
                </a:lnTo>
                <a:lnTo>
                  <a:pt x="2729" y="1422"/>
                </a:lnTo>
                <a:lnTo>
                  <a:pt x="2745" y="1447"/>
                </a:lnTo>
                <a:lnTo>
                  <a:pt x="2764" y="1469"/>
                </a:lnTo>
                <a:lnTo>
                  <a:pt x="2771" y="1477"/>
                </a:lnTo>
                <a:lnTo>
                  <a:pt x="2776" y="1485"/>
                </a:lnTo>
                <a:lnTo>
                  <a:pt x="2781" y="1497"/>
                </a:lnTo>
                <a:lnTo>
                  <a:pt x="2781" y="1510"/>
                </a:lnTo>
                <a:lnTo>
                  <a:pt x="2778" y="1523"/>
                </a:lnTo>
                <a:lnTo>
                  <a:pt x="2770" y="1531"/>
                </a:lnTo>
                <a:lnTo>
                  <a:pt x="2762" y="1534"/>
                </a:lnTo>
                <a:lnTo>
                  <a:pt x="2753" y="1532"/>
                </a:lnTo>
                <a:lnTo>
                  <a:pt x="2744" y="1525"/>
                </a:lnTo>
                <a:lnTo>
                  <a:pt x="2734" y="1515"/>
                </a:lnTo>
                <a:lnTo>
                  <a:pt x="2713" y="1489"/>
                </a:lnTo>
                <a:lnTo>
                  <a:pt x="2690" y="1466"/>
                </a:lnTo>
                <a:lnTo>
                  <a:pt x="2672" y="1447"/>
                </a:lnTo>
                <a:lnTo>
                  <a:pt x="2653" y="1429"/>
                </a:lnTo>
                <a:lnTo>
                  <a:pt x="2634" y="1407"/>
                </a:lnTo>
                <a:lnTo>
                  <a:pt x="2617" y="1387"/>
                </a:lnTo>
                <a:lnTo>
                  <a:pt x="2556" y="1421"/>
                </a:lnTo>
                <a:lnTo>
                  <a:pt x="2498" y="1454"/>
                </a:lnTo>
                <a:lnTo>
                  <a:pt x="2440" y="1487"/>
                </a:lnTo>
                <a:lnTo>
                  <a:pt x="2288" y="1575"/>
                </a:lnTo>
                <a:lnTo>
                  <a:pt x="2286" y="1578"/>
                </a:lnTo>
                <a:lnTo>
                  <a:pt x="2283" y="1581"/>
                </a:lnTo>
                <a:lnTo>
                  <a:pt x="2281" y="1584"/>
                </a:lnTo>
                <a:lnTo>
                  <a:pt x="2279" y="1588"/>
                </a:lnTo>
                <a:lnTo>
                  <a:pt x="2279" y="1591"/>
                </a:lnTo>
                <a:lnTo>
                  <a:pt x="2289" y="1688"/>
                </a:lnTo>
                <a:lnTo>
                  <a:pt x="2297" y="1787"/>
                </a:lnTo>
                <a:lnTo>
                  <a:pt x="2300" y="1864"/>
                </a:lnTo>
                <a:lnTo>
                  <a:pt x="2299" y="1941"/>
                </a:lnTo>
                <a:lnTo>
                  <a:pt x="2293" y="2020"/>
                </a:lnTo>
                <a:lnTo>
                  <a:pt x="2289" y="2068"/>
                </a:lnTo>
                <a:lnTo>
                  <a:pt x="2287" y="2117"/>
                </a:lnTo>
                <a:lnTo>
                  <a:pt x="2285" y="2167"/>
                </a:lnTo>
                <a:lnTo>
                  <a:pt x="2285" y="2229"/>
                </a:lnTo>
                <a:lnTo>
                  <a:pt x="2285" y="2292"/>
                </a:lnTo>
                <a:lnTo>
                  <a:pt x="2283" y="2341"/>
                </a:lnTo>
                <a:lnTo>
                  <a:pt x="2281" y="2390"/>
                </a:lnTo>
                <a:lnTo>
                  <a:pt x="2281" y="2441"/>
                </a:lnTo>
                <a:lnTo>
                  <a:pt x="2290" y="2538"/>
                </a:lnTo>
                <a:lnTo>
                  <a:pt x="2303" y="2636"/>
                </a:lnTo>
                <a:lnTo>
                  <a:pt x="2305" y="2649"/>
                </a:lnTo>
                <a:lnTo>
                  <a:pt x="2309" y="2664"/>
                </a:lnTo>
                <a:lnTo>
                  <a:pt x="2320" y="2683"/>
                </a:lnTo>
                <a:lnTo>
                  <a:pt x="2332" y="2701"/>
                </a:lnTo>
                <a:lnTo>
                  <a:pt x="2346" y="2716"/>
                </a:lnTo>
                <a:lnTo>
                  <a:pt x="2362" y="2732"/>
                </a:lnTo>
                <a:lnTo>
                  <a:pt x="2378" y="2748"/>
                </a:lnTo>
                <a:lnTo>
                  <a:pt x="2380" y="2750"/>
                </a:lnTo>
                <a:lnTo>
                  <a:pt x="2383" y="2751"/>
                </a:lnTo>
                <a:lnTo>
                  <a:pt x="2386" y="2753"/>
                </a:lnTo>
                <a:lnTo>
                  <a:pt x="2389" y="2754"/>
                </a:lnTo>
                <a:lnTo>
                  <a:pt x="2410" y="2783"/>
                </a:lnTo>
                <a:lnTo>
                  <a:pt x="2418" y="2793"/>
                </a:lnTo>
                <a:lnTo>
                  <a:pt x="2426" y="2805"/>
                </a:lnTo>
                <a:lnTo>
                  <a:pt x="2430" y="2815"/>
                </a:lnTo>
                <a:lnTo>
                  <a:pt x="2433" y="2833"/>
                </a:lnTo>
                <a:lnTo>
                  <a:pt x="2433" y="2846"/>
                </a:lnTo>
                <a:lnTo>
                  <a:pt x="2428" y="2854"/>
                </a:lnTo>
                <a:lnTo>
                  <a:pt x="2419" y="2860"/>
                </a:lnTo>
                <a:lnTo>
                  <a:pt x="2402" y="2864"/>
                </a:lnTo>
                <a:lnTo>
                  <a:pt x="2390" y="2867"/>
                </a:lnTo>
                <a:lnTo>
                  <a:pt x="2379" y="2872"/>
                </a:lnTo>
                <a:lnTo>
                  <a:pt x="2358" y="2879"/>
                </a:lnTo>
                <a:lnTo>
                  <a:pt x="2335" y="2882"/>
                </a:lnTo>
                <a:lnTo>
                  <a:pt x="2303" y="2883"/>
                </a:lnTo>
                <a:lnTo>
                  <a:pt x="2269" y="2883"/>
                </a:lnTo>
                <a:lnTo>
                  <a:pt x="2109" y="2883"/>
                </a:lnTo>
                <a:lnTo>
                  <a:pt x="2094" y="2883"/>
                </a:lnTo>
                <a:lnTo>
                  <a:pt x="2081" y="2881"/>
                </a:lnTo>
                <a:lnTo>
                  <a:pt x="2068" y="2876"/>
                </a:lnTo>
                <a:lnTo>
                  <a:pt x="2055" y="2867"/>
                </a:lnTo>
                <a:lnTo>
                  <a:pt x="2052" y="2865"/>
                </a:lnTo>
                <a:lnTo>
                  <a:pt x="2047" y="2863"/>
                </a:lnTo>
                <a:lnTo>
                  <a:pt x="2043" y="2862"/>
                </a:lnTo>
                <a:lnTo>
                  <a:pt x="2038" y="2862"/>
                </a:lnTo>
                <a:lnTo>
                  <a:pt x="1910" y="2864"/>
                </a:lnTo>
                <a:lnTo>
                  <a:pt x="1708" y="2873"/>
                </a:lnTo>
                <a:lnTo>
                  <a:pt x="1699" y="2871"/>
                </a:lnTo>
                <a:lnTo>
                  <a:pt x="1690" y="2865"/>
                </a:lnTo>
                <a:lnTo>
                  <a:pt x="1678" y="2851"/>
                </a:lnTo>
                <a:lnTo>
                  <a:pt x="1671" y="2835"/>
                </a:lnTo>
                <a:lnTo>
                  <a:pt x="1669" y="2817"/>
                </a:lnTo>
                <a:lnTo>
                  <a:pt x="1671" y="2798"/>
                </a:lnTo>
                <a:lnTo>
                  <a:pt x="1678" y="2778"/>
                </a:lnTo>
                <a:lnTo>
                  <a:pt x="1684" y="2766"/>
                </a:lnTo>
                <a:lnTo>
                  <a:pt x="1690" y="2753"/>
                </a:lnTo>
                <a:lnTo>
                  <a:pt x="1695" y="2740"/>
                </a:lnTo>
                <a:lnTo>
                  <a:pt x="1702" y="2678"/>
                </a:lnTo>
                <a:lnTo>
                  <a:pt x="1709" y="2617"/>
                </a:lnTo>
                <a:lnTo>
                  <a:pt x="1709" y="2593"/>
                </a:lnTo>
                <a:lnTo>
                  <a:pt x="1708" y="2568"/>
                </a:lnTo>
                <a:lnTo>
                  <a:pt x="1707" y="2544"/>
                </a:lnTo>
                <a:lnTo>
                  <a:pt x="1710" y="2474"/>
                </a:lnTo>
                <a:lnTo>
                  <a:pt x="1714" y="2406"/>
                </a:lnTo>
                <a:lnTo>
                  <a:pt x="1711" y="2345"/>
                </a:lnTo>
                <a:lnTo>
                  <a:pt x="1707" y="2283"/>
                </a:lnTo>
                <a:lnTo>
                  <a:pt x="1702" y="2225"/>
                </a:lnTo>
                <a:lnTo>
                  <a:pt x="1698" y="2165"/>
                </a:lnTo>
                <a:lnTo>
                  <a:pt x="1690" y="2108"/>
                </a:lnTo>
                <a:lnTo>
                  <a:pt x="1678" y="2050"/>
                </a:lnTo>
                <a:lnTo>
                  <a:pt x="1671" y="2027"/>
                </a:lnTo>
                <a:lnTo>
                  <a:pt x="1660" y="2004"/>
                </a:lnTo>
                <a:lnTo>
                  <a:pt x="1644" y="1985"/>
                </a:lnTo>
                <a:lnTo>
                  <a:pt x="1604" y="2005"/>
                </a:lnTo>
                <a:lnTo>
                  <a:pt x="1564" y="2025"/>
                </a:lnTo>
                <a:lnTo>
                  <a:pt x="1534" y="2040"/>
                </a:lnTo>
                <a:lnTo>
                  <a:pt x="1506" y="2052"/>
                </a:lnTo>
                <a:lnTo>
                  <a:pt x="1476" y="2061"/>
                </a:lnTo>
                <a:lnTo>
                  <a:pt x="1446" y="2067"/>
                </a:lnTo>
                <a:lnTo>
                  <a:pt x="1383" y="2070"/>
                </a:lnTo>
                <a:lnTo>
                  <a:pt x="1320" y="2072"/>
                </a:lnTo>
                <a:lnTo>
                  <a:pt x="1258" y="2074"/>
                </a:lnTo>
                <a:lnTo>
                  <a:pt x="1234" y="2075"/>
                </a:lnTo>
                <a:lnTo>
                  <a:pt x="1187" y="2077"/>
                </a:lnTo>
                <a:lnTo>
                  <a:pt x="1140" y="2078"/>
                </a:lnTo>
                <a:lnTo>
                  <a:pt x="1068" y="2074"/>
                </a:lnTo>
                <a:lnTo>
                  <a:pt x="997" y="2068"/>
                </a:lnTo>
                <a:lnTo>
                  <a:pt x="993" y="2068"/>
                </a:lnTo>
                <a:lnTo>
                  <a:pt x="991" y="2069"/>
                </a:lnTo>
                <a:lnTo>
                  <a:pt x="988" y="2070"/>
                </a:lnTo>
                <a:lnTo>
                  <a:pt x="986" y="2072"/>
                </a:lnTo>
                <a:lnTo>
                  <a:pt x="984" y="2075"/>
                </a:lnTo>
                <a:lnTo>
                  <a:pt x="974" y="2104"/>
                </a:lnTo>
                <a:lnTo>
                  <a:pt x="967" y="2134"/>
                </a:lnTo>
                <a:lnTo>
                  <a:pt x="955" y="2171"/>
                </a:lnTo>
                <a:lnTo>
                  <a:pt x="940" y="2205"/>
                </a:lnTo>
                <a:lnTo>
                  <a:pt x="918" y="2236"/>
                </a:lnTo>
                <a:lnTo>
                  <a:pt x="893" y="2264"/>
                </a:lnTo>
                <a:lnTo>
                  <a:pt x="856" y="2300"/>
                </a:lnTo>
                <a:lnTo>
                  <a:pt x="819" y="2334"/>
                </a:lnTo>
                <a:lnTo>
                  <a:pt x="784" y="2371"/>
                </a:lnTo>
                <a:lnTo>
                  <a:pt x="759" y="2404"/>
                </a:lnTo>
                <a:lnTo>
                  <a:pt x="737" y="2437"/>
                </a:lnTo>
                <a:lnTo>
                  <a:pt x="717" y="2473"/>
                </a:lnTo>
                <a:lnTo>
                  <a:pt x="702" y="2509"/>
                </a:lnTo>
                <a:lnTo>
                  <a:pt x="690" y="2546"/>
                </a:lnTo>
                <a:lnTo>
                  <a:pt x="679" y="2584"/>
                </a:lnTo>
                <a:lnTo>
                  <a:pt x="674" y="2601"/>
                </a:lnTo>
                <a:lnTo>
                  <a:pt x="673" y="2619"/>
                </a:lnTo>
                <a:lnTo>
                  <a:pt x="675" y="2637"/>
                </a:lnTo>
                <a:lnTo>
                  <a:pt x="682" y="2654"/>
                </a:lnTo>
                <a:lnTo>
                  <a:pt x="704" y="2692"/>
                </a:lnTo>
                <a:lnTo>
                  <a:pt x="730" y="2729"/>
                </a:lnTo>
                <a:lnTo>
                  <a:pt x="744" y="2742"/>
                </a:lnTo>
                <a:lnTo>
                  <a:pt x="758" y="2755"/>
                </a:lnTo>
                <a:lnTo>
                  <a:pt x="772" y="2770"/>
                </a:lnTo>
                <a:lnTo>
                  <a:pt x="793" y="2795"/>
                </a:lnTo>
                <a:lnTo>
                  <a:pt x="812" y="2820"/>
                </a:lnTo>
                <a:lnTo>
                  <a:pt x="818" y="2834"/>
                </a:lnTo>
                <a:lnTo>
                  <a:pt x="815" y="2847"/>
                </a:lnTo>
                <a:lnTo>
                  <a:pt x="808" y="2858"/>
                </a:lnTo>
                <a:lnTo>
                  <a:pt x="795" y="2866"/>
                </a:lnTo>
                <a:lnTo>
                  <a:pt x="792" y="2867"/>
                </a:lnTo>
                <a:lnTo>
                  <a:pt x="788" y="2870"/>
                </a:lnTo>
                <a:lnTo>
                  <a:pt x="795" y="2913"/>
                </a:lnTo>
                <a:lnTo>
                  <a:pt x="795" y="2920"/>
                </a:lnTo>
                <a:lnTo>
                  <a:pt x="794" y="2926"/>
                </a:lnTo>
                <a:lnTo>
                  <a:pt x="790" y="2929"/>
                </a:lnTo>
                <a:lnTo>
                  <a:pt x="782" y="2931"/>
                </a:lnTo>
                <a:lnTo>
                  <a:pt x="713" y="2938"/>
                </a:lnTo>
                <a:lnTo>
                  <a:pt x="645" y="2942"/>
                </a:lnTo>
                <a:lnTo>
                  <a:pt x="588" y="2942"/>
                </a:lnTo>
                <a:lnTo>
                  <a:pt x="531" y="2940"/>
                </a:lnTo>
                <a:lnTo>
                  <a:pt x="487" y="2938"/>
                </a:lnTo>
                <a:lnTo>
                  <a:pt x="444" y="2933"/>
                </a:lnTo>
                <a:lnTo>
                  <a:pt x="427" y="2929"/>
                </a:lnTo>
                <a:lnTo>
                  <a:pt x="413" y="2922"/>
                </a:lnTo>
                <a:lnTo>
                  <a:pt x="402" y="2911"/>
                </a:lnTo>
                <a:lnTo>
                  <a:pt x="394" y="2896"/>
                </a:lnTo>
                <a:lnTo>
                  <a:pt x="392" y="2880"/>
                </a:lnTo>
                <a:lnTo>
                  <a:pt x="393" y="2855"/>
                </a:lnTo>
                <a:lnTo>
                  <a:pt x="400" y="2829"/>
                </a:lnTo>
                <a:lnTo>
                  <a:pt x="407" y="2799"/>
                </a:lnTo>
                <a:lnTo>
                  <a:pt x="407" y="2768"/>
                </a:lnTo>
                <a:lnTo>
                  <a:pt x="404" y="2738"/>
                </a:lnTo>
                <a:lnTo>
                  <a:pt x="401" y="2706"/>
                </a:lnTo>
                <a:lnTo>
                  <a:pt x="394" y="2648"/>
                </a:lnTo>
                <a:lnTo>
                  <a:pt x="391" y="2590"/>
                </a:lnTo>
                <a:lnTo>
                  <a:pt x="393" y="2532"/>
                </a:lnTo>
                <a:lnTo>
                  <a:pt x="402" y="2472"/>
                </a:lnTo>
                <a:lnTo>
                  <a:pt x="414" y="2422"/>
                </a:lnTo>
                <a:lnTo>
                  <a:pt x="429" y="2373"/>
                </a:lnTo>
                <a:lnTo>
                  <a:pt x="449" y="2298"/>
                </a:lnTo>
                <a:lnTo>
                  <a:pt x="469" y="2222"/>
                </a:lnTo>
                <a:lnTo>
                  <a:pt x="476" y="2198"/>
                </a:lnTo>
                <a:lnTo>
                  <a:pt x="480" y="2172"/>
                </a:lnTo>
                <a:lnTo>
                  <a:pt x="480" y="2146"/>
                </a:lnTo>
                <a:lnTo>
                  <a:pt x="476" y="2121"/>
                </a:lnTo>
                <a:lnTo>
                  <a:pt x="468" y="2093"/>
                </a:lnTo>
                <a:lnTo>
                  <a:pt x="461" y="2065"/>
                </a:lnTo>
                <a:lnTo>
                  <a:pt x="451" y="2022"/>
                </a:lnTo>
                <a:lnTo>
                  <a:pt x="441" y="1978"/>
                </a:lnTo>
                <a:lnTo>
                  <a:pt x="435" y="1936"/>
                </a:lnTo>
                <a:lnTo>
                  <a:pt x="432" y="1892"/>
                </a:lnTo>
                <a:lnTo>
                  <a:pt x="436" y="1525"/>
                </a:lnTo>
                <a:lnTo>
                  <a:pt x="436" y="1513"/>
                </a:lnTo>
                <a:lnTo>
                  <a:pt x="436" y="1499"/>
                </a:lnTo>
                <a:lnTo>
                  <a:pt x="420" y="1508"/>
                </a:lnTo>
                <a:lnTo>
                  <a:pt x="408" y="1521"/>
                </a:lnTo>
                <a:lnTo>
                  <a:pt x="401" y="1535"/>
                </a:lnTo>
                <a:lnTo>
                  <a:pt x="388" y="1574"/>
                </a:lnTo>
                <a:lnTo>
                  <a:pt x="374" y="1612"/>
                </a:lnTo>
                <a:lnTo>
                  <a:pt x="337" y="1700"/>
                </a:lnTo>
                <a:lnTo>
                  <a:pt x="301" y="1787"/>
                </a:lnTo>
                <a:lnTo>
                  <a:pt x="282" y="1831"/>
                </a:lnTo>
                <a:lnTo>
                  <a:pt x="261" y="1873"/>
                </a:lnTo>
                <a:lnTo>
                  <a:pt x="237" y="1915"/>
                </a:lnTo>
                <a:lnTo>
                  <a:pt x="211" y="1954"/>
                </a:lnTo>
                <a:lnTo>
                  <a:pt x="179" y="1992"/>
                </a:lnTo>
                <a:lnTo>
                  <a:pt x="147" y="2030"/>
                </a:lnTo>
                <a:lnTo>
                  <a:pt x="114" y="2068"/>
                </a:lnTo>
                <a:lnTo>
                  <a:pt x="99" y="2086"/>
                </a:lnTo>
                <a:lnTo>
                  <a:pt x="83" y="2104"/>
                </a:lnTo>
                <a:lnTo>
                  <a:pt x="65" y="2121"/>
                </a:lnTo>
                <a:lnTo>
                  <a:pt x="45" y="2134"/>
                </a:lnTo>
                <a:lnTo>
                  <a:pt x="24" y="2144"/>
                </a:lnTo>
                <a:lnTo>
                  <a:pt x="0" y="2154"/>
                </a:lnTo>
                <a:lnTo>
                  <a:pt x="0" y="2154"/>
                </a:lnTo>
                <a:lnTo>
                  <a:pt x="4" y="2134"/>
                </a:lnTo>
                <a:lnTo>
                  <a:pt x="11" y="2116"/>
                </a:lnTo>
                <a:lnTo>
                  <a:pt x="21" y="2100"/>
                </a:lnTo>
                <a:lnTo>
                  <a:pt x="32" y="2086"/>
                </a:lnTo>
                <a:lnTo>
                  <a:pt x="46" y="2074"/>
                </a:lnTo>
                <a:lnTo>
                  <a:pt x="59" y="2066"/>
                </a:lnTo>
                <a:lnTo>
                  <a:pt x="73" y="2058"/>
                </a:lnTo>
                <a:lnTo>
                  <a:pt x="86" y="2050"/>
                </a:lnTo>
                <a:lnTo>
                  <a:pt x="97" y="2040"/>
                </a:lnTo>
                <a:lnTo>
                  <a:pt x="131" y="1996"/>
                </a:lnTo>
                <a:lnTo>
                  <a:pt x="160" y="1949"/>
                </a:lnTo>
                <a:lnTo>
                  <a:pt x="181" y="1909"/>
                </a:lnTo>
                <a:lnTo>
                  <a:pt x="200" y="1869"/>
                </a:lnTo>
                <a:lnTo>
                  <a:pt x="220" y="1828"/>
                </a:lnTo>
                <a:lnTo>
                  <a:pt x="241" y="1785"/>
                </a:lnTo>
                <a:lnTo>
                  <a:pt x="260" y="1740"/>
                </a:lnTo>
                <a:lnTo>
                  <a:pt x="280" y="1687"/>
                </a:lnTo>
                <a:lnTo>
                  <a:pt x="299" y="1634"/>
                </a:lnTo>
                <a:lnTo>
                  <a:pt x="342" y="1499"/>
                </a:lnTo>
                <a:lnTo>
                  <a:pt x="354" y="1454"/>
                </a:lnTo>
                <a:lnTo>
                  <a:pt x="364" y="1410"/>
                </a:lnTo>
                <a:lnTo>
                  <a:pt x="371" y="1382"/>
                </a:lnTo>
                <a:lnTo>
                  <a:pt x="377" y="1354"/>
                </a:lnTo>
                <a:lnTo>
                  <a:pt x="388" y="1326"/>
                </a:lnTo>
                <a:lnTo>
                  <a:pt x="419" y="1257"/>
                </a:lnTo>
                <a:lnTo>
                  <a:pt x="454" y="1191"/>
                </a:lnTo>
                <a:lnTo>
                  <a:pt x="485" y="1142"/>
                </a:lnTo>
                <a:lnTo>
                  <a:pt x="520" y="1095"/>
                </a:lnTo>
                <a:lnTo>
                  <a:pt x="551" y="1055"/>
                </a:lnTo>
                <a:lnTo>
                  <a:pt x="584" y="1016"/>
                </a:lnTo>
                <a:lnTo>
                  <a:pt x="618" y="977"/>
                </a:lnTo>
                <a:lnTo>
                  <a:pt x="657" y="936"/>
                </a:lnTo>
                <a:lnTo>
                  <a:pt x="700" y="896"/>
                </a:lnTo>
                <a:lnTo>
                  <a:pt x="744" y="859"/>
                </a:lnTo>
                <a:lnTo>
                  <a:pt x="786" y="827"/>
                </a:lnTo>
                <a:lnTo>
                  <a:pt x="831" y="798"/>
                </a:lnTo>
                <a:lnTo>
                  <a:pt x="876" y="770"/>
                </a:lnTo>
                <a:lnTo>
                  <a:pt x="920" y="746"/>
                </a:lnTo>
                <a:lnTo>
                  <a:pt x="964" y="726"/>
                </a:lnTo>
                <a:lnTo>
                  <a:pt x="1028" y="700"/>
                </a:lnTo>
                <a:lnTo>
                  <a:pt x="1094" y="679"/>
                </a:lnTo>
                <a:lnTo>
                  <a:pt x="1126" y="670"/>
                </a:lnTo>
                <a:lnTo>
                  <a:pt x="1156" y="662"/>
                </a:lnTo>
                <a:lnTo>
                  <a:pt x="1187" y="655"/>
                </a:lnTo>
                <a:lnTo>
                  <a:pt x="1219" y="652"/>
                </a:lnTo>
                <a:lnTo>
                  <a:pt x="1250" y="653"/>
                </a:lnTo>
                <a:lnTo>
                  <a:pt x="1282" y="658"/>
                </a:lnTo>
                <a:lnTo>
                  <a:pt x="1337" y="671"/>
                </a:lnTo>
                <a:lnTo>
                  <a:pt x="1391" y="682"/>
                </a:lnTo>
                <a:lnTo>
                  <a:pt x="1453" y="696"/>
                </a:lnTo>
                <a:lnTo>
                  <a:pt x="1513" y="711"/>
                </a:lnTo>
                <a:lnTo>
                  <a:pt x="1524" y="712"/>
                </a:lnTo>
                <a:lnTo>
                  <a:pt x="1536" y="712"/>
                </a:lnTo>
                <a:lnTo>
                  <a:pt x="1546" y="710"/>
                </a:lnTo>
                <a:lnTo>
                  <a:pt x="1598" y="686"/>
                </a:lnTo>
                <a:lnTo>
                  <a:pt x="1650" y="662"/>
                </a:lnTo>
                <a:lnTo>
                  <a:pt x="1687" y="649"/>
                </a:lnTo>
                <a:lnTo>
                  <a:pt x="1724" y="642"/>
                </a:lnTo>
                <a:lnTo>
                  <a:pt x="1762" y="638"/>
                </a:lnTo>
                <a:lnTo>
                  <a:pt x="1800" y="639"/>
                </a:lnTo>
                <a:lnTo>
                  <a:pt x="1838" y="642"/>
                </a:lnTo>
                <a:lnTo>
                  <a:pt x="1897" y="649"/>
                </a:lnTo>
                <a:lnTo>
                  <a:pt x="1957" y="656"/>
                </a:lnTo>
                <a:lnTo>
                  <a:pt x="2005" y="663"/>
                </a:lnTo>
                <a:lnTo>
                  <a:pt x="2052" y="674"/>
                </a:lnTo>
                <a:lnTo>
                  <a:pt x="2099" y="691"/>
                </a:lnTo>
                <a:lnTo>
                  <a:pt x="2110" y="696"/>
                </a:lnTo>
                <a:lnTo>
                  <a:pt x="2121" y="702"/>
                </a:lnTo>
                <a:lnTo>
                  <a:pt x="2134" y="708"/>
                </a:lnTo>
                <a:lnTo>
                  <a:pt x="2146" y="711"/>
                </a:lnTo>
                <a:lnTo>
                  <a:pt x="2159" y="711"/>
                </a:lnTo>
                <a:lnTo>
                  <a:pt x="2182" y="710"/>
                </a:lnTo>
                <a:lnTo>
                  <a:pt x="2204" y="711"/>
                </a:lnTo>
                <a:lnTo>
                  <a:pt x="2231" y="710"/>
                </a:lnTo>
                <a:lnTo>
                  <a:pt x="2256" y="704"/>
                </a:lnTo>
                <a:lnTo>
                  <a:pt x="2280" y="694"/>
                </a:lnTo>
                <a:lnTo>
                  <a:pt x="2407" y="617"/>
                </a:lnTo>
                <a:lnTo>
                  <a:pt x="2444" y="598"/>
                </a:lnTo>
                <a:lnTo>
                  <a:pt x="2482" y="583"/>
                </a:lnTo>
                <a:lnTo>
                  <a:pt x="2521" y="573"/>
                </a:lnTo>
                <a:lnTo>
                  <a:pt x="2563" y="568"/>
                </a:lnTo>
                <a:lnTo>
                  <a:pt x="2592" y="565"/>
                </a:lnTo>
                <a:lnTo>
                  <a:pt x="2622" y="565"/>
                </a:lnTo>
                <a:lnTo>
                  <a:pt x="2651" y="570"/>
                </a:lnTo>
                <a:lnTo>
                  <a:pt x="2679" y="580"/>
                </a:lnTo>
                <a:lnTo>
                  <a:pt x="2740" y="609"/>
                </a:lnTo>
                <a:lnTo>
                  <a:pt x="2798" y="640"/>
                </a:lnTo>
                <a:lnTo>
                  <a:pt x="2834" y="661"/>
                </a:lnTo>
                <a:lnTo>
                  <a:pt x="2868" y="683"/>
                </a:lnTo>
                <a:lnTo>
                  <a:pt x="2915" y="717"/>
                </a:lnTo>
                <a:lnTo>
                  <a:pt x="2964" y="750"/>
                </a:lnTo>
                <a:lnTo>
                  <a:pt x="2983" y="763"/>
                </a:lnTo>
                <a:lnTo>
                  <a:pt x="3000" y="775"/>
                </a:lnTo>
                <a:lnTo>
                  <a:pt x="3020" y="787"/>
                </a:lnTo>
                <a:lnTo>
                  <a:pt x="3042" y="803"/>
                </a:lnTo>
                <a:lnTo>
                  <a:pt x="3065" y="814"/>
                </a:lnTo>
                <a:lnTo>
                  <a:pt x="3091" y="824"/>
                </a:lnTo>
                <a:lnTo>
                  <a:pt x="3130" y="836"/>
                </a:lnTo>
                <a:lnTo>
                  <a:pt x="3171" y="851"/>
                </a:lnTo>
                <a:lnTo>
                  <a:pt x="3186" y="833"/>
                </a:lnTo>
                <a:lnTo>
                  <a:pt x="3202" y="814"/>
                </a:lnTo>
                <a:lnTo>
                  <a:pt x="3219" y="793"/>
                </a:lnTo>
                <a:lnTo>
                  <a:pt x="3224" y="785"/>
                </a:lnTo>
                <a:lnTo>
                  <a:pt x="3228" y="777"/>
                </a:lnTo>
                <a:lnTo>
                  <a:pt x="3230" y="768"/>
                </a:lnTo>
                <a:lnTo>
                  <a:pt x="3229" y="736"/>
                </a:lnTo>
                <a:lnTo>
                  <a:pt x="3227" y="703"/>
                </a:lnTo>
                <a:lnTo>
                  <a:pt x="3221" y="671"/>
                </a:lnTo>
                <a:lnTo>
                  <a:pt x="3212" y="606"/>
                </a:lnTo>
                <a:lnTo>
                  <a:pt x="3211" y="540"/>
                </a:lnTo>
                <a:lnTo>
                  <a:pt x="3218" y="475"/>
                </a:lnTo>
                <a:lnTo>
                  <a:pt x="3228" y="432"/>
                </a:lnTo>
                <a:lnTo>
                  <a:pt x="3242" y="391"/>
                </a:lnTo>
                <a:lnTo>
                  <a:pt x="3259" y="349"/>
                </a:lnTo>
                <a:lnTo>
                  <a:pt x="3276" y="309"/>
                </a:lnTo>
                <a:lnTo>
                  <a:pt x="3293" y="272"/>
                </a:lnTo>
                <a:lnTo>
                  <a:pt x="3314" y="237"/>
                </a:lnTo>
                <a:lnTo>
                  <a:pt x="3338" y="204"/>
                </a:lnTo>
                <a:lnTo>
                  <a:pt x="3363" y="174"/>
                </a:lnTo>
                <a:lnTo>
                  <a:pt x="3392" y="145"/>
                </a:lnTo>
                <a:lnTo>
                  <a:pt x="3428" y="112"/>
                </a:lnTo>
                <a:lnTo>
                  <a:pt x="3468" y="84"/>
                </a:lnTo>
                <a:lnTo>
                  <a:pt x="3510" y="61"/>
                </a:lnTo>
                <a:lnTo>
                  <a:pt x="3555" y="40"/>
                </a:lnTo>
                <a:lnTo>
                  <a:pt x="3578" y="33"/>
                </a:lnTo>
                <a:lnTo>
                  <a:pt x="3602" y="26"/>
                </a:lnTo>
                <a:lnTo>
                  <a:pt x="3625" y="18"/>
                </a:lnTo>
                <a:lnTo>
                  <a:pt x="3647" y="5"/>
                </a:lnTo>
                <a:lnTo>
                  <a:pt x="3657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4211951" y="4475179"/>
            <a:ext cx="414052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000" b="1" dirty="0" smtClean="0">
                <a:solidFill>
                  <a:schemeClr val="bg1"/>
                </a:solidFill>
              </a:rPr>
              <a:t>試著為圖解內容加入數量觀念。將事物的大小與位階關係反應至圖形尺寸，可大幅改善資料的溝通效率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4211955" y="2528885"/>
            <a:ext cx="1800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SCALE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69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韓明文 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43" name="橢圓 42"/>
          <p:cNvSpPr/>
          <p:nvPr/>
        </p:nvSpPr>
        <p:spPr>
          <a:xfrm>
            <a:off x="657237" y="620661"/>
            <a:ext cx="1368152" cy="1368152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600" b="1" dirty="0" smtClean="0">
                <a:latin typeface="Agency FB" panose="020B0503020202020204" pitchFamily="34" charset="0"/>
              </a:rPr>
              <a:t>16</a:t>
            </a:r>
            <a:endParaRPr lang="zh-TW" altLang="en-US" sz="6600" b="1" dirty="0">
              <a:latin typeface="Agency FB" panose="020B0503020202020204" pitchFamily="34" charset="0"/>
            </a:endParaRPr>
          </a:p>
        </p:txBody>
      </p:sp>
      <p:cxnSp>
        <p:nvCxnSpPr>
          <p:cNvPr id="45" name="直線接點 44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5"/>
          <p:cNvSpPr txBox="1"/>
          <p:nvPr/>
        </p:nvSpPr>
        <p:spPr>
          <a:xfrm>
            <a:off x="2241413" y="1808793"/>
            <a:ext cx="6372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400" b="1" dirty="0" smtClean="0">
                <a:solidFill>
                  <a:schemeClr val="bg1"/>
                </a:solidFill>
                <a:latin typeface="+mn-ea"/>
              </a:rPr>
              <a:t>視野性原則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4211954" y="2528885"/>
            <a:ext cx="4618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BIG PICTURE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211951" y="4475179"/>
            <a:ext cx="414052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000" b="1" dirty="0" smtClean="0">
                <a:solidFill>
                  <a:schemeClr val="bg1"/>
                </a:solidFill>
              </a:rPr>
              <a:t>以更高階的觀點去涵蓋更廣泛的事物。讓問題從條列關係，發展為一種解決方案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AutoShape 4"/>
          <p:cNvSpPr>
            <a:spLocks noChangeAspect="1" noChangeArrowheads="1" noTextEdit="1"/>
          </p:cNvSpPr>
          <p:nvPr/>
        </p:nvSpPr>
        <p:spPr bwMode="auto">
          <a:xfrm>
            <a:off x="1022350" y="3990975"/>
            <a:ext cx="1928813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Freeform 7"/>
          <p:cNvSpPr>
            <a:spLocks noEditPoints="1"/>
          </p:cNvSpPr>
          <p:nvPr/>
        </p:nvSpPr>
        <p:spPr bwMode="auto">
          <a:xfrm>
            <a:off x="1022350" y="4408488"/>
            <a:ext cx="1889125" cy="1077913"/>
          </a:xfrm>
          <a:custGeom>
            <a:avLst/>
            <a:gdLst>
              <a:gd name="T0" fmla="*/ 1697 w 3571"/>
              <a:gd name="T1" fmla="*/ 124 h 2035"/>
              <a:gd name="T2" fmla="*/ 1508 w 3571"/>
              <a:gd name="T3" fmla="*/ 146 h 2035"/>
              <a:gd name="T4" fmla="*/ 1322 w 3571"/>
              <a:gd name="T5" fmla="*/ 186 h 2035"/>
              <a:gd name="T6" fmla="*/ 1140 w 3571"/>
              <a:gd name="T7" fmla="*/ 248 h 2035"/>
              <a:gd name="T8" fmla="*/ 965 w 3571"/>
              <a:gd name="T9" fmla="*/ 331 h 2035"/>
              <a:gd name="T10" fmla="*/ 798 w 3571"/>
              <a:gd name="T11" fmla="*/ 434 h 2035"/>
              <a:gd name="T12" fmla="*/ 642 w 3571"/>
              <a:gd name="T13" fmla="*/ 558 h 2035"/>
              <a:gd name="T14" fmla="*/ 171 w 3571"/>
              <a:gd name="T15" fmla="*/ 1024 h 2035"/>
              <a:gd name="T16" fmla="*/ 626 w 3571"/>
              <a:gd name="T17" fmla="*/ 1475 h 2035"/>
              <a:gd name="T18" fmla="*/ 778 w 3571"/>
              <a:gd name="T19" fmla="*/ 1596 h 2035"/>
              <a:gd name="T20" fmla="*/ 942 w 3571"/>
              <a:gd name="T21" fmla="*/ 1699 h 2035"/>
              <a:gd name="T22" fmla="*/ 1115 w 3571"/>
              <a:gd name="T23" fmla="*/ 1782 h 2035"/>
              <a:gd name="T24" fmla="*/ 1297 w 3571"/>
              <a:gd name="T25" fmla="*/ 1846 h 2035"/>
              <a:gd name="T26" fmla="*/ 1485 w 3571"/>
              <a:gd name="T27" fmla="*/ 1890 h 2035"/>
              <a:gd name="T28" fmla="*/ 1679 w 3571"/>
              <a:gd name="T29" fmla="*/ 1911 h 2035"/>
              <a:gd name="T30" fmla="*/ 1877 w 3571"/>
              <a:gd name="T31" fmla="*/ 1911 h 2035"/>
              <a:gd name="T32" fmla="*/ 2071 w 3571"/>
              <a:gd name="T33" fmla="*/ 1890 h 2035"/>
              <a:gd name="T34" fmla="*/ 2259 w 3571"/>
              <a:gd name="T35" fmla="*/ 1846 h 2035"/>
              <a:gd name="T36" fmla="*/ 2441 w 3571"/>
              <a:gd name="T37" fmla="*/ 1782 h 2035"/>
              <a:gd name="T38" fmla="*/ 2614 w 3571"/>
              <a:gd name="T39" fmla="*/ 1699 h 2035"/>
              <a:gd name="T40" fmla="*/ 2778 w 3571"/>
              <a:gd name="T41" fmla="*/ 1596 h 2035"/>
              <a:gd name="T42" fmla="*/ 2931 w 3571"/>
              <a:gd name="T43" fmla="*/ 1475 h 2035"/>
              <a:gd name="T44" fmla="*/ 3399 w 3571"/>
              <a:gd name="T45" fmla="*/ 1010 h 2035"/>
              <a:gd name="T46" fmla="*/ 2942 w 3571"/>
              <a:gd name="T47" fmla="*/ 558 h 2035"/>
              <a:gd name="T48" fmla="*/ 2786 w 3571"/>
              <a:gd name="T49" fmla="*/ 434 h 2035"/>
              <a:gd name="T50" fmla="*/ 2619 w 3571"/>
              <a:gd name="T51" fmla="*/ 331 h 2035"/>
              <a:gd name="T52" fmla="*/ 2444 w 3571"/>
              <a:gd name="T53" fmla="*/ 248 h 2035"/>
              <a:gd name="T54" fmla="*/ 2262 w 3571"/>
              <a:gd name="T55" fmla="*/ 186 h 2035"/>
              <a:gd name="T56" fmla="*/ 2076 w 3571"/>
              <a:gd name="T57" fmla="*/ 146 h 2035"/>
              <a:gd name="T58" fmla="*/ 1887 w 3571"/>
              <a:gd name="T59" fmla="*/ 124 h 2035"/>
              <a:gd name="T60" fmla="*/ 1792 w 3571"/>
              <a:gd name="T61" fmla="*/ 0 h 2035"/>
              <a:gd name="T62" fmla="*/ 1995 w 3571"/>
              <a:gd name="T63" fmla="*/ 11 h 2035"/>
              <a:gd name="T64" fmla="*/ 2196 w 3571"/>
              <a:gd name="T65" fmla="*/ 44 h 2035"/>
              <a:gd name="T66" fmla="*/ 2393 w 3571"/>
              <a:gd name="T67" fmla="*/ 99 h 2035"/>
              <a:gd name="T68" fmla="*/ 2585 w 3571"/>
              <a:gd name="T69" fmla="*/ 177 h 2035"/>
              <a:gd name="T70" fmla="*/ 2768 w 3571"/>
              <a:gd name="T71" fmla="*/ 276 h 2035"/>
              <a:gd name="T72" fmla="*/ 2941 w 3571"/>
              <a:gd name="T73" fmla="*/ 398 h 2035"/>
              <a:gd name="T74" fmla="*/ 3103 w 3571"/>
              <a:gd name="T75" fmla="*/ 542 h 2035"/>
              <a:gd name="T76" fmla="*/ 3088 w 3571"/>
              <a:gd name="T77" fmla="*/ 1493 h 2035"/>
              <a:gd name="T78" fmla="*/ 2931 w 3571"/>
              <a:gd name="T79" fmla="*/ 1633 h 2035"/>
              <a:gd name="T80" fmla="*/ 2762 w 3571"/>
              <a:gd name="T81" fmla="*/ 1753 h 2035"/>
              <a:gd name="T82" fmla="*/ 2581 w 3571"/>
              <a:gd name="T83" fmla="*/ 1853 h 2035"/>
              <a:gd name="T84" fmla="*/ 2392 w 3571"/>
              <a:gd name="T85" fmla="*/ 1931 h 2035"/>
              <a:gd name="T86" fmla="*/ 2194 w 3571"/>
              <a:gd name="T87" fmla="*/ 1989 h 2035"/>
              <a:gd name="T88" fmla="*/ 1988 w 3571"/>
              <a:gd name="T89" fmla="*/ 2024 h 2035"/>
              <a:gd name="T90" fmla="*/ 1779 w 3571"/>
              <a:gd name="T91" fmla="*/ 2035 h 2035"/>
              <a:gd name="T92" fmla="*/ 1569 w 3571"/>
              <a:gd name="T93" fmla="*/ 2024 h 2035"/>
              <a:gd name="T94" fmla="*/ 1363 w 3571"/>
              <a:gd name="T95" fmla="*/ 1989 h 2035"/>
              <a:gd name="T96" fmla="*/ 1165 w 3571"/>
              <a:gd name="T97" fmla="*/ 1931 h 2035"/>
              <a:gd name="T98" fmla="*/ 974 w 3571"/>
              <a:gd name="T99" fmla="*/ 1853 h 2035"/>
              <a:gd name="T100" fmla="*/ 794 w 3571"/>
              <a:gd name="T101" fmla="*/ 1753 h 2035"/>
              <a:gd name="T102" fmla="*/ 625 w 3571"/>
              <a:gd name="T103" fmla="*/ 1633 h 2035"/>
              <a:gd name="T104" fmla="*/ 468 w 3571"/>
              <a:gd name="T105" fmla="*/ 1493 h 2035"/>
              <a:gd name="T106" fmla="*/ 482 w 3571"/>
              <a:gd name="T107" fmla="*/ 542 h 2035"/>
              <a:gd name="T108" fmla="*/ 644 w 3571"/>
              <a:gd name="T109" fmla="*/ 398 h 2035"/>
              <a:gd name="T110" fmla="*/ 817 w 3571"/>
              <a:gd name="T111" fmla="*/ 276 h 2035"/>
              <a:gd name="T112" fmla="*/ 1000 w 3571"/>
              <a:gd name="T113" fmla="*/ 177 h 2035"/>
              <a:gd name="T114" fmla="*/ 1191 w 3571"/>
              <a:gd name="T115" fmla="*/ 99 h 2035"/>
              <a:gd name="T116" fmla="*/ 1388 w 3571"/>
              <a:gd name="T117" fmla="*/ 44 h 2035"/>
              <a:gd name="T118" fmla="*/ 1589 w 3571"/>
              <a:gd name="T119" fmla="*/ 11 h 2035"/>
              <a:gd name="T120" fmla="*/ 1792 w 3571"/>
              <a:gd name="T121" fmla="*/ 0 h 2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71" h="2035">
                <a:moveTo>
                  <a:pt x="1792" y="122"/>
                </a:moveTo>
                <a:lnTo>
                  <a:pt x="1697" y="124"/>
                </a:lnTo>
                <a:lnTo>
                  <a:pt x="1603" y="132"/>
                </a:lnTo>
                <a:lnTo>
                  <a:pt x="1508" y="146"/>
                </a:lnTo>
                <a:lnTo>
                  <a:pt x="1414" y="164"/>
                </a:lnTo>
                <a:lnTo>
                  <a:pt x="1322" y="186"/>
                </a:lnTo>
                <a:lnTo>
                  <a:pt x="1230" y="214"/>
                </a:lnTo>
                <a:lnTo>
                  <a:pt x="1140" y="248"/>
                </a:lnTo>
                <a:lnTo>
                  <a:pt x="1052" y="288"/>
                </a:lnTo>
                <a:lnTo>
                  <a:pt x="965" y="331"/>
                </a:lnTo>
                <a:lnTo>
                  <a:pt x="881" y="380"/>
                </a:lnTo>
                <a:lnTo>
                  <a:pt x="798" y="434"/>
                </a:lnTo>
                <a:lnTo>
                  <a:pt x="718" y="494"/>
                </a:lnTo>
                <a:lnTo>
                  <a:pt x="642" y="558"/>
                </a:lnTo>
                <a:lnTo>
                  <a:pt x="568" y="628"/>
                </a:lnTo>
                <a:lnTo>
                  <a:pt x="171" y="1024"/>
                </a:lnTo>
                <a:lnTo>
                  <a:pt x="554" y="1407"/>
                </a:lnTo>
                <a:lnTo>
                  <a:pt x="626" y="1475"/>
                </a:lnTo>
                <a:lnTo>
                  <a:pt x="700" y="1538"/>
                </a:lnTo>
                <a:lnTo>
                  <a:pt x="778" y="1596"/>
                </a:lnTo>
                <a:lnTo>
                  <a:pt x="859" y="1651"/>
                </a:lnTo>
                <a:lnTo>
                  <a:pt x="942" y="1699"/>
                </a:lnTo>
                <a:lnTo>
                  <a:pt x="1027" y="1743"/>
                </a:lnTo>
                <a:lnTo>
                  <a:pt x="1115" y="1782"/>
                </a:lnTo>
                <a:lnTo>
                  <a:pt x="1206" y="1817"/>
                </a:lnTo>
                <a:lnTo>
                  <a:pt x="1297" y="1846"/>
                </a:lnTo>
                <a:lnTo>
                  <a:pt x="1391" y="1870"/>
                </a:lnTo>
                <a:lnTo>
                  <a:pt x="1485" y="1890"/>
                </a:lnTo>
                <a:lnTo>
                  <a:pt x="1582" y="1903"/>
                </a:lnTo>
                <a:lnTo>
                  <a:pt x="1679" y="1911"/>
                </a:lnTo>
                <a:lnTo>
                  <a:pt x="1779" y="1913"/>
                </a:lnTo>
                <a:lnTo>
                  <a:pt x="1877" y="1911"/>
                </a:lnTo>
                <a:lnTo>
                  <a:pt x="1975" y="1903"/>
                </a:lnTo>
                <a:lnTo>
                  <a:pt x="2071" y="1890"/>
                </a:lnTo>
                <a:lnTo>
                  <a:pt x="2166" y="1870"/>
                </a:lnTo>
                <a:lnTo>
                  <a:pt x="2259" y="1846"/>
                </a:lnTo>
                <a:lnTo>
                  <a:pt x="2351" y="1817"/>
                </a:lnTo>
                <a:lnTo>
                  <a:pt x="2441" y="1782"/>
                </a:lnTo>
                <a:lnTo>
                  <a:pt x="2528" y="1743"/>
                </a:lnTo>
                <a:lnTo>
                  <a:pt x="2614" y="1699"/>
                </a:lnTo>
                <a:lnTo>
                  <a:pt x="2698" y="1651"/>
                </a:lnTo>
                <a:lnTo>
                  <a:pt x="2778" y="1596"/>
                </a:lnTo>
                <a:lnTo>
                  <a:pt x="2856" y="1538"/>
                </a:lnTo>
                <a:lnTo>
                  <a:pt x="2931" y="1475"/>
                </a:lnTo>
                <a:lnTo>
                  <a:pt x="3002" y="1407"/>
                </a:lnTo>
                <a:lnTo>
                  <a:pt x="3399" y="1010"/>
                </a:lnTo>
                <a:lnTo>
                  <a:pt x="3017" y="628"/>
                </a:lnTo>
                <a:lnTo>
                  <a:pt x="2942" y="558"/>
                </a:lnTo>
                <a:lnTo>
                  <a:pt x="2866" y="494"/>
                </a:lnTo>
                <a:lnTo>
                  <a:pt x="2786" y="434"/>
                </a:lnTo>
                <a:lnTo>
                  <a:pt x="2703" y="380"/>
                </a:lnTo>
                <a:lnTo>
                  <a:pt x="2619" y="331"/>
                </a:lnTo>
                <a:lnTo>
                  <a:pt x="2533" y="288"/>
                </a:lnTo>
                <a:lnTo>
                  <a:pt x="2444" y="248"/>
                </a:lnTo>
                <a:lnTo>
                  <a:pt x="2354" y="214"/>
                </a:lnTo>
                <a:lnTo>
                  <a:pt x="2262" y="186"/>
                </a:lnTo>
                <a:lnTo>
                  <a:pt x="2170" y="164"/>
                </a:lnTo>
                <a:lnTo>
                  <a:pt x="2076" y="146"/>
                </a:lnTo>
                <a:lnTo>
                  <a:pt x="1982" y="132"/>
                </a:lnTo>
                <a:lnTo>
                  <a:pt x="1887" y="124"/>
                </a:lnTo>
                <a:lnTo>
                  <a:pt x="1792" y="122"/>
                </a:lnTo>
                <a:close/>
                <a:moveTo>
                  <a:pt x="1792" y="0"/>
                </a:moveTo>
                <a:lnTo>
                  <a:pt x="1894" y="4"/>
                </a:lnTo>
                <a:lnTo>
                  <a:pt x="1995" y="11"/>
                </a:lnTo>
                <a:lnTo>
                  <a:pt x="2097" y="25"/>
                </a:lnTo>
                <a:lnTo>
                  <a:pt x="2196" y="44"/>
                </a:lnTo>
                <a:lnTo>
                  <a:pt x="2295" y="69"/>
                </a:lnTo>
                <a:lnTo>
                  <a:pt x="2393" y="99"/>
                </a:lnTo>
                <a:lnTo>
                  <a:pt x="2490" y="135"/>
                </a:lnTo>
                <a:lnTo>
                  <a:pt x="2585" y="177"/>
                </a:lnTo>
                <a:lnTo>
                  <a:pt x="2677" y="225"/>
                </a:lnTo>
                <a:lnTo>
                  <a:pt x="2768" y="276"/>
                </a:lnTo>
                <a:lnTo>
                  <a:pt x="2856" y="335"/>
                </a:lnTo>
                <a:lnTo>
                  <a:pt x="2941" y="398"/>
                </a:lnTo>
                <a:lnTo>
                  <a:pt x="3024" y="467"/>
                </a:lnTo>
                <a:lnTo>
                  <a:pt x="3103" y="542"/>
                </a:lnTo>
                <a:lnTo>
                  <a:pt x="3571" y="1010"/>
                </a:lnTo>
                <a:lnTo>
                  <a:pt x="3088" y="1493"/>
                </a:lnTo>
                <a:lnTo>
                  <a:pt x="3011" y="1565"/>
                </a:lnTo>
                <a:lnTo>
                  <a:pt x="2931" y="1633"/>
                </a:lnTo>
                <a:lnTo>
                  <a:pt x="2849" y="1696"/>
                </a:lnTo>
                <a:lnTo>
                  <a:pt x="2762" y="1753"/>
                </a:lnTo>
                <a:lnTo>
                  <a:pt x="2673" y="1806"/>
                </a:lnTo>
                <a:lnTo>
                  <a:pt x="2581" y="1853"/>
                </a:lnTo>
                <a:lnTo>
                  <a:pt x="2488" y="1895"/>
                </a:lnTo>
                <a:lnTo>
                  <a:pt x="2392" y="1931"/>
                </a:lnTo>
                <a:lnTo>
                  <a:pt x="2293" y="1963"/>
                </a:lnTo>
                <a:lnTo>
                  <a:pt x="2194" y="1989"/>
                </a:lnTo>
                <a:lnTo>
                  <a:pt x="2092" y="2009"/>
                </a:lnTo>
                <a:lnTo>
                  <a:pt x="1988" y="2024"/>
                </a:lnTo>
                <a:lnTo>
                  <a:pt x="1883" y="2033"/>
                </a:lnTo>
                <a:lnTo>
                  <a:pt x="1779" y="2035"/>
                </a:lnTo>
                <a:lnTo>
                  <a:pt x="1673" y="2033"/>
                </a:lnTo>
                <a:lnTo>
                  <a:pt x="1569" y="2024"/>
                </a:lnTo>
                <a:lnTo>
                  <a:pt x="1465" y="2009"/>
                </a:lnTo>
                <a:lnTo>
                  <a:pt x="1363" y="1989"/>
                </a:lnTo>
                <a:lnTo>
                  <a:pt x="1263" y="1963"/>
                </a:lnTo>
                <a:lnTo>
                  <a:pt x="1165" y="1931"/>
                </a:lnTo>
                <a:lnTo>
                  <a:pt x="1069" y="1895"/>
                </a:lnTo>
                <a:lnTo>
                  <a:pt x="974" y="1853"/>
                </a:lnTo>
                <a:lnTo>
                  <a:pt x="883" y="1806"/>
                </a:lnTo>
                <a:lnTo>
                  <a:pt x="794" y="1753"/>
                </a:lnTo>
                <a:lnTo>
                  <a:pt x="708" y="1696"/>
                </a:lnTo>
                <a:lnTo>
                  <a:pt x="625" y="1633"/>
                </a:lnTo>
                <a:lnTo>
                  <a:pt x="545" y="1565"/>
                </a:lnTo>
                <a:lnTo>
                  <a:pt x="468" y="1493"/>
                </a:lnTo>
                <a:lnTo>
                  <a:pt x="0" y="1024"/>
                </a:lnTo>
                <a:lnTo>
                  <a:pt x="482" y="542"/>
                </a:lnTo>
                <a:lnTo>
                  <a:pt x="562" y="467"/>
                </a:lnTo>
                <a:lnTo>
                  <a:pt x="644" y="398"/>
                </a:lnTo>
                <a:lnTo>
                  <a:pt x="729" y="335"/>
                </a:lnTo>
                <a:lnTo>
                  <a:pt x="817" y="276"/>
                </a:lnTo>
                <a:lnTo>
                  <a:pt x="907" y="225"/>
                </a:lnTo>
                <a:lnTo>
                  <a:pt x="1000" y="177"/>
                </a:lnTo>
                <a:lnTo>
                  <a:pt x="1095" y="135"/>
                </a:lnTo>
                <a:lnTo>
                  <a:pt x="1191" y="99"/>
                </a:lnTo>
                <a:lnTo>
                  <a:pt x="1289" y="69"/>
                </a:lnTo>
                <a:lnTo>
                  <a:pt x="1388" y="44"/>
                </a:lnTo>
                <a:lnTo>
                  <a:pt x="1489" y="25"/>
                </a:lnTo>
                <a:lnTo>
                  <a:pt x="1589" y="11"/>
                </a:lnTo>
                <a:lnTo>
                  <a:pt x="1691" y="4"/>
                </a:lnTo>
                <a:lnTo>
                  <a:pt x="1792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1801813" y="3990975"/>
            <a:ext cx="322263" cy="385763"/>
          </a:xfrm>
          <a:custGeom>
            <a:avLst/>
            <a:gdLst>
              <a:gd name="T0" fmla="*/ 295 w 608"/>
              <a:gd name="T1" fmla="*/ 0 h 727"/>
              <a:gd name="T2" fmla="*/ 311 w 608"/>
              <a:gd name="T3" fmla="*/ 0 h 727"/>
              <a:gd name="T4" fmla="*/ 327 w 608"/>
              <a:gd name="T5" fmla="*/ 4 h 727"/>
              <a:gd name="T6" fmla="*/ 337 w 608"/>
              <a:gd name="T7" fmla="*/ 9 h 727"/>
              <a:gd name="T8" fmla="*/ 346 w 608"/>
              <a:gd name="T9" fmla="*/ 17 h 727"/>
              <a:gd name="T10" fmla="*/ 590 w 608"/>
              <a:gd name="T11" fmla="*/ 259 h 727"/>
              <a:gd name="T12" fmla="*/ 600 w 608"/>
              <a:gd name="T13" fmla="*/ 273 h 727"/>
              <a:gd name="T14" fmla="*/ 606 w 608"/>
              <a:gd name="T15" fmla="*/ 288 h 727"/>
              <a:gd name="T16" fmla="*/ 608 w 608"/>
              <a:gd name="T17" fmla="*/ 302 h 727"/>
              <a:gd name="T18" fmla="*/ 606 w 608"/>
              <a:gd name="T19" fmla="*/ 318 h 727"/>
              <a:gd name="T20" fmla="*/ 600 w 608"/>
              <a:gd name="T21" fmla="*/ 333 h 727"/>
              <a:gd name="T22" fmla="*/ 590 w 608"/>
              <a:gd name="T23" fmla="*/ 346 h 727"/>
              <a:gd name="T24" fmla="*/ 576 w 608"/>
              <a:gd name="T25" fmla="*/ 355 h 727"/>
              <a:gd name="T26" fmla="*/ 562 w 608"/>
              <a:gd name="T27" fmla="*/ 362 h 727"/>
              <a:gd name="T28" fmla="*/ 547 w 608"/>
              <a:gd name="T29" fmla="*/ 363 h 727"/>
              <a:gd name="T30" fmla="*/ 531 w 608"/>
              <a:gd name="T31" fmla="*/ 362 h 727"/>
              <a:gd name="T32" fmla="*/ 516 w 608"/>
              <a:gd name="T33" fmla="*/ 355 h 727"/>
              <a:gd name="T34" fmla="*/ 504 w 608"/>
              <a:gd name="T35" fmla="*/ 346 h 727"/>
              <a:gd name="T36" fmla="*/ 364 w 608"/>
              <a:gd name="T37" fmla="*/ 206 h 727"/>
              <a:gd name="T38" fmla="*/ 364 w 608"/>
              <a:gd name="T39" fmla="*/ 667 h 727"/>
              <a:gd name="T40" fmla="*/ 361 w 608"/>
              <a:gd name="T41" fmla="*/ 687 h 727"/>
              <a:gd name="T42" fmla="*/ 353 w 608"/>
              <a:gd name="T43" fmla="*/ 704 h 727"/>
              <a:gd name="T44" fmla="*/ 339 w 608"/>
              <a:gd name="T45" fmla="*/ 716 h 727"/>
              <a:gd name="T46" fmla="*/ 322 w 608"/>
              <a:gd name="T47" fmla="*/ 725 h 727"/>
              <a:gd name="T48" fmla="*/ 303 w 608"/>
              <a:gd name="T49" fmla="*/ 727 h 727"/>
              <a:gd name="T50" fmla="*/ 284 w 608"/>
              <a:gd name="T51" fmla="*/ 725 h 727"/>
              <a:gd name="T52" fmla="*/ 267 w 608"/>
              <a:gd name="T53" fmla="*/ 716 h 727"/>
              <a:gd name="T54" fmla="*/ 255 w 608"/>
              <a:gd name="T55" fmla="*/ 704 h 727"/>
              <a:gd name="T56" fmla="*/ 246 w 608"/>
              <a:gd name="T57" fmla="*/ 687 h 727"/>
              <a:gd name="T58" fmla="*/ 242 w 608"/>
              <a:gd name="T59" fmla="*/ 667 h 727"/>
              <a:gd name="T60" fmla="*/ 242 w 608"/>
              <a:gd name="T61" fmla="*/ 206 h 727"/>
              <a:gd name="T62" fmla="*/ 104 w 608"/>
              <a:gd name="T63" fmla="*/ 346 h 727"/>
              <a:gd name="T64" fmla="*/ 90 w 608"/>
              <a:gd name="T65" fmla="*/ 355 h 727"/>
              <a:gd name="T66" fmla="*/ 75 w 608"/>
              <a:gd name="T67" fmla="*/ 362 h 727"/>
              <a:gd name="T68" fmla="*/ 61 w 608"/>
              <a:gd name="T69" fmla="*/ 363 h 727"/>
              <a:gd name="T70" fmla="*/ 45 w 608"/>
              <a:gd name="T71" fmla="*/ 362 h 727"/>
              <a:gd name="T72" fmla="*/ 30 w 608"/>
              <a:gd name="T73" fmla="*/ 355 h 727"/>
              <a:gd name="T74" fmla="*/ 18 w 608"/>
              <a:gd name="T75" fmla="*/ 346 h 727"/>
              <a:gd name="T76" fmla="*/ 8 w 608"/>
              <a:gd name="T77" fmla="*/ 333 h 727"/>
              <a:gd name="T78" fmla="*/ 2 w 608"/>
              <a:gd name="T79" fmla="*/ 318 h 727"/>
              <a:gd name="T80" fmla="*/ 0 w 608"/>
              <a:gd name="T81" fmla="*/ 302 h 727"/>
              <a:gd name="T82" fmla="*/ 2 w 608"/>
              <a:gd name="T83" fmla="*/ 288 h 727"/>
              <a:gd name="T84" fmla="*/ 8 w 608"/>
              <a:gd name="T85" fmla="*/ 273 h 727"/>
              <a:gd name="T86" fmla="*/ 18 w 608"/>
              <a:gd name="T87" fmla="*/ 259 h 727"/>
              <a:gd name="T88" fmla="*/ 260 w 608"/>
              <a:gd name="T89" fmla="*/ 17 h 727"/>
              <a:gd name="T90" fmla="*/ 269 w 608"/>
              <a:gd name="T91" fmla="*/ 9 h 727"/>
              <a:gd name="T92" fmla="*/ 281 w 608"/>
              <a:gd name="T93" fmla="*/ 4 h 727"/>
              <a:gd name="T94" fmla="*/ 295 w 608"/>
              <a:gd name="T95" fmla="*/ 0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8" h="727">
                <a:moveTo>
                  <a:pt x="295" y="0"/>
                </a:moveTo>
                <a:lnTo>
                  <a:pt x="311" y="0"/>
                </a:lnTo>
                <a:lnTo>
                  <a:pt x="327" y="4"/>
                </a:lnTo>
                <a:lnTo>
                  <a:pt x="337" y="9"/>
                </a:lnTo>
                <a:lnTo>
                  <a:pt x="346" y="17"/>
                </a:lnTo>
                <a:lnTo>
                  <a:pt x="590" y="259"/>
                </a:lnTo>
                <a:lnTo>
                  <a:pt x="600" y="273"/>
                </a:lnTo>
                <a:lnTo>
                  <a:pt x="606" y="288"/>
                </a:lnTo>
                <a:lnTo>
                  <a:pt x="608" y="302"/>
                </a:lnTo>
                <a:lnTo>
                  <a:pt x="606" y="318"/>
                </a:lnTo>
                <a:lnTo>
                  <a:pt x="600" y="333"/>
                </a:lnTo>
                <a:lnTo>
                  <a:pt x="590" y="346"/>
                </a:lnTo>
                <a:lnTo>
                  <a:pt x="576" y="355"/>
                </a:lnTo>
                <a:lnTo>
                  <a:pt x="562" y="362"/>
                </a:lnTo>
                <a:lnTo>
                  <a:pt x="547" y="363"/>
                </a:lnTo>
                <a:lnTo>
                  <a:pt x="531" y="362"/>
                </a:lnTo>
                <a:lnTo>
                  <a:pt x="516" y="355"/>
                </a:lnTo>
                <a:lnTo>
                  <a:pt x="504" y="346"/>
                </a:lnTo>
                <a:lnTo>
                  <a:pt x="364" y="206"/>
                </a:lnTo>
                <a:lnTo>
                  <a:pt x="364" y="667"/>
                </a:lnTo>
                <a:lnTo>
                  <a:pt x="361" y="687"/>
                </a:lnTo>
                <a:lnTo>
                  <a:pt x="353" y="704"/>
                </a:lnTo>
                <a:lnTo>
                  <a:pt x="339" y="716"/>
                </a:lnTo>
                <a:lnTo>
                  <a:pt x="322" y="725"/>
                </a:lnTo>
                <a:lnTo>
                  <a:pt x="303" y="727"/>
                </a:lnTo>
                <a:lnTo>
                  <a:pt x="284" y="725"/>
                </a:lnTo>
                <a:lnTo>
                  <a:pt x="267" y="716"/>
                </a:lnTo>
                <a:lnTo>
                  <a:pt x="255" y="704"/>
                </a:lnTo>
                <a:lnTo>
                  <a:pt x="246" y="687"/>
                </a:lnTo>
                <a:lnTo>
                  <a:pt x="242" y="667"/>
                </a:lnTo>
                <a:lnTo>
                  <a:pt x="242" y="206"/>
                </a:lnTo>
                <a:lnTo>
                  <a:pt x="104" y="346"/>
                </a:lnTo>
                <a:lnTo>
                  <a:pt x="90" y="355"/>
                </a:lnTo>
                <a:lnTo>
                  <a:pt x="75" y="362"/>
                </a:lnTo>
                <a:lnTo>
                  <a:pt x="61" y="363"/>
                </a:lnTo>
                <a:lnTo>
                  <a:pt x="45" y="362"/>
                </a:lnTo>
                <a:lnTo>
                  <a:pt x="30" y="355"/>
                </a:lnTo>
                <a:lnTo>
                  <a:pt x="18" y="346"/>
                </a:lnTo>
                <a:lnTo>
                  <a:pt x="8" y="333"/>
                </a:lnTo>
                <a:lnTo>
                  <a:pt x="2" y="318"/>
                </a:lnTo>
                <a:lnTo>
                  <a:pt x="0" y="302"/>
                </a:lnTo>
                <a:lnTo>
                  <a:pt x="2" y="288"/>
                </a:lnTo>
                <a:lnTo>
                  <a:pt x="8" y="273"/>
                </a:lnTo>
                <a:lnTo>
                  <a:pt x="18" y="259"/>
                </a:lnTo>
                <a:lnTo>
                  <a:pt x="260" y="17"/>
                </a:lnTo>
                <a:lnTo>
                  <a:pt x="269" y="9"/>
                </a:lnTo>
                <a:lnTo>
                  <a:pt x="281" y="4"/>
                </a:lnTo>
                <a:lnTo>
                  <a:pt x="295" y="0"/>
                </a:lnTo>
                <a:close/>
              </a:path>
            </a:pathLst>
          </a:custGeom>
          <a:solidFill>
            <a:schemeClr val="accent5"/>
          </a:solidFill>
          <a:ln w="0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Freeform 10"/>
          <p:cNvSpPr>
            <a:spLocks/>
          </p:cNvSpPr>
          <p:nvPr/>
        </p:nvSpPr>
        <p:spPr bwMode="auto">
          <a:xfrm>
            <a:off x="1801813" y="5534025"/>
            <a:ext cx="322263" cy="385763"/>
          </a:xfrm>
          <a:custGeom>
            <a:avLst/>
            <a:gdLst>
              <a:gd name="T0" fmla="*/ 303 w 608"/>
              <a:gd name="T1" fmla="*/ 0 h 729"/>
              <a:gd name="T2" fmla="*/ 322 w 608"/>
              <a:gd name="T3" fmla="*/ 4 h 729"/>
              <a:gd name="T4" fmla="*/ 339 w 608"/>
              <a:gd name="T5" fmla="*/ 11 h 729"/>
              <a:gd name="T6" fmla="*/ 353 w 608"/>
              <a:gd name="T7" fmla="*/ 25 h 729"/>
              <a:gd name="T8" fmla="*/ 361 w 608"/>
              <a:gd name="T9" fmla="*/ 42 h 729"/>
              <a:gd name="T10" fmla="*/ 364 w 608"/>
              <a:gd name="T11" fmla="*/ 61 h 729"/>
              <a:gd name="T12" fmla="*/ 364 w 608"/>
              <a:gd name="T13" fmla="*/ 522 h 729"/>
              <a:gd name="T14" fmla="*/ 504 w 608"/>
              <a:gd name="T15" fmla="*/ 382 h 729"/>
              <a:gd name="T16" fmla="*/ 516 w 608"/>
              <a:gd name="T17" fmla="*/ 372 h 729"/>
              <a:gd name="T18" fmla="*/ 531 w 608"/>
              <a:gd name="T19" fmla="*/ 366 h 729"/>
              <a:gd name="T20" fmla="*/ 547 w 608"/>
              <a:gd name="T21" fmla="*/ 364 h 729"/>
              <a:gd name="T22" fmla="*/ 562 w 608"/>
              <a:gd name="T23" fmla="*/ 366 h 729"/>
              <a:gd name="T24" fmla="*/ 576 w 608"/>
              <a:gd name="T25" fmla="*/ 372 h 729"/>
              <a:gd name="T26" fmla="*/ 590 w 608"/>
              <a:gd name="T27" fmla="*/ 382 h 729"/>
              <a:gd name="T28" fmla="*/ 600 w 608"/>
              <a:gd name="T29" fmla="*/ 396 h 729"/>
              <a:gd name="T30" fmla="*/ 606 w 608"/>
              <a:gd name="T31" fmla="*/ 410 h 729"/>
              <a:gd name="T32" fmla="*/ 608 w 608"/>
              <a:gd name="T33" fmla="*/ 425 h 729"/>
              <a:gd name="T34" fmla="*/ 606 w 608"/>
              <a:gd name="T35" fmla="*/ 441 h 729"/>
              <a:gd name="T36" fmla="*/ 600 w 608"/>
              <a:gd name="T37" fmla="*/ 456 h 729"/>
              <a:gd name="T38" fmla="*/ 590 w 608"/>
              <a:gd name="T39" fmla="*/ 468 h 729"/>
              <a:gd name="T40" fmla="*/ 346 w 608"/>
              <a:gd name="T41" fmla="*/ 711 h 729"/>
              <a:gd name="T42" fmla="*/ 337 w 608"/>
              <a:gd name="T43" fmla="*/ 719 h 729"/>
              <a:gd name="T44" fmla="*/ 327 w 608"/>
              <a:gd name="T45" fmla="*/ 724 h 729"/>
              <a:gd name="T46" fmla="*/ 316 w 608"/>
              <a:gd name="T47" fmla="*/ 728 h 729"/>
              <a:gd name="T48" fmla="*/ 303 w 608"/>
              <a:gd name="T49" fmla="*/ 729 h 729"/>
              <a:gd name="T50" fmla="*/ 292 w 608"/>
              <a:gd name="T51" fmla="*/ 728 h 729"/>
              <a:gd name="T52" fmla="*/ 281 w 608"/>
              <a:gd name="T53" fmla="*/ 724 h 729"/>
              <a:gd name="T54" fmla="*/ 269 w 608"/>
              <a:gd name="T55" fmla="*/ 719 h 729"/>
              <a:gd name="T56" fmla="*/ 260 w 608"/>
              <a:gd name="T57" fmla="*/ 711 h 729"/>
              <a:gd name="T58" fmla="*/ 18 w 608"/>
              <a:gd name="T59" fmla="*/ 468 h 729"/>
              <a:gd name="T60" fmla="*/ 8 w 608"/>
              <a:gd name="T61" fmla="*/ 456 h 729"/>
              <a:gd name="T62" fmla="*/ 2 w 608"/>
              <a:gd name="T63" fmla="*/ 441 h 729"/>
              <a:gd name="T64" fmla="*/ 0 w 608"/>
              <a:gd name="T65" fmla="*/ 425 h 729"/>
              <a:gd name="T66" fmla="*/ 2 w 608"/>
              <a:gd name="T67" fmla="*/ 410 h 729"/>
              <a:gd name="T68" fmla="*/ 8 w 608"/>
              <a:gd name="T69" fmla="*/ 396 h 729"/>
              <a:gd name="T70" fmla="*/ 18 w 608"/>
              <a:gd name="T71" fmla="*/ 382 h 729"/>
              <a:gd name="T72" fmla="*/ 30 w 608"/>
              <a:gd name="T73" fmla="*/ 372 h 729"/>
              <a:gd name="T74" fmla="*/ 45 w 608"/>
              <a:gd name="T75" fmla="*/ 366 h 729"/>
              <a:gd name="T76" fmla="*/ 61 w 608"/>
              <a:gd name="T77" fmla="*/ 364 h 729"/>
              <a:gd name="T78" fmla="*/ 75 w 608"/>
              <a:gd name="T79" fmla="*/ 366 h 729"/>
              <a:gd name="T80" fmla="*/ 90 w 608"/>
              <a:gd name="T81" fmla="*/ 372 h 729"/>
              <a:gd name="T82" fmla="*/ 104 w 608"/>
              <a:gd name="T83" fmla="*/ 382 h 729"/>
              <a:gd name="T84" fmla="*/ 242 w 608"/>
              <a:gd name="T85" fmla="*/ 522 h 729"/>
              <a:gd name="T86" fmla="*/ 242 w 608"/>
              <a:gd name="T87" fmla="*/ 61 h 729"/>
              <a:gd name="T88" fmla="*/ 246 w 608"/>
              <a:gd name="T89" fmla="*/ 42 h 729"/>
              <a:gd name="T90" fmla="*/ 255 w 608"/>
              <a:gd name="T91" fmla="*/ 25 h 729"/>
              <a:gd name="T92" fmla="*/ 267 w 608"/>
              <a:gd name="T93" fmla="*/ 11 h 729"/>
              <a:gd name="T94" fmla="*/ 284 w 608"/>
              <a:gd name="T95" fmla="*/ 4 h 729"/>
              <a:gd name="T96" fmla="*/ 303 w 608"/>
              <a:gd name="T97" fmla="*/ 0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08" h="729">
                <a:moveTo>
                  <a:pt x="303" y="0"/>
                </a:moveTo>
                <a:lnTo>
                  <a:pt x="322" y="4"/>
                </a:lnTo>
                <a:lnTo>
                  <a:pt x="339" y="11"/>
                </a:lnTo>
                <a:lnTo>
                  <a:pt x="353" y="25"/>
                </a:lnTo>
                <a:lnTo>
                  <a:pt x="361" y="42"/>
                </a:lnTo>
                <a:lnTo>
                  <a:pt x="364" y="61"/>
                </a:lnTo>
                <a:lnTo>
                  <a:pt x="364" y="522"/>
                </a:lnTo>
                <a:lnTo>
                  <a:pt x="504" y="382"/>
                </a:lnTo>
                <a:lnTo>
                  <a:pt x="516" y="372"/>
                </a:lnTo>
                <a:lnTo>
                  <a:pt x="531" y="366"/>
                </a:lnTo>
                <a:lnTo>
                  <a:pt x="547" y="364"/>
                </a:lnTo>
                <a:lnTo>
                  <a:pt x="562" y="366"/>
                </a:lnTo>
                <a:lnTo>
                  <a:pt x="576" y="372"/>
                </a:lnTo>
                <a:lnTo>
                  <a:pt x="590" y="382"/>
                </a:lnTo>
                <a:lnTo>
                  <a:pt x="600" y="396"/>
                </a:lnTo>
                <a:lnTo>
                  <a:pt x="606" y="410"/>
                </a:lnTo>
                <a:lnTo>
                  <a:pt x="608" y="425"/>
                </a:lnTo>
                <a:lnTo>
                  <a:pt x="606" y="441"/>
                </a:lnTo>
                <a:lnTo>
                  <a:pt x="600" y="456"/>
                </a:lnTo>
                <a:lnTo>
                  <a:pt x="590" y="468"/>
                </a:lnTo>
                <a:lnTo>
                  <a:pt x="346" y="711"/>
                </a:lnTo>
                <a:lnTo>
                  <a:pt x="337" y="719"/>
                </a:lnTo>
                <a:lnTo>
                  <a:pt x="327" y="724"/>
                </a:lnTo>
                <a:lnTo>
                  <a:pt x="316" y="728"/>
                </a:lnTo>
                <a:lnTo>
                  <a:pt x="303" y="729"/>
                </a:lnTo>
                <a:lnTo>
                  <a:pt x="292" y="728"/>
                </a:lnTo>
                <a:lnTo>
                  <a:pt x="281" y="724"/>
                </a:lnTo>
                <a:lnTo>
                  <a:pt x="269" y="719"/>
                </a:lnTo>
                <a:lnTo>
                  <a:pt x="260" y="711"/>
                </a:lnTo>
                <a:lnTo>
                  <a:pt x="18" y="468"/>
                </a:lnTo>
                <a:lnTo>
                  <a:pt x="8" y="456"/>
                </a:lnTo>
                <a:lnTo>
                  <a:pt x="2" y="441"/>
                </a:lnTo>
                <a:lnTo>
                  <a:pt x="0" y="425"/>
                </a:lnTo>
                <a:lnTo>
                  <a:pt x="2" y="410"/>
                </a:lnTo>
                <a:lnTo>
                  <a:pt x="8" y="396"/>
                </a:lnTo>
                <a:lnTo>
                  <a:pt x="18" y="382"/>
                </a:lnTo>
                <a:lnTo>
                  <a:pt x="30" y="372"/>
                </a:lnTo>
                <a:lnTo>
                  <a:pt x="45" y="366"/>
                </a:lnTo>
                <a:lnTo>
                  <a:pt x="61" y="364"/>
                </a:lnTo>
                <a:lnTo>
                  <a:pt x="75" y="366"/>
                </a:lnTo>
                <a:lnTo>
                  <a:pt x="90" y="372"/>
                </a:lnTo>
                <a:lnTo>
                  <a:pt x="104" y="382"/>
                </a:lnTo>
                <a:lnTo>
                  <a:pt x="242" y="522"/>
                </a:lnTo>
                <a:lnTo>
                  <a:pt x="242" y="61"/>
                </a:lnTo>
                <a:lnTo>
                  <a:pt x="246" y="42"/>
                </a:lnTo>
                <a:lnTo>
                  <a:pt x="255" y="25"/>
                </a:lnTo>
                <a:lnTo>
                  <a:pt x="267" y="11"/>
                </a:lnTo>
                <a:lnTo>
                  <a:pt x="284" y="4"/>
                </a:lnTo>
                <a:lnTo>
                  <a:pt x="303" y="0"/>
                </a:lnTo>
                <a:close/>
              </a:path>
            </a:pathLst>
          </a:custGeom>
          <a:solidFill>
            <a:schemeClr val="accent5"/>
          </a:solidFill>
          <a:ln w="0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 rot="16200000">
            <a:off x="572305" y="4754562"/>
            <a:ext cx="322263" cy="385763"/>
          </a:xfrm>
          <a:custGeom>
            <a:avLst/>
            <a:gdLst>
              <a:gd name="T0" fmla="*/ 295 w 608"/>
              <a:gd name="T1" fmla="*/ 0 h 727"/>
              <a:gd name="T2" fmla="*/ 311 w 608"/>
              <a:gd name="T3" fmla="*/ 0 h 727"/>
              <a:gd name="T4" fmla="*/ 327 w 608"/>
              <a:gd name="T5" fmla="*/ 4 h 727"/>
              <a:gd name="T6" fmla="*/ 337 w 608"/>
              <a:gd name="T7" fmla="*/ 9 h 727"/>
              <a:gd name="T8" fmla="*/ 346 w 608"/>
              <a:gd name="T9" fmla="*/ 17 h 727"/>
              <a:gd name="T10" fmla="*/ 590 w 608"/>
              <a:gd name="T11" fmla="*/ 259 h 727"/>
              <a:gd name="T12" fmla="*/ 600 w 608"/>
              <a:gd name="T13" fmla="*/ 273 h 727"/>
              <a:gd name="T14" fmla="*/ 606 w 608"/>
              <a:gd name="T15" fmla="*/ 288 h 727"/>
              <a:gd name="T16" fmla="*/ 608 w 608"/>
              <a:gd name="T17" fmla="*/ 302 h 727"/>
              <a:gd name="T18" fmla="*/ 606 w 608"/>
              <a:gd name="T19" fmla="*/ 318 h 727"/>
              <a:gd name="T20" fmla="*/ 600 w 608"/>
              <a:gd name="T21" fmla="*/ 333 h 727"/>
              <a:gd name="T22" fmla="*/ 590 w 608"/>
              <a:gd name="T23" fmla="*/ 346 h 727"/>
              <a:gd name="T24" fmla="*/ 576 w 608"/>
              <a:gd name="T25" fmla="*/ 355 h 727"/>
              <a:gd name="T26" fmla="*/ 562 w 608"/>
              <a:gd name="T27" fmla="*/ 362 h 727"/>
              <a:gd name="T28" fmla="*/ 547 w 608"/>
              <a:gd name="T29" fmla="*/ 363 h 727"/>
              <a:gd name="T30" fmla="*/ 531 w 608"/>
              <a:gd name="T31" fmla="*/ 362 h 727"/>
              <a:gd name="T32" fmla="*/ 516 w 608"/>
              <a:gd name="T33" fmla="*/ 355 h 727"/>
              <a:gd name="T34" fmla="*/ 504 w 608"/>
              <a:gd name="T35" fmla="*/ 346 h 727"/>
              <a:gd name="T36" fmla="*/ 364 w 608"/>
              <a:gd name="T37" fmla="*/ 206 h 727"/>
              <a:gd name="T38" fmla="*/ 364 w 608"/>
              <a:gd name="T39" fmla="*/ 667 h 727"/>
              <a:gd name="T40" fmla="*/ 361 w 608"/>
              <a:gd name="T41" fmla="*/ 687 h 727"/>
              <a:gd name="T42" fmla="*/ 353 w 608"/>
              <a:gd name="T43" fmla="*/ 704 h 727"/>
              <a:gd name="T44" fmla="*/ 339 w 608"/>
              <a:gd name="T45" fmla="*/ 716 h 727"/>
              <a:gd name="T46" fmla="*/ 322 w 608"/>
              <a:gd name="T47" fmla="*/ 725 h 727"/>
              <a:gd name="T48" fmla="*/ 303 w 608"/>
              <a:gd name="T49" fmla="*/ 727 h 727"/>
              <a:gd name="T50" fmla="*/ 284 w 608"/>
              <a:gd name="T51" fmla="*/ 725 h 727"/>
              <a:gd name="T52" fmla="*/ 267 w 608"/>
              <a:gd name="T53" fmla="*/ 716 h 727"/>
              <a:gd name="T54" fmla="*/ 255 w 608"/>
              <a:gd name="T55" fmla="*/ 704 h 727"/>
              <a:gd name="T56" fmla="*/ 246 w 608"/>
              <a:gd name="T57" fmla="*/ 687 h 727"/>
              <a:gd name="T58" fmla="*/ 242 w 608"/>
              <a:gd name="T59" fmla="*/ 667 h 727"/>
              <a:gd name="T60" fmla="*/ 242 w 608"/>
              <a:gd name="T61" fmla="*/ 206 h 727"/>
              <a:gd name="T62" fmla="*/ 104 w 608"/>
              <a:gd name="T63" fmla="*/ 346 h 727"/>
              <a:gd name="T64" fmla="*/ 90 w 608"/>
              <a:gd name="T65" fmla="*/ 355 h 727"/>
              <a:gd name="T66" fmla="*/ 75 w 608"/>
              <a:gd name="T67" fmla="*/ 362 h 727"/>
              <a:gd name="T68" fmla="*/ 61 w 608"/>
              <a:gd name="T69" fmla="*/ 363 h 727"/>
              <a:gd name="T70" fmla="*/ 45 w 608"/>
              <a:gd name="T71" fmla="*/ 362 h 727"/>
              <a:gd name="T72" fmla="*/ 30 w 608"/>
              <a:gd name="T73" fmla="*/ 355 h 727"/>
              <a:gd name="T74" fmla="*/ 18 w 608"/>
              <a:gd name="T75" fmla="*/ 346 h 727"/>
              <a:gd name="T76" fmla="*/ 8 w 608"/>
              <a:gd name="T77" fmla="*/ 333 h 727"/>
              <a:gd name="T78" fmla="*/ 2 w 608"/>
              <a:gd name="T79" fmla="*/ 318 h 727"/>
              <a:gd name="T80" fmla="*/ 0 w 608"/>
              <a:gd name="T81" fmla="*/ 302 h 727"/>
              <a:gd name="T82" fmla="*/ 2 w 608"/>
              <a:gd name="T83" fmla="*/ 288 h 727"/>
              <a:gd name="T84" fmla="*/ 8 w 608"/>
              <a:gd name="T85" fmla="*/ 273 h 727"/>
              <a:gd name="T86" fmla="*/ 18 w 608"/>
              <a:gd name="T87" fmla="*/ 259 h 727"/>
              <a:gd name="T88" fmla="*/ 260 w 608"/>
              <a:gd name="T89" fmla="*/ 17 h 727"/>
              <a:gd name="T90" fmla="*/ 269 w 608"/>
              <a:gd name="T91" fmla="*/ 9 h 727"/>
              <a:gd name="T92" fmla="*/ 281 w 608"/>
              <a:gd name="T93" fmla="*/ 4 h 727"/>
              <a:gd name="T94" fmla="*/ 295 w 608"/>
              <a:gd name="T95" fmla="*/ 0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8" h="727">
                <a:moveTo>
                  <a:pt x="295" y="0"/>
                </a:moveTo>
                <a:lnTo>
                  <a:pt x="311" y="0"/>
                </a:lnTo>
                <a:lnTo>
                  <a:pt x="327" y="4"/>
                </a:lnTo>
                <a:lnTo>
                  <a:pt x="337" y="9"/>
                </a:lnTo>
                <a:lnTo>
                  <a:pt x="346" y="17"/>
                </a:lnTo>
                <a:lnTo>
                  <a:pt x="590" y="259"/>
                </a:lnTo>
                <a:lnTo>
                  <a:pt x="600" y="273"/>
                </a:lnTo>
                <a:lnTo>
                  <a:pt x="606" y="288"/>
                </a:lnTo>
                <a:lnTo>
                  <a:pt x="608" y="302"/>
                </a:lnTo>
                <a:lnTo>
                  <a:pt x="606" y="318"/>
                </a:lnTo>
                <a:lnTo>
                  <a:pt x="600" y="333"/>
                </a:lnTo>
                <a:lnTo>
                  <a:pt x="590" y="346"/>
                </a:lnTo>
                <a:lnTo>
                  <a:pt x="576" y="355"/>
                </a:lnTo>
                <a:lnTo>
                  <a:pt x="562" y="362"/>
                </a:lnTo>
                <a:lnTo>
                  <a:pt x="547" y="363"/>
                </a:lnTo>
                <a:lnTo>
                  <a:pt x="531" y="362"/>
                </a:lnTo>
                <a:lnTo>
                  <a:pt x="516" y="355"/>
                </a:lnTo>
                <a:lnTo>
                  <a:pt x="504" y="346"/>
                </a:lnTo>
                <a:lnTo>
                  <a:pt x="364" y="206"/>
                </a:lnTo>
                <a:lnTo>
                  <a:pt x="364" y="667"/>
                </a:lnTo>
                <a:lnTo>
                  <a:pt x="361" y="687"/>
                </a:lnTo>
                <a:lnTo>
                  <a:pt x="353" y="704"/>
                </a:lnTo>
                <a:lnTo>
                  <a:pt x="339" y="716"/>
                </a:lnTo>
                <a:lnTo>
                  <a:pt x="322" y="725"/>
                </a:lnTo>
                <a:lnTo>
                  <a:pt x="303" y="727"/>
                </a:lnTo>
                <a:lnTo>
                  <a:pt x="284" y="725"/>
                </a:lnTo>
                <a:lnTo>
                  <a:pt x="267" y="716"/>
                </a:lnTo>
                <a:lnTo>
                  <a:pt x="255" y="704"/>
                </a:lnTo>
                <a:lnTo>
                  <a:pt x="246" y="687"/>
                </a:lnTo>
                <a:lnTo>
                  <a:pt x="242" y="667"/>
                </a:lnTo>
                <a:lnTo>
                  <a:pt x="242" y="206"/>
                </a:lnTo>
                <a:lnTo>
                  <a:pt x="104" y="346"/>
                </a:lnTo>
                <a:lnTo>
                  <a:pt x="90" y="355"/>
                </a:lnTo>
                <a:lnTo>
                  <a:pt x="75" y="362"/>
                </a:lnTo>
                <a:lnTo>
                  <a:pt x="61" y="363"/>
                </a:lnTo>
                <a:lnTo>
                  <a:pt x="45" y="362"/>
                </a:lnTo>
                <a:lnTo>
                  <a:pt x="30" y="355"/>
                </a:lnTo>
                <a:lnTo>
                  <a:pt x="18" y="346"/>
                </a:lnTo>
                <a:lnTo>
                  <a:pt x="8" y="333"/>
                </a:lnTo>
                <a:lnTo>
                  <a:pt x="2" y="318"/>
                </a:lnTo>
                <a:lnTo>
                  <a:pt x="0" y="302"/>
                </a:lnTo>
                <a:lnTo>
                  <a:pt x="2" y="288"/>
                </a:lnTo>
                <a:lnTo>
                  <a:pt x="8" y="273"/>
                </a:lnTo>
                <a:lnTo>
                  <a:pt x="18" y="259"/>
                </a:lnTo>
                <a:lnTo>
                  <a:pt x="260" y="17"/>
                </a:lnTo>
                <a:lnTo>
                  <a:pt x="269" y="9"/>
                </a:lnTo>
                <a:lnTo>
                  <a:pt x="281" y="4"/>
                </a:lnTo>
                <a:lnTo>
                  <a:pt x="295" y="0"/>
                </a:lnTo>
                <a:close/>
              </a:path>
            </a:pathLst>
          </a:custGeom>
          <a:solidFill>
            <a:schemeClr val="accent5"/>
          </a:solidFill>
          <a:ln w="0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 rot="5400000">
            <a:off x="3008943" y="4754562"/>
            <a:ext cx="322263" cy="385763"/>
          </a:xfrm>
          <a:custGeom>
            <a:avLst/>
            <a:gdLst>
              <a:gd name="T0" fmla="*/ 295 w 608"/>
              <a:gd name="T1" fmla="*/ 0 h 727"/>
              <a:gd name="T2" fmla="*/ 311 w 608"/>
              <a:gd name="T3" fmla="*/ 0 h 727"/>
              <a:gd name="T4" fmla="*/ 327 w 608"/>
              <a:gd name="T5" fmla="*/ 4 h 727"/>
              <a:gd name="T6" fmla="*/ 337 w 608"/>
              <a:gd name="T7" fmla="*/ 9 h 727"/>
              <a:gd name="T8" fmla="*/ 346 w 608"/>
              <a:gd name="T9" fmla="*/ 17 h 727"/>
              <a:gd name="T10" fmla="*/ 590 w 608"/>
              <a:gd name="T11" fmla="*/ 259 h 727"/>
              <a:gd name="T12" fmla="*/ 600 w 608"/>
              <a:gd name="T13" fmla="*/ 273 h 727"/>
              <a:gd name="T14" fmla="*/ 606 w 608"/>
              <a:gd name="T15" fmla="*/ 288 h 727"/>
              <a:gd name="T16" fmla="*/ 608 w 608"/>
              <a:gd name="T17" fmla="*/ 302 h 727"/>
              <a:gd name="T18" fmla="*/ 606 w 608"/>
              <a:gd name="T19" fmla="*/ 318 h 727"/>
              <a:gd name="T20" fmla="*/ 600 w 608"/>
              <a:gd name="T21" fmla="*/ 333 h 727"/>
              <a:gd name="T22" fmla="*/ 590 w 608"/>
              <a:gd name="T23" fmla="*/ 346 h 727"/>
              <a:gd name="T24" fmla="*/ 576 w 608"/>
              <a:gd name="T25" fmla="*/ 355 h 727"/>
              <a:gd name="T26" fmla="*/ 562 w 608"/>
              <a:gd name="T27" fmla="*/ 362 h 727"/>
              <a:gd name="T28" fmla="*/ 547 w 608"/>
              <a:gd name="T29" fmla="*/ 363 h 727"/>
              <a:gd name="T30" fmla="*/ 531 w 608"/>
              <a:gd name="T31" fmla="*/ 362 h 727"/>
              <a:gd name="T32" fmla="*/ 516 w 608"/>
              <a:gd name="T33" fmla="*/ 355 h 727"/>
              <a:gd name="T34" fmla="*/ 504 w 608"/>
              <a:gd name="T35" fmla="*/ 346 h 727"/>
              <a:gd name="T36" fmla="*/ 364 w 608"/>
              <a:gd name="T37" fmla="*/ 206 h 727"/>
              <a:gd name="T38" fmla="*/ 364 w 608"/>
              <a:gd name="T39" fmla="*/ 667 h 727"/>
              <a:gd name="T40" fmla="*/ 361 w 608"/>
              <a:gd name="T41" fmla="*/ 687 h 727"/>
              <a:gd name="T42" fmla="*/ 353 w 608"/>
              <a:gd name="T43" fmla="*/ 704 h 727"/>
              <a:gd name="T44" fmla="*/ 339 w 608"/>
              <a:gd name="T45" fmla="*/ 716 h 727"/>
              <a:gd name="T46" fmla="*/ 322 w 608"/>
              <a:gd name="T47" fmla="*/ 725 h 727"/>
              <a:gd name="T48" fmla="*/ 303 w 608"/>
              <a:gd name="T49" fmla="*/ 727 h 727"/>
              <a:gd name="T50" fmla="*/ 284 w 608"/>
              <a:gd name="T51" fmla="*/ 725 h 727"/>
              <a:gd name="T52" fmla="*/ 267 w 608"/>
              <a:gd name="T53" fmla="*/ 716 h 727"/>
              <a:gd name="T54" fmla="*/ 255 w 608"/>
              <a:gd name="T55" fmla="*/ 704 h 727"/>
              <a:gd name="T56" fmla="*/ 246 w 608"/>
              <a:gd name="T57" fmla="*/ 687 h 727"/>
              <a:gd name="T58" fmla="*/ 242 w 608"/>
              <a:gd name="T59" fmla="*/ 667 h 727"/>
              <a:gd name="T60" fmla="*/ 242 w 608"/>
              <a:gd name="T61" fmla="*/ 206 h 727"/>
              <a:gd name="T62" fmla="*/ 104 w 608"/>
              <a:gd name="T63" fmla="*/ 346 h 727"/>
              <a:gd name="T64" fmla="*/ 90 w 608"/>
              <a:gd name="T65" fmla="*/ 355 h 727"/>
              <a:gd name="T66" fmla="*/ 75 w 608"/>
              <a:gd name="T67" fmla="*/ 362 h 727"/>
              <a:gd name="T68" fmla="*/ 61 w 608"/>
              <a:gd name="T69" fmla="*/ 363 h 727"/>
              <a:gd name="T70" fmla="*/ 45 w 608"/>
              <a:gd name="T71" fmla="*/ 362 h 727"/>
              <a:gd name="T72" fmla="*/ 30 w 608"/>
              <a:gd name="T73" fmla="*/ 355 h 727"/>
              <a:gd name="T74" fmla="*/ 18 w 608"/>
              <a:gd name="T75" fmla="*/ 346 h 727"/>
              <a:gd name="T76" fmla="*/ 8 w 608"/>
              <a:gd name="T77" fmla="*/ 333 h 727"/>
              <a:gd name="T78" fmla="*/ 2 w 608"/>
              <a:gd name="T79" fmla="*/ 318 h 727"/>
              <a:gd name="T80" fmla="*/ 0 w 608"/>
              <a:gd name="T81" fmla="*/ 302 h 727"/>
              <a:gd name="T82" fmla="*/ 2 w 608"/>
              <a:gd name="T83" fmla="*/ 288 h 727"/>
              <a:gd name="T84" fmla="*/ 8 w 608"/>
              <a:gd name="T85" fmla="*/ 273 h 727"/>
              <a:gd name="T86" fmla="*/ 18 w 608"/>
              <a:gd name="T87" fmla="*/ 259 h 727"/>
              <a:gd name="T88" fmla="*/ 260 w 608"/>
              <a:gd name="T89" fmla="*/ 17 h 727"/>
              <a:gd name="T90" fmla="*/ 269 w 608"/>
              <a:gd name="T91" fmla="*/ 9 h 727"/>
              <a:gd name="T92" fmla="*/ 281 w 608"/>
              <a:gd name="T93" fmla="*/ 4 h 727"/>
              <a:gd name="T94" fmla="*/ 295 w 608"/>
              <a:gd name="T95" fmla="*/ 0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8" h="727">
                <a:moveTo>
                  <a:pt x="295" y="0"/>
                </a:moveTo>
                <a:lnTo>
                  <a:pt x="311" y="0"/>
                </a:lnTo>
                <a:lnTo>
                  <a:pt x="327" y="4"/>
                </a:lnTo>
                <a:lnTo>
                  <a:pt x="337" y="9"/>
                </a:lnTo>
                <a:lnTo>
                  <a:pt x="346" y="17"/>
                </a:lnTo>
                <a:lnTo>
                  <a:pt x="590" y="259"/>
                </a:lnTo>
                <a:lnTo>
                  <a:pt x="600" y="273"/>
                </a:lnTo>
                <a:lnTo>
                  <a:pt x="606" y="288"/>
                </a:lnTo>
                <a:lnTo>
                  <a:pt x="608" y="302"/>
                </a:lnTo>
                <a:lnTo>
                  <a:pt x="606" y="318"/>
                </a:lnTo>
                <a:lnTo>
                  <a:pt x="600" y="333"/>
                </a:lnTo>
                <a:lnTo>
                  <a:pt x="590" y="346"/>
                </a:lnTo>
                <a:lnTo>
                  <a:pt x="576" y="355"/>
                </a:lnTo>
                <a:lnTo>
                  <a:pt x="562" y="362"/>
                </a:lnTo>
                <a:lnTo>
                  <a:pt x="547" y="363"/>
                </a:lnTo>
                <a:lnTo>
                  <a:pt x="531" y="362"/>
                </a:lnTo>
                <a:lnTo>
                  <a:pt x="516" y="355"/>
                </a:lnTo>
                <a:lnTo>
                  <a:pt x="504" y="346"/>
                </a:lnTo>
                <a:lnTo>
                  <a:pt x="364" y="206"/>
                </a:lnTo>
                <a:lnTo>
                  <a:pt x="364" y="667"/>
                </a:lnTo>
                <a:lnTo>
                  <a:pt x="361" y="687"/>
                </a:lnTo>
                <a:lnTo>
                  <a:pt x="353" y="704"/>
                </a:lnTo>
                <a:lnTo>
                  <a:pt x="339" y="716"/>
                </a:lnTo>
                <a:lnTo>
                  <a:pt x="322" y="725"/>
                </a:lnTo>
                <a:lnTo>
                  <a:pt x="303" y="727"/>
                </a:lnTo>
                <a:lnTo>
                  <a:pt x="284" y="725"/>
                </a:lnTo>
                <a:lnTo>
                  <a:pt x="267" y="716"/>
                </a:lnTo>
                <a:lnTo>
                  <a:pt x="255" y="704"/>
                </a:lnTo>
                <a:lnTo>
                  <a:pt x="246" y="687"/>
                </a:lnTo>
                <a:lnTo>
                  <a:pt x="242" y="667"/>
                </a:lnTo>
                <a:lnTo>
                  <a:pt x="242" y="206"/>
                </a:lnTo>
                <a:lnTo>
                  <a:pt x="104" y="346"/>
                </a:lnTo>
                <a:lnTo>
                  <a:pt x="90" y="355"/>
                </a:lnTo>
                <a:lnTo>
                  <a:pt x="75" y="362"/>
                </a:lnTo>
                <a:lnTo>
                  <a:pt x="61" y="363"/>
                </a:lnTo>
                <a:lnTo>
                  <a:pt x="45" y="362"/>
                </a:lnTo>
                <a:lnTo>
                  <a:pt x="30" y="355"/>
                </a:lnTo>
                <a:lnTo>
                  <a:pt x="18" y="346"/>
                </a:lnTo>
                <a:lnTo>
                  <a:pt x="8" y="333"/>
                </a:lnTo>
                <a:lnTo>
                  <a:pt x="2" y="318"/>
                </a:lnTo>
                <a:lnTo>
                  <a:pt x="0" y="302"/>
                </a:lnTo>
                <a:lnTo>
                  <a:pt x="2" y="288"/>
                </a:lnTo>
                <a:lnTo>
                  <a:pt x="8" y="273"/>
                </a:lnTo>
                <a:lnTo>
                  <a:pt x="18" y="259"/>
                </a:lnTo>
                <a:lnTo>
                  <a:pt x="260" y="17"/>
                </a:lnTo>
                <a:lnTo>
                  <a:pt x="269" y="9"/>
                </a:lnTo>
                <a:lnTo>
                  <a:pt x="281" y="4"/>
                </a:lnTo>
                <a:lnTo>
                  <a:pt x="295" y="0"/>
                </a:lnTo>
                <a:close/>
              </a:path>
            </a:pathLst>
          </a:custGeom>
          <a:solidFill>
            <a:schemeClr val="accent5"/>
          </a:solidFill>
          <a:ln w="0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1602145" y="4582677"/>
            <a:ext cx="729534" cy="729534"/>
          </a:xfrm>
          <a:prstGeom prst="ellipse">
            <a:avLst/>
          </a:prstGeom>
          <a:solidFill>
            <a:schemeClr val="accent3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199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7"/>
          <p:cNvSpPr>
            <a:spLocks noEditPoints="1"/>
          </p:cNvSpPr>
          <p:nvPr/>
        </p:nvSpPr>
        <p:spPr bwMode="auto">
          <a:xfrm>
            <a:off x="2489935" y="5241314"/>
            <a:ext cx="796893" cy="441356"/>
          </a:xfrm>
          <a:custGeom>
            <a:avLst/>
            <a:gdLst>
              <a:gd name="T0" fmla="*/ 174 w 348"/>
              <a:gd name="T1" fmla="*/ 188 h 188"/>
              <a:gd name="T2" fmla="*/ 0 w 348"/>
              <a:gd name="T3" fmla="*/ 14 h 188"/>
              <a:gd name="T4" fmla="*/ 15 w 348"/>
              <a:gd name="T5" fmla="*/ 0 h 188"/>
              <a:gd name="T6" fmla="*/ 334 w 348"/>
              <a:gd name="T7" fmla="*/ 0 h 188"/>
              <a:gd name="T8" fmla="*/ 348 w 348"/>
              <a:gd name="T9" fmla="*/ 14 h 188"/>
              <a:gd name="T10" fmla="*/ 174 w 348"/>
              <a:gd name="T11" fmla="*/ 188 h 188"/>
              <a:gd name="T12" fmla="*/ 29 w 348"/>
              <a:gd name="T13" fmla="*/ 29 h 188"/>
              <a:gd name="T14" fmla="*/ 174 w 348"/>
              <a:gd name="T15" fmla="*/ 160 h 188"/>
              <a:gd name="T16" fmla="*/ 319 w 348"/>
              <a:gd name="T17" fmla="*/ 29 h 188"/>
              <a:gd name="T18" fmla="*/ 29 w 348"/>
              <a:gd name="T19" fmla="*/ 29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8" h="188">
                <a:moveTo>
                  <a:pt x="174" y="188"/>
                </a:moveTo>
                <a:cubicBezTo>
                  <a:pt x="78" y="188"/>
                  <a:pt x="0" y="110"/>
                  <a:pt x="0" y="14"/>
                </a:cubicBezTo>
                <a:cubicBezTo>
                  <a:pt x="0" y="7"/>
                  <a:pt x="7" y="0"/>
                  <a:pt x="15" y="0"/>
                </a:cubicBezTo>
                <a:lnTo>
                  <a:pt x="334" y="0"/>
                </a:lnTo>
                <a:cubicBezTo>
                  <a:pt x="342" y="0"/>
                  <a:pt x="348" y="7"/>
                  <a:pt x="348" y="14"/>
                </a:cubicBezTo>
                <a:cubicBezTo>
                  <a:pt x="348" y="110"/>
                  <a:pt x="270" y="188"/>
                  <a:pt x="174" y="188"/>
                </a:cubicBezTo>
                <a:close/>
                <a:moveTo>
                  <a:pt x="29" y="29"/>
                </a:moveTo>
                <a:cubicBezTo>
                  <a:pt x="36" y="102"/>
                  <a:pt x="99" y="160"/>
                  <a:pt x="174" y="160"/>
                </a:cubicBezTo>
                <a:cubicBezTo>
                  <a:pt x="250" y="160"/>
                  <a:pt x="312" y="102"/>
                  <a:pt x="319" y="29"/>
                </a:cubicBezTo>
                <a:lnTo>
                  <a:pt x="29" y="29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8"/>
          <p:cNvSpPr>
            <a:spLocks/>
          </p:cNvSpPr>
          <p:nvPr/>
        </p:nvSpPr>
        <p:spPr bwMode="auto">
          <a:xfrm>
            <a:off x="2485848" y="4520024"/>
            <a:ext cx="805066" cy="792806"/>
          </a:xfrm>
          <a:custGeom>
            <a:avLst/>
            <a:gdLst>
              <a:gd name="T0" fmla="*/ 17 w 352"/>
              <a:gd name="T1" fmla="*/ 337 h 339"/>
              <a:gd name="T2" fmla="*/ 10 w 352"/>
              <a:gd name="T3" fmla="*/ 335 h 339"/>
              <a:gd name="T4" fmla="*/ 4 w 352"/>
              <a:gd name="T5" fmla="*/ 316 h 339"/>
              <a:gd name="T6" fmla="*/ 164 w 352"/>
              <a:gd name="T7" fmla="*/ 10 h 339"/>
              <a:gd name="T8" fmla="*/ 189 w 352"/>
              <a:gd name="T9" fmla="*/ 10 h 339"/>
              <a:gd name="T10" fmla="*/ 349 w 352"/>
              <a:gd name="T11" fmla="*/ 316 h 339"/>
              <a:gd name="T12" fmla="*/ 343 w 352"/>
              <a:gd name="T13" fmla="*/ 335 h 339"/>
              <a:gd name="T14" fmla="*/ 324 w 352"/>
              <a:gd name="T15" fmla="*/ 329 h 339"/>
              <a:gd name="T16" fmla="*/ 176 w 352"/>
              <a:gd name="T17" fmla="*/ 47 h 339"/>
              <a:gd name="T18" fmla="*/ 29 w 352"/>
              <a:gd name="T19" fmla="*/ 329 h 339"/>
              <a:gd name="T20" fmla="*/ 17 w 352"/>
              <a:gd name="T21" fmla="*/ 337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2" h="339">
                <a:moveTo>
                  <a:pt x="17" y="337"/>
                </a:moveTo>
                <a:cubicBezTo>
                  <a:pt x="14" y="337"/>
                  <a:pt x="12" y="336"/>
                  <a:pt x="10" y="335"/>
                </a:cubicBezTo>
                <a:cubicBezTo>
                  <a:pt x="3" y="331"/>
                  <a:pt x="0" y="323"/>
                  <a:pt x="4" y="316"/>
                </a:cubicBezTo>
                <a:lnTo>
                  <a:pt x="164" y="10"/>
                </a:lnTo>
                <a:cubicBezTo>
                  <a:pt x="169" y="0"/>
                  <a:pt x="184" y="0"/>
                  <a:pt x="189" y="10"/>
                </a:cubicBezTo>
                <a:lnTo>
                  <a:pt x="349" y="316"/>
                </a:lnTo>
                <a:cubicBezTo>
                  <a:pt x="352" y="323"/>
                  <a:pt x="350" y="331"/>
                  <a:pt x="343" y="335"/>
                </a:cubicBezTo>
                <a:cubicBezTo>
                  <a:pt x="336" y="339"/>
                  <a:pt x="327" y="336"/>
                  <a:pt x="324" y="329"/>
                </a:cubicBezTo>
                <a:lnTo>
                  <a:pt x="176" y="47"/>
                </a:lnTo>
                <a:lnTo>
                  <a:pt x="29" y="329"/>
                </a:lnTo>
                <a:cubicBezTo>
                  <a:pt x="27" y="334"/>
                  <a:pt x="22" y="337"/>
                  <a:pt x="17" y="337"/>
                </a:cubicBez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9"/>
          <p:cNvSpPr>
            <a:spLocks noEditPoints="1"/>
          </p:cNvSpPr>
          <p:nvPr/>
        </p:nvSpPr>
        <p:spPr bwMode="auto">
          <a:xfrm>
            <a:off x="1155650" y="5240172"/>
            <a:ext cx="796893" cy="441356"/>
          </a:xfrm>
          <a:custGeom>
            <a:avLst/>
            <a:gdLst>
              <a:gd name="T0" fmla="*/ 174 w 348"/>
              <a:gd name="T1" fmla="*/ 188 h 188"/>
              <a:gd name="T2" fmla="*/ 0 w 348"/>
              <a:gd name="T3" fmla="*/ 14 h 188"/>
              <a:gd name="T4" fmla="*/ 14 w 348"/>
              <a:gd name="T5" fmla="*/ 0 h 188"/>
              <a:gd name="T6" fmla="*/ 334 w 348"/>
              <a:gd name="T7" fmla="*/ 0 h 188"/>
              <a:gd name="T8" fmla="*/ 348 w 348"/>
              <a:gd name="T9" fmla="*/ 14 h 188"/>
              <a:gd name="T10" fmla="*/ 174 w 348"/>
              <a:gd name="T11" fmla="*/ 188 h 188"/>
              <a:gd name="T12" fmla="*/ 29 w 348"/>
              <a:gd name="T13" fmla="*/ 28 h 188"/>
              <a:gd name="T14" fmla="*/ 174 w 348"/>
              <a:gd name="T15" fmla="*/ 159 h 188"/>
              <a:gd name="T16" fmla="*/ 319 w 348"/>
              <a:gd name="T17" fmla="*/ 28 h 188"/>
              <a:gd name="T18" fmla="*/ 29 w 348"/>
              <a:gd name="T19" fmla="*/ 2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8" h="188">
                <a:moveTo>
                  <a:pt x="174" y="188"/>
                </a:moveTo>
                <a:cubicBezTo>
                  <a:pt x="78" y="188"/>
                  <a:pt x="0" y="110"/>
                  <a:pt x="0" y="14"/>
                </a:cubicBezTo>
                <a:cubicBezTo>
                  <a:pt x="0" y="6"/>
                  <a:pt x="6" y="0"/>
                  <a:pt x="14" y="0"/>
                </a:cubicBezTo>
                <a:lnTo>
                  <a:pt x="334" y="0"/>
                </a:lnTo>
                <a:cubicBezTo>
                  <a:pt x="342" y="0"/>
                  <a:pt x="348" y="6"/>
                  <a:pt x="348" y="14"/>
                </a:cubicBezTo>
                <a:cubicBezTo>
                  <a:pt x="348" y="110"/>
                  <a:pt x="270" y="188"/>
                  <a:pt x="174" y="188"/>
                </a:cubicBezTo>
                <a:close/>
                <a:moveTo>
                  <a:pt x="29" y="28"/>
                </a:moveTo>
                <a:cubicBezTo>
                  <a:pt x="36" y="102"/>
                  <a:pt x="98" y="159"/>
                  <a:pt x="174" y="159"/>
                </a:cubicBezTo>
                <a:cubicBezTo>
                  <a:pt x="250" y="159"/>
                  <a:pt x="312" y="102"/>
                  <a:pt x="319" y="28"/>
                </a:cubicBezTo>
                <a:lnTo>
                  <a:pt x="29" y="28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0"/>
          <p:cNvSpPr>
            <a:spLocks/>
          </p:cNvSpPr>
          <p:nvPr/>
        </p:nvSpPr>
        <p:spPr bwMode="auto">
          <a:xfrm>
            <a:off x="1151563" y="4518882"/>
            <a:ext cx="805066" cy="792806"/>
          </a:xfrm>
          <a:custGeom>
            <a:avLst/>
            <a:gdLst>
              <a:gd name="T0" fmla="*/ 336 w 352"/>
              <a:gd name="T1" fmla="*/ 336 h 338"/>
              <a:gd name="T2" fmla="*/ 323 w 352"/>
              <a:gd name="T3" fmla="*/ 328 h 338"/>
              <a:gd name="T4" fmla="*/ 176 w 352"/>
              <a:gd name="T5" fmla="*/ 46 h 338"/>
              <a:gd name="T6" fmla="*/ 29 w 352"/>
              <a:gd name="T7" fmla="*/ 328 h 338"/>
              <a:gd name="T8" fmla="*/ 10 w 352"/>
              <a:gd name="T9" fmla="*/ 334 h 338"/>
              <a:gd name="T10" fmla="*/ 4 w 352"/>
              <a:gd name="T11" fmla="*/ 315 h 338"/>
              <a:gd name="T12" fmla="*/ 163 w 352"/>
              <a:gd name="T13" fmla="*/ 9 h 338"/>
              <a:gd name="T14" fmla="*/ 188 w 352"/>
              <a:gd name="T15" fmla="*/ 9 h 338"/>
              <a:gd name="T16" fmla="*/ 348 w 352"/>
              <a:gd name="T17" fmla="*/ 315 h 338"/>
              <a:gd name="T18" fmla="*/ 342 w 352"/>
              <a:gd name="T19" fmla="*/ 334 h 338"/>
              <a:gd name="T20" fmla="*/ 336 w 352"/>
              <a:gd name="T21" fmla="*/ 336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2" h="338">
                <a:moveTo>
                  <a:pt x="336" y="336"/>
                </a:moveTo>
                <a:cubicBezTo>
                  <a:pt x="331" y="336"/>
                  <a:pt x="326" y="333"/>
                  <a:pt x="323" y="328"/>
                </a:cubicBezTo>
                <a:lnTo>
                  <a:pt x="176" y="46"/>
                </a:lnTo>
                <a:lnTo>
                  <a:pt x="29" y="328"/>
                </a:lnTo>
                <a:cubicBezTo>
                  <a:pt x="25" y="335"/>
                  <a:pt x="16" y="338"/>
                  <a:pt x="10" y="334"/>
                </a:cubicBezTo>
                <a:cubicBezTo>
                  <a:pt x="3" y="331"/>
                  <a:pt x="0" y="322"/>
                  <a:pt x="4" y="315"/>
                </a:cubicBezTo>
                <a:lnTo>
                  <a:pt x="163" y="9"/>
                </a:lnTo>
                <a:cubicBezTo>
                  <a:pt x="168" y="0"/>
                  <a:pt x="184" y="0"/>
                  <a:pt x="188" y="9"/>
                </a:cubicBezTo>
                <a:lnTo>
                  <a:pt x="348" y="315"/>
                </a:lnTo>
                <a:cubicBezTo>
                  <a:pt x="352" y="322"/>
                  <a:pt x="349" y="331"/>
                  <a:pt x="342" y="334"/>
                </a:cubicBezTo>
                <a:cubicBezTo>
                  <a:pt x="340" y="335"/>
                  <a:pt x="338" y="336"/>
                  <a:pt x="336" y="336"/>
                </a:cubicBez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圓角矩形 32"/>
          <p:cNvSpPr/>
          <p:nvPr/>
        </p:nvSpPr>
        <p:spPr>
          <a:xfrm rot="5400000">
            <a:off x="2195701" y="3573894"/>
            <a:ext cx="72000" cy="180023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韓明文 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657237" y="620661"/>
            <a:ext cx="1368152" cy="1368152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600" b="1" dirty="0" smtClean="0">
                <a:latin typeface="Agency FB" panose="020B0503020202020204" pitchFamily="34" charset="0"/>
              </a:rPr>
              <a:t>17</a:t>
            </a:r>
            <a:endParaRPr lang="zh-TW" altLang="en-US" sz="6600" b="1" dirty="0">
              <a:latin typeface="Agency FB" panose="020B0503020202020204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241413" y="1808793"/>
            <a:ext cx="3770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400" b="1" dirty="0" smtClean="0">
                <a:solidFill>
                  <a:schemeClr val="bg1"/>
                </a:solidFill>
                <a:latin typeface="+mn-ea"/>
              </a:rPr>
              <a:t>平衡性原則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4211954" y="2528885"/>
            <a:ext cx="3960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BALANCE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211951" y="4475179"/>
            <a:ext cx="414052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000" b="1" dirty="0" smtClean="0">
                <a:solidFill>
                  <a:schemeClr val="bg1"/>
                </a:solidFill>
              </a:rPr>
              <a:t>兼顧上下、左右的版面配置觀念。注意比重與設計元素分配，讓內容在俯瞰時能產生對襯性的美感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Freeform 11"/>
          <p:cNvSpPr>
            <a:spLocks noEditPoints="1"/>
          </p:cNvSpPr>
          <p:nvPr/>
        </p:nvSpPr>
        <p:spPr bwMode="auto">
          <a:xfrm>
            <a:off x="2001828" y="4259702"/>
            <a:ext cx="459746" cy="469962"/>
          </a:xfrm>
          <a:custGeom>
            <a:avLst/>
            <a:gdLst>
              <a:gd name="T0" fmla="*/ 101 w 201"/>
              <a:gd name="T1" fmla="*/ 200 h 200"/>
              <a:gd name="T2" fmla="*/ 0 w 201"/>
              <a:gd name="T3" fmla="*/ 100 h 200"/>
              <a:gd name="T4" fmla="*/ 101 w 201"/>
              <a:gd name="T5" fmla="*/ 0 h 200"/>
              <a:gd name="T6" fmla="*/ 201 w 201"/>
              <a:gd name="T7" fmla="*/ 100 h 200"/>
              <a:gd name="T8" fmla="*/ 101 w 201"/>
              <a:gd name="T9" fmla="*/ 200 h 200"/>
              <a:gd name="T10" fmla="*/ 101 w 201"/>
              <a:gd name="T11" fmla="*/ 28 h 200"/>
              <a:gd name="T12" fmla="*/ 29 w 201"/>
              <a:gd name="T13" fmla="*/ 100 h 200"/>
              <a:gd name="T14" fmla="*/ 101 w 201"/>
              <a:gd name="T15" fmla="*/ 172 h 200"/>
              <a:gd name="T16" fmla="*/ 173 w 201"/>
              <a:gd name="T17" fmla="*/ 100 h 200"/>
              <a:gd name="T18" fmla="*/ 101 w 201"/>
              <a:gd name="T19" fmla="*/ 2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1" h="200">
                <a:moveTo>
                  <a:pt x="101" y="200"/>
                </a:moveTo>
                <a:cubicBezTo>
                  <a:pt x="45" y="200"/>
                  <a:pt x="0" y="155"/>
                  <a:pt x="0" y="100"/>
                </a:cubicBezTo>
                <a:cubicBezTo>
                  <a:pt x="0" y="45"/>
                  <a:pt x="45" y="0"/>
                  <a:pt x="101" y="0"/>
                </a:cubicBezTo>
                <a:cubicBezTo>
                  <a:pt x="156" y="0"/>
                  <a:pt x="201" y="45"/>
                  <a:pt x="201" y="100"/>
                </a:cubicBezTo>
                <a:cubicBezTo>
                  <a:pt x="201" y="155"/>
                  <a:pt x="156" y="200"/>
                  <a:pt x="101" y="200"/>
                </a:cubicBezTo>
                <a:close/>
                <a:moveTo>
                  <a:pt x="101" y="28"/>
                </a:moveTo>
                <a:cubicBezTo>
                  <a:pt x="61" y="28"/>
                  <a:pt x="29" y="60"/>
                  <a:pt x="29" y="100"/>
                </a:cubicBezTo>
                <a:cubicBezTo>
                  <a:pt x="29" y="140"/>
                  <a:pt x="61" y="172"/>
                  <a:pt x="101" y="172"/>
                </a:cubicBezTo>
                <a:cubicBezTo>
                  <a:pt x="140" y="172"/>
                  <a:pt x="173" y="140"/>
                  <a:pt x="173" y="100"/>
                </a:cubicBezTo>
                <a:cubicBezTo>
                  <a:pt x="173" y="60"/>
                  <a:pt x="140" y="28"/>
                  <a:pt x="101" y="28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2"/>
          <p:cNvSpPr>
            <a:spLocks/>
          </p:cNvSpPr>
          <p:nvPr/>
        </p:nvSpPr>
        <p:spPr bwMode="auto">
          <a:xfrm>
            <a:off x="2189567" y="4671760"/>
            <a:ext cx="65386" cy="1311808"/>
          </a:xfrm>
          <a:custGeom>
            <a:avLst/>
            <a:gdLst>
              <a:gd name="T0" fmla="*/ 14 w 28"/>
              <a:gd name="T1" fmla="*/ 559 h 559"/>
              <a:gd name="T2" fmla="*/ 0 w 28"/>
              <a:gd name="T3" fmla="*/ 545 h 559"/>
              <a:gd name="T4" fmla="*/ 0 w 28"/>
              <a:gd name="T5" fmla="*/ 14 h 559"/>
              <a:gd name="T6" fmla="*/ 14 w 28"/>
              <a:gd name="T7" fmla="*/ 0 h 559"/>
              <a:gd name="T8" fmla="*/ 28 w 28"/>
              <a:gd name="T9" fmla="*/ 14 h 559"/>
              <a:gd name="T10" fmla="*/ 28 w 28"/>
              <a:gd name="T11" fmla="*/ 545 h 559"/>
              <a:gd name="T12" fmla="*/ 14 w 28"/>
              <a:gd name="T13" fmla="*/ 559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559">
                <a:moveTo>
                  <a:pt x="14" y="559"/>
                </a:moveTo>
                <a:cubicBezTo>
                  <a:pt x="6" y="559"/>
                  <a:pt x="0" y="553"/>
                  <a:pt x="0" y="545"/>
                </a:cubicBezTo>
                <a:lnTo>
                  <a:pt x="0" y="14"/>
                </a:lnTo>
                <a:cubicBezTo>
                  <a:pt x="0" y="6"/>
                  <a:pt x="6" y="0"/>
                  <a:pt x="14" y="0"/>
                </a:cubicBezTo>
                <a:cubicBezTo>
                  <a:pt x="21" y="0"/>
                  <a:pt x="28" y="6"/>
                  <a:pt x="28" y="14"/>
                </a:cubicBezTo>
                <a:lnTo>
                  <a:pt x="28" y="545"/>
                </a:lnTo>
                <a:cubicBezTo>
                  <a:pt x="28" y="553"/>
                  <a:pt x="21" y="559"/>
                  <a:pt x="14" y="559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3"/>
          <p:cNvSpPr>
            <a:spLocks/>
          </p:cNvSpPr>
          <p:nvPr/>
        </p:nvSpPr>
        <p:spPr bwMode="auto">
          <a:xfrm>
            <a:off x="2189567" y="4180013"/>
            <a:ext cx="65386" cy="145076"/>
          </a:xfrm>
          <a:custGeom>
            <a:avLst/>
            <a:gdLst>
              <a:gd name="T0" fmla="*/ 14 w 28"/>
              <a:gd name="T1" fmla="*/ 62 h 62"/>
              <a:gd name="T2" fmla="*/ 0 w 28"/>
              <a:gd name="T3" fmla="*/ 48 h 62"/>
              <a:gd name="T4" fmla="*/ 0 w 28"/>
              <a:gd name="T5" fmla="*/ 14 h 62"/>
              <a:gd name="T6" fmla="*/ 14 w 28"/>
              <a:gd name="T7" fmla="*/ 0 h 62"/>
              <a:gd name="T8" fmla="*/ 28 w 28"/>
              <a:gd name="T9" fmla="*/ 14 h 62"/>
              <a:gd name="T10" fmla="*/ 28 w 28"/>
              <a:gd name="T11" fmla="*/ 48 h 62"/>
              <a:gd name="T12" fmla="*/ 14 w 28"/>
              <a:gd name="T13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62">
                <a:moveTo>
                  <a:pt x="14" y="62"/>
                </a:moveTo>
                <a:cubicBezTo>
                  <a:pt x="6" y="62"/>
                  <a:pt x="0" y="56"/>
                  <a:pt x="0" y="48"/>
                </a:cubicBezTo>
                <a:lnTo>
                  <a:pt x="0" y="14"/>
                </a:lnTo>
                <a:cubicBezTo>
                  <a:pt x="0" y="6"/>
                  <a:pt x="6" y="0"/>
                  <a:pt x="14" y="0"/>
                </a:cubicBezTo>
                <a:cubicBezTo>
                  <a:pt x="21" y="0"/>
                  <a:pt x="28" y="6"/>
                  <a:pt x="28" y="14"/>
                </a:cubicBezTo>
                <a:lnTo>
                  <a:pt x="28" y="48"/>
                </a:lnTo>
                <a:cubicBezTo>
                  <a:pt x="28" y="56"/>
                  <a:pt x="21" y="62"/>
                  <a:pt x="14" y="62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4"/>
          <p:cNvSpPr>
            <a:spLocks/>
          </p:cNvSpPr>
          <p:nvPr/>
        </p:nvSpPr>
        <p:spPr bwMode="auto">
          <a:xfrm>
            <a:off x="1762515" y="5916138"/>
            <a:ext cx="917449" cy="67430"/>
          </a:xfrm>
          <a:custGeom>
            <a:avLst/>
            <a:gdLst>
              <a:gd name="T0" fmla="*/ 387 w 401"/>
              <a:gd name="T1" fmla="*/ 28 h 28"/>
              <a:gd name="T2" fmla="*/ 15 w 401"/>
              <a:gd name="T3" fmla="*/ 28 h 28"/>
              <a:gd name="T4" fmla="*/ 0 w 401"/>
              <a:gd name="T5" fmla="*/ 14 h 28"/>
              <a:gd name="T6" fmla="*/ 15 w 401"/>
              <a:gd name="T7" fmla="*/ 0 h 28"/>
              <a:gd name="T8" fmla="*/ 387 w 401"/>
              <a:gd name="T9" fmla="*/ 0 h 28"/>
              <a:gd name="T10" fmla="*/ 401 w 401"/>
              <a:gd name="T11" fmla="*/ 14 h 28"/>
              <a:gd name="T12" fmla="*/ 387 w 401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1" h="28">
                <a:moveTo>
                  <a:pt x="387" y="28"/>
                </a:moveTo>
                <a:lnTo>
                  <a:pt x="15" y="28"/>
                </a:lnTo>
                <a:cubicBezTo>
                  <a:pt x="7" y="28"/>
                  <a:pt x="0" y="22"/>
                  <a:pt x="0" y="14"/>
                </a:cubicBezTo>
                <a:cubicBezTo>
                  <a:pt x="0" y="6"/>
                  <a:pt x="7" y="0"/>
                  <a:pt x="15" y="0"/>
                </a:cubicBezTo>
                <a:lnTo>
                  <a:pt x="387" y="0"/>
                </a:lnTo>
                <a:cubicBezTo>
                  <a:pt x="395" y="0"/>
                  <a:pt x="401" y="6"/>
                  <a:pt x="401" y="14"/>
                </a:cubicBezTo>
                <a:cubicBezTo>
                  <a:pt x="401" y="22"/>
                  <a:pt x="395" y="28"/>
                  <a:pt x="387" y="28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4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05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5"/>
          <p:cNvSpPr>
            <a:spLocks/>
          </p:cNvSpPr>
          <p:nvPr/>
        </p:nvSpPr>
        <p:spPr bwMode="auto">
          <a:xfrm rot="18000000">
            <a:off x="1142104" y="3986835"/>
            <a:ext cx="2179194" cy="2185366"/>
          </a:xfrm>
          <a:custGeom>
            <a:avLst/>
            <a:gdLst>
              <a:gd name="T0" fmla="*/ 2470 w 4940"/>
              <a:gd name="T1" fmla="*/ 0 h 4940"/>
              <a:gd name="T2" fmla="*/ 4940 w 4940"/>
              <a:gd name="T3" fmla="*/ 2470 h 4940"/>
              <a:gd name="T4" fmla="*/ 2470 w 4940"/>
              <a:gd name="T5" fmla="*/ 4940 h 4940"/>
              <a:gd name="T6" fmla="*/ 0 w 4940"/>
              <a:gd name="T7" fmla="*/ 2470 h 4940"/>
              <a:gd name="T8" fmla="*/ 120 w 4940"/>
              <a:gd name="T9" fmla="*/ 1707 h 4940"/>
              <a:gd name="T10" fmla="*/ 2470 w 4940"/>
              <a:gd name="T11" fmla="*/ 2470 h 4940"/>
              <a:gd name="T12" fmla="*/ 2470 w 4940"/>
              <a:gd name="T13" fmla="*/ 0 h 4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40" h="4940">
                <a:moveTo>
                  <a:pt x="2470" y="0"/>
                </a:moveTo>
                <a:cubicBezTo>
                  <a:pt x="3834" y="0"/>
                  <a:pt x="4940" y="1106"/>
                  <a:pt x="4940" y="2470"/>
                </a:cubicBezTo>
                <a:cubicBezTo>
                  <a:pt x="4940" y="3834"/>
                  <a:pt x="3834" y="4940"/>
                  <a:pt x="2470" y="4940"/>
                </a:cubicBezTo>
                <a:cubicBezTo>
                  <a:pt x="1105" y="4940"/>
                  <a:pt x="0" y="3834"/>
                  <a:pt x="0" y="2470"/>
                </a:cubicBezTo>
                <a:cubicBezTo>
                  <a:pt x="0" y="2211"/>
                  <a:pt x="40" y="1953"/>
                  <a:pt x="120" y="1707"/>
                </a:cubicBezTo>
                <a:lnTo>
                  <a:pt x="2470" y="2470"/>
                </a:lnTo>
                <a:lnTo>
                  <a:pt x="247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韓明文 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橢圓 2"/>
          <p:cNvSpPr/>
          <p:nvPr/>
        </p:nvSpPr>
        <p:spPr>
          <a:xfrm>
            <a:off x="657237" y="620661"/>
            <a:ext cx="1368152" cy="1368152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600" b="1" dirty="0" smtClean="0">
                <a:latin typeface="Agency FB" panose="020B0503020202020204" pitchFamily="34" charset="0"/>
              </a:rPr>
              <a:t>18</a:t>
            </a:r>
            <a:endParaRPr lang="zh-TW" altLang="en-US" sz="6600" b="1" dirty="0">
              <a:latin typeface="Agency FB" panose="020B0503020202020204" pitchFamily="34" charset="0"/>
            </a:endParaRPr>
          </a:p>
        </p:txBody>
      </p:sp>
      <p:sp>
        <p:nvSpPr>
          <p:cNvPr id="41" name="手繪多邊形 40"/>
          <p:cNvSpPr/>
          <p:nvPr/>
        </p:nvSpPr>
        <p:spPr>
          <a:xfrm>
            <a:off x="2911504" y="6877490"/>
            <a:ext cx="36465" cy="391026"/>
          </a:xfrm>
          <a:custGeom>
            <a:avLst/>
            <a:gdLst>
              <a:gd name="connsiteX0" fmla="*/ 22724 w 36465"/>
              <a:gd name="connsiteY0" fmla="*/ 0 h 391026"/>
              <a:gd name="connsiteX1" fmla="*/ 35904 w 36465"/>
              <a:gd name="connsiteY1" fmla="*/ 173323 h 391026"/>
              <a:gd name="connsiteX2" fmla="*/ 36465 w 36465"/>
              <a:gd name="connsiteY2" fmla="*/ 195513 h 391026"/>
              <a:gd name="connsiteX3" fmla="*/ 35904 w 36465"/>
              <a:gd name="connsiteY3" fmla="*/ 217703 h 391026"/>
              <a:gd name="connsiteX4" fmla="*/ 22725 w 36465"/>
              <a:gd name="connsiteY4" fmla="*/ 391026 h 391026"/>
              <a:gd name="connsiteX5" fmla="*/ 19567 w 36465"/>
              <a:gd name="connsiteY5" fmla="*/ 349503 h 391026"/>
              <a:gd name="connsiteX6" fmla="*/ 0 w 36465"/>
              <a:gd name="connsiteY6" fmla="*/ 195513 h 391026"/>
              <a:gd name="connsiteX7" fmla="*/ 19567 w 36465"/>
              <a:gd name="connsiteY7" fmla="*/ 41522 h 391026"/>
              <a:gd name="connsiteX8" fmla="*/ 22724 w 36465"/>
              <a:gd name="connsiteY8" fmla="*/ 0 h 39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465" h="391026">
                <a:moveTo>
                  <a:pt x="22724" y="0"/>
                </a:moveTo>
                <a:lnTo>
                  <a:pt x="35904" y="173323"/>
                </a:lnTo>
                <a:lnTo>
                  <a:pt x="36465" y="195513"/>
                </a:lnTo>
                <a:lnTo>
                  <a:pt x="35904" y="217703"/>
                </a:lnTo>
                <a:lnTo>
                  <a:pt x="22725" y="391026"/>
                </a:lnTo>
                <a:lnTo>
                  <a:pt x="19567" y="349503"/>
                </a:lnTo>
                <a:lnTo>
                  <a:pt x="0" y="195513"/>
                </a:lnTo>
                <a:lnTo>
                  <a:pt x="19567" y="41522"/>
                </a:lnTo>
                <a:lnTo>
                  <a:pt x="22724" y="0"/>
                </a:lnTo>
                <a:close/>
              </a:path>
            </a:pathLst>
          </a:custGeom>
          <a:solidFill>
            <a:schemeClr val="accent1">
              <a:alpha val="69000"/>
            </a:scheme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手繪多邊形 30"/>
          <p:cNvSpPr/>
          <p:nvPr/>
        </p:nvSpPr>
        <p:spPr>
          <a:xfrm>
            <a:off x="2934228" y="6681977"/>
            <a:ext cx="18685" cy="391026"/>
          </a:xfrm>
          <a:custGeom>
            <a:avLst/>
            <a:gdLst>
              <a:gd name="connsiteX0" fmla="*/ 13741 w 18685"/>
              <a:gd name="connsiteY0" fmla="*/ 0 h 391026"/>
              <a:gd name="connsiteX1" fmla="*/ 18685 w 18685"/>
              <a:gd name="connsiteY1" fmla="*/ 195513 h 391026"/>
              <a:gd name="connsiteX2" fmla="*/ 13741 w 18685"/>
              <a:gd name="connsiteY2" fmla="*/ 391026 h 391026"/>
              <a:gd name="connsiteX3" fmla="*/ 13180 w 18685"/>
              <a:gd name="connsiteY3" fmla="*/ 368836 h 391026"/>
              <a:gd name="connsiteX4" fmla="*/ 0 w 18685"/>
              <a:gd name="connsiteY4" fmla="*/ 195513 h 391026"/>
              <a:gd name="connsiteX5" fmla="*/ 13180 w 18685"/>
              <a:gd name="connsiteY5" fmla="*/ 22190 h 391026"/>
              <a:gd name="connsiteX6" fmla="*/ 13741 w 18685"/>
              <a:gd name="connsiteY6" fmla="*/ 0 h 39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85" h="391026">
                <a:moveTo>
                  <a:pt x="13741" y="0"/>
                </a:moveTo>
                <a:lnTo>
                  <a:pt x="18685" y="195513"/>
                </a:lnTo>
                <a:lnTo>
                  <a:pt x="13741" y="391026"/>
                </a:lnTo>
                <a:lnTo>
                  <a:pt x="13180" y="368836"/>
                </a:lnTo>
                <a:lnTo>
                  <a:pt x="0" y="195513"/>
                </a:lnTo>
                <a:lnTo>
                  <a:pt x="13180" y="22190"/>
                </a:lnTo>
                <a:lnTo>
                  <a:pt x="13741" y="0"/>
                </a:lnTo>
                <a:close/>
              </a:path>
            </a:pathLst>
          </a:custGeom>
          <a:solidFill>
            <a:schemeClr val="accent1">
              <a:alpha val="69000"/>
            </a:scheme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手繪多邊形 27"/>
          <p:cNvSpPr/>
          <p:nvPr/>
        </p:nvSpPr>
        <p:spPr>
          <a:xfrm>
            <a:off x="2934228" y="7073003"/>
            <a:ext cx="18684" cy="391026"/>
          </a:xfrm>
          <a:custGeom>
            <a:avLst/>
            <a:gdLst>
              <a:gd name="connsiteX0" fmla="*/ 13740 w 18684"/>
              <a:gd name="connsiteY0" fmla="*/ 0 h 391026"/>
              <a:gd name="connsiteX1" fmla="*/ 18684 w 18684"/>
              <a:gd name="connsiteY1" fmla="*/ 195513 h 391026"/>
              <a:gd name="connsiteX2" fmla="*/ 13740 w 18684"/>
              <a:gd name="connsiteY2" fmla="*/ 391026 h 391026"/>
              <a:gd name="connsiteX3" fmla="*/ 13179 w 18684"/>
              <a:gd name="connsiteY3" fmla="*/ 368835 h 391026"/>
              <a:gd name="connsiteX4" fmla="*/ 0 w 18684"/>
              <a:gd name="connsiteY4" fmla="*/ 195513 h 391026"/>
              <a:gd name="connsiteX5" fmla="*/ 13179 w 18684"/>
              <a:gd name="connsiteY5" fmla="*/ 22190 h 391026"/>
              <a:gd name="connsiteX6" fmla="*/ 13740 w 18684"/>
              <a:gd name="connsiteY6" fmla="*/ 0 h 39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84" h="391026">
                <a:moveTo>
                  <a:pt x="13740" y="0"/>
                </a:moveTo>
                <a:lnTo>
                  <a:pt x="18684" y="195513"/>
                </a:lnTo>
                <a:lnTo>
                  <a:pt x="13740" y="391026"/>
                </a:lnTo>
                <a:lnTo>
                  <a:pt x="13179" y="368835"/>
                </a:lnTo>
                <a:lnTo>
                  <a:pt x="0" y="195513"/>
                </a:lnTo>
                <a:lnTo>
                  <a:pt x="13179" y="22190"/>
                </a:lnTo>
                <a:lnTo>
                  <a:pt x="13740" y="0"/>
                </a:lnTo>
                <a:close/>
              </a:path>
            </a:pathLst>
          </a:custGeom>
          <a:solidFill>
            <a:schemeClr val="accent1">
              <a:alpha val="69000"/>
            </a:scheme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5"/>
          <p:cNvSpPr txBox="1"/>
          <p:nvPr/>
        </p:nvSpPr>
        <p:spPr>
          <a:xfrm>
            <a:off x="2241413" y="1808793"/>
            <a:ext cx="6372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5400" b="1" dirty="0" smtClean="0">
                <a:solidFill>
                  <a:schemeClr val="bg1"/>
                </a:solidFill>
                <a:latin typeface="+mn-ea"/>
              </a:rPr>
              <a:t>80/20</a:t>
            </a:r>
            <a:r>
              <a:rPr lang="zh-TW" altLang="en-US" sz="5400" b="1" dirty="0" smtClean="0">
                <a:solidFill>
                  <a:schemeClr val="bg1"/>
                </a:solidFill>
                <a:latin typeface="+mn-ea"/>
              </a:rPr>
              <a:t>原則</a:t>
            </a:r>
          </a:p>
        </p:txBody>
      </p:sp>
      <p:cxnSp>
        <p:nvCxnSpPr>
          <p:cNvPr id="20" name="直線接點 19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4211954" y="2528885"/>
            <a:ext cx="3060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80/20 RULE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5" name="Freeform 7"/>
          <p:cNvSpPr>
            <a:spLocks/>
          </p:cNvSpPr>
          <p:nvPr/>
        </p:nvSpPr>
        <p:spPr bwMode="auto">
          <a:xfrm rot="18000000">
            <a:off x="741349" y="4709023"/>
            <a:ext cx="1036704" cy="1092242"/>
          </a:xfrm>
          <a:custGeom>
            <a:avLst/>
            <a:gdLst>
              <a:gd name="T0" fmla="*/ 0 w 2350"/>
              <a:gd name="T1" fmla="*/ 1707 h 2470"/>
              <a:gd name="T2" fmla="*/ 2350 w 2350"/>
              <a:gd name="T3" fmla="*/ 0 h 2470"/>
              <a:gd name="T4" fmla="*/ 2350 w 2350"/>
              <a:gd name="T5" fmla="*/ 2470 h 2470"/>
              <a:gd name="T6" fmla="*/ 0 w 2350"/>
              <a:gd name="T7" fmla="*/ 1707 h 2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50" h="2470">
                <a:moveTo>
                  <a:pt x="0" y="1707"/>
                </a:moveTo>
                <a:cubicBezTo>
                  <a:pt x="331" y="689"/>
                  <a:pt x="1279" y="0"/>
                  <a:pt x="2350" y="0"/>
                </a:cubicBezTo>
                <a:lnTo>
                  <a:pt x="2350" y="2470"/>
                </a:lnTo>
                <a:lnTo>
                  <a:pt x="0" y="1707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文字方塊 35"/>
          <p:cNvSpPr txBox="1"/>
          <p:nvPr/>
        </p:nvSpPr>
        <p:spPr>
          <a:xfrm>
            <a:off x="896636" y="4963345"/>
            <a:ext cx="953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EFFORT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1695440" y="5495625"/>
            <a:ext cx="144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</a:rPr>
              <a:t>RESULTS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4211951" y="4475179"/>
            <a:ext cx="414052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000" b="1" dirty="0" smtClean="0">
                <a:solidFill>
                  <a:schemeClr val="bg1"/>
                </a:solidFill>
              </a:rPr>
              <a:t>學習差不多的能力。當事物具有權重關係時，先排列出優先順序，再依重要性進行篩選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韓明文 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橢圓 2"/>
          <p:cNvSpPr/>
          <p:nvPr/>
        </p:nvSpPr>
        <p:spPr>
          <a:xfrm>
            <a:off x="657237" y="620661"/>
            <a:ext cx="1368152" cy="1368152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600" b="1" dirty="0" smtClean="0">
                <a:latin typeface="Agency FB" panose="020B0503020202020204" pitchFamily="34" charset="0"/>
              </a:rPr>
              <a:t>19</a:t>
            </a:r>
            <a:endParaRPr lang="zh-TW" altLang="en-US" sz="6600" b="1" dirty="0">
              <a:latin typeface="Agency FB" panose="020B0503020202020204" pitchFamily="34" charset="0"/>
            </a:endParaRPr>
          </a:p>
        </p:txBody>
      </p:sp>
      <p:cxnSp>
        <p:nvCxnSpPr>
          <p:cNvPr id="17" name="直線接點 16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5"/>
          <p:cNvSpPr txBox="1"/>
          <p:nvPr/>
        </p:nvSpPr>
        <p:spPr>
          <a:xfrm>
            <a:off x="2241413" y="1808793"/>
            <a:ext cx="6372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400" b="1" dirty="0" smtClean="0">
                <a:solidFill>
                  <a:schemeClr val="bg1"/>
                </a:solidFill>
                <a:latin typeface="+mn-ea"/>
              </a:rPr>
              <a:t>隨機性原則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4211954" y="2528885"/>
            <a:ext cx="4618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RANDOMNESS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4211953" y="4721945"/>
            <a:ext cx="41405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000" b="1" dirty="0" smtClean="0">
                <a:solidFill>
                  <a:schemeClr val="bg1"/>
                </a:solidFill>
              </a:rPr>
              <a:t>打破上述一切原則。不按牌理出牌，以出人意料的方式吸引眾人目光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Freeform 15"/>
          <p:cNvSpPr>
            <a:spLocks noEditPoints="1"/>
          </p:cNvSpPr>
          <p:nvPr/>
        </p:nvSpPr>
        <p:spPr bwMode="auto">
          <a:xfrm>
            <a:off x="1114425" y="4545013"/>
            <a:ext cx="2363788" cy="1660525"/>
          </a:xfrm>
          <a:custGeom>
            <a:avLst/>
            <a:gdLst>
              <a:gd name="T0" fmla="*/ 12379 w 14522"/>
              <a:gd name="T1" fmla="*/ 4624 h 10211"/>
              <a:gd name="T2" fmla="*/ 8766 w 14522"/>
              <a:gd name="T3" fmla="*/ 6117 h 10211"/>
              <a:gd name="T4" fmla="*/ 8029 w 14522"/>
              <a:gd name="T5" fmla="*/ 4759 h 10211"/>
              <a:gd name="T6" fmla="*/ 9633 w 14522"/>
              <a:gd name="T7" fmla="*/ 2817 h 10211"/>
              <a:gd name="T8" fmla="*/ 6575 w 14522"/>
              <a:gd name="T9" fmla="*/ 96 h 10211"/>
              <a:gd name="T10" fmla="*/ 3853 w 14522"/>
              <a:gd name="T11" fmla="*/ 3155 h 10211"/>
              <a:gd name="T12" fmla="*/ 4576 w 14522"/>
              <a:gd name="T13" fmla="*/ 3973 h 10211"/>
              <a:gd name="T14" fmla="*/ 1686 w 14522"/>
              <a:gd name="T15" fmla="*/ 3949 h 10211"/>
              <a:gd name="T16" fmla="*/ 0 w 14522"/>
              <a:gd name="T17" fmla="*/ 10211 h 10211"/>
              <a:gd name="T18" fmla="*/ 1686 w 14522"/>
              <a:gd name="T19" fmla="*/ 9489 h 10211"/>
              <a:gd name="T20" fmla="*/ 6286 w 14522"/>
              <a:gd name="T21" fmla="*/ 9416 h 10211"/>
              <a:gd name="T22" fmla="*/ 9754 w 14522"/>
              <a:gd name="T23" fmla="*/ 8886 h 10211"/>
              <a:gd name="T24" fmla="*/ 14185 w 14522"/>
              <a:gd name="T25" fmla="*/ 5611 h 10211"/>
              <a:gd name="T26" fmla="*/ 4359 w 14522"/>
              <a:gd name="T27" fmla="*/ 2986 h 10211"/>
              <a:gd name="T28" fmla="*/ 9127 w 14522"/>
              <a:gd name="T29" fmla="*/ 2986 h 10211"/>
              <a:gd name="T30" fmla="*/ 6888 w 14522"/>
              <a:gd name="T31" fmla="*/ 4431 h 10211"/>
              <a:gd name="T32" fmla="*/ 5799 w 14522"/>
              <a:gd name="T33" fmla="*/ 4426 h 10211"/>
              <a:gd name="T34" fmla="*/ 1204 w 14522"/>
              <a:gd name="T35" fmla="*/ 9729 h 10211"/>
              <a:gd name="T36" fmla="*/ 482 w 14522"/>
              <a:gd name="T37" fmla="*/ 4431 h 10211"/>
              <a:gd name="T38" fmla="*/ 1204 w 14522"/>
              <a:gd name="T39" fmla="*/ 4792 h 10211"/>
              <a:gd name="T40" fmla="*/ 1204 w 14522"/>
              <a:gd name="T41" fmla="*/ 9729 h 10211"/>
              <a:gd name="T42" fmla="*/ 10235 w 14522"/>
              <a:gd name="T43" fmla="*/ 8092 h 10211"/>
              <a:gd name="T44" fmla="*/ 9657 w 14522"/>
              <a:gd name="T45" fmla="*/ 8405 h 10211"/>
              <a:gd name="T46" fmla="*/ 6213 w 14522"/>
              <a:gd name="T47" fmla="*/ 8910 h 10211"/>
              <a:gd name="T48" fmla="*/ 1686 w 14522"/>
              <a:gd name="T49" fmla="*/ 9007 h 10211"/>
              <a:gd name="T50" fmla="*/ 4287 w 14522"/>
              <a:gd name="T51" fmla="*/ 4359 h 10211"/>
              <a:gd name="T52" fmla="*/ 5948 w 14522"/>
              <a:gd name="T53" fmla="*/ 4913 h 10211"/>
              <a:gd name="T54" fmla="*/ 8260 w 14522"/>
              <a:gd name="T55" fmla="*/ 5611 h 10211"/>
              <a:gd name="T56" fmla="*/ 7682 w 14522"/>
              <a:gd name="T57" fmla="*/ 6141 h 10211"/>
              <a:gd name="T58" fmla="*/ 7418 w 14522"/>
              <a:gd name="T59" fmla="*/ 6141 h 10211"/>
              <a:gd name="T60" fmla="*/ 3901 w 14522"/>
              <a:gd name="T61" fmla="*/ 7104 h 10211"/>
              <a:gd name="T62" fmla="*/ 4383 w 14522"/>
              <a:gd name="T63" fmla="*/ 7104 h 10211"/>
              <a:gd name="T64" fmla="*/ 7393 w 14522"/>
              <a:gd name="T65" fmla="*/ 6623 h 10211"/>
              <a:gd name="T66" fmla="*/ 7707 w 14522"/>
              <a:gd name="T67" fmla="*/ 6623 h 10211"/>
              <a:gd name="T68" fmla="*/ 10572 w 14522"/>
              <a:gd name="T69" fmla="*/ 6334 h 10211"/>
              <a:gd name="T70" fmla="*/ 13944 w 14522"/>
              <a:gd name="T71" fmla="*/ 4961 h 10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522" h="10211">
                <a:moveTo>
                  <a:pt x="14305" y="4648"/>
                </a:moveTo>
                <a:cubicBezTo>
                  <a:pt x="13872" y="4070"/>
                  <a:pt x="13438" y="4070"/>
                  <a:pt x="12379" y="4624"/>
                </a:cubicBezTo>
                <a:lnTo>
                  <a:pt x="10307" y="5900"/>
                </a:lnTo>
                <a:cubicBezTo>
                  <a:pt x="10018" y="6069"/>
                  <a:pt x="9368" y="6117"/>
                  <a:pt x="8766" y="6117"/>
                </a:cubicBezTo>
                <a:cubicBezTo>
                  <a:pt x="8887" y="5900"/>
                  <a:pt x="8838" y="5635"/>
                  <a:pt x="8622" y="5322"/>
                </a:cubicBezTo>
                <a:cubicBezTo>
                  <a:pt x="8464" y="5095"/>
                  <a:pt x="8261" y="4905"/>
                  <a:pt x="8029" y="4759"/>
                </a:cubicBezTo>
                <a:lnTo>
                  <a:pt x="9633" y="3155"/>
                </a:lnTo>
                <a:cubicBezTo>
                  <a:pt x="9729" y="3058"/>
                  <a:pt x="9729" y="2914"/>
                  <a:pt x="9633" y="2817"/>
                </a:cubicBezTo>
                <a:lnTo>
                  <a:pt x="6912" y="96"/>
                </a:lnTo>
                <a:cubicBezTo>
                  <a:pt x="6815" y="0"/>
                  <a:pt x="6671" y="0"/>
                  <a:pt x="6575" y="96"/>
                </a:cubicBezTo>
                <a:lnTo>
                  <a:pt x="3853" y="2817"/>
                </a:lnTo>
                <a:cubicBezTo>
                  <a:pt x="3757" y="2914"/>
                  <a:pt x="3757" y="3058"/>
                  <a:pt x="3853" y="3155"/>
                </a:cubicBezTo>
                <a:lnTo>
                  <a:pt x="4846" y="4147"/>
                </a:lnTo>
                <a:cubicBezTo>
                  <a:pt x="4751" y="4095"/>
                  <a:pt x="4661" y="4038"/>
                  <a:pt x="4576" y="3973"/>
                </a:cubicBezTo>
                <a:cubicBezTo>
                  <a:pt x="3707" y="3322"/>
                  <a:pt x="2348" y="4031"/>
                  <a:pt x="1686" y="4454"/>
                </a:cubicBezTo>
                <a:lnTo>
                  <a:pt x="1686" y="3949"/>
                </a:lnTo>
                <a:lnTo>
                  <a:pt x="0" y="3949"/>
                </a:lnTo>
                <a:lnTo>
                  <a:pt x="0" y="10211"/>
                </a:lnTo>
                <a:lnTo>
                  <a:pt x="1686" y="10211"/>
                </a:lnTo>
                <a:lnTo>
                  <a:pt x="1686" y="9489"/>
                </a:lnTo>
                <a:lnTo>
                  <a:pt x="4817" y="9489"/>
                </a:lnTo>
                <a:cubicBezTo>
                  <a:pt x="5298" y="9489"/>
                  <a:pt x="5804" y="9440"/>
                  <a:pt x="6286" y="9416"/>
                </a:cubicBezTo>
                <a:lnTo>
                  <a:pt x="9416" y="8935"/>
                </a:lnTo>
                <a:cubicBezTo>
                  <a:pt x="9537" y="8935"/>
                  <a:pt x="9657" y="8911"/>
                  <a:pt x="9754" y="8886"/>
                </a:cubicBezTo>
                <a:cubicBezTo>
                  <a:pt x="10043" y="8838"/>
                  <a:pt x="10307" y="8694"/>
                  <a:pt x="10548" y="8477"/>
                </a:cubicBezTo>
                <a:lnTo>
                  <a:pt x="14185" y="5611"/>
                </a:lnTo>
                <a:cubicBezTo>
                  <a:pt x="14474" y="5370"/>
                  <a:pt x="14522" y="4937"/>
                  <a:pt x="14305" y="4648"/>
                </a:cubicBezTo>
                <a:close/>
                <a:moveTo>
                  <a:pt x="4359" y="2986"/>
                </a:moveTo>
                <a:lnTo>
                  <a:pt x="6743" y="602"/>
                </a:lnTo>
                <a:lnTo>
                  <a:pt x="9127" y="2986"/>
                </a:lnTo>
                <a:lnTo>
                  <a:pt x="7571" y="4542"/>
                </a:lnTo>
                <a:cubicBezTo>
                  <a:pt x="7355" y="4470"/>
                  <a:pt x="7124" y="4431"/>
                  <a:pt x="6888" y="4431"/>
                </a:cubicBezTo>
                <a:lnTo>
                  <a:pt x="5948" y="4431"/>
                </a:lnTo>
                <a:cubicBezTo>
                  <a:pt x="5898" y="4431"/>
                  <a:pt x="5848" y="4429"/>
                  <a:pt x="5799" y="4426"/>
                </a:cubicBezTo>
                <a:lnTo>
                  <a:pt x="4359" y="2986"/>
                </a:lnTo>
                <a:close/>
                <a:moveTo>
                  <a:pt x="1204" y="9729"/>
                </a:moveTo>
                <a:lnTo>
                  <a:pt x="482" y="9729"/>
                </a:lnTo>
                <a:lnTo>
                  <a:pt x="482" y="4431"/>
                </a:lnTo>
                <a:lnTo>
                  <a:pt x="1204" y="4431"/>
                </a:lnTo>
                <a:lnTo>
                  <a:pt x="1204" y="4792"/>
                </a:lnTo>
                <a:lnTo>
                  <a:pt x="1204" y="9488"/>
                </a:lnTo>
                <a:lnTo>
                  <a:pt x="1204" y="9729"/>
                </a:lnTo>
                <a:close/>
                <a:moveTo>
                  <a:pt x="13896" y="5250"/>
                </a:moveTo>
                <a:lnTo>
                  <a:pt x="10235" y="8092"/>
                </a:lnTo>
                <a:lnTo>
                  <a:pt x="10211" y="8116"/>
                </a:lnTo>
                <a:cubicBezTo>
                  <a:pt x="10067" y="8284"/>
                  <a:pt x="9874" y="8381"/>
                  <a:pt x="9657" y="8405"/>
                </a:cubicBezTo>
                <a:cubicBezTo>
                  <a:pt x="9561" y="8429"/>
                  <a:pt x="9489" y="8429"/>
                  <a:pt x="9392" y="8429"/>
                </a:cubicBezTo>
                <a:lnTo>
                  <a:pt x="6213" y="8910"/>
                </a:lnTo>
                <a:cubicBezTo>
                  <a:pt x="5756" y="8983"/>
                  <a:pt x="5274" y="9007"/>
                  <a:pt x="4817" y="9007"/>
                </a:cubicBezTo>
                <a:lnTo>
                  <a:pt x="1686" y="9007"/>
                </a:lnTo>
                <a:lnTo>
                  <a:pt x="1686" y="5033"/>
                </a:lnTo>
                <a:cubicBezTo>
                  <a:pt x="2264" y="4624"/>
                  <a:pt x="3612" y="3853"/>
                  <a:pt x="4287" y="4359"/>
                </a:cubicBezTo>
                <a:cubicBezTo>
                  <a:pt x="4697" y="4682"/>
                  <a:pt x="5223" y="4870"/>
                  <a:pt x="5761" y="4906"/>
                </a:cubicBezTo>
                <a:cubicBezTo>
                  <a:pt x="5823" y="4913"/>
                  <a:pt x="5886" y="4913"/>
                  <a:pt x="5948" y="4913"/>
                </a:cubicBezTo>
                <a:lnTo>
                  <a:pt x="6888" y="4913"/>
                </a:lnTo>
                <a:cubicBezTo>
                  <a:pt x="7442" y="4913"/>
                  <a:pt x="7947" y="5178"/>
                  <a:pt x="8260" y="5611"/>
                </a:cubicBezTo>
                <a:cubicBezTo>
                  <a:pt x="8357" y="5756"/>
                  <a:pt x="8381" y="5900"/>
                  <a:pt x="8357" y="5948"/>
                </a:cubicBezTo>
                <a:cubicBezTo>
                  <a:pt x="8285" y="6069"/>
                  <a:pt x="7996" y="6117"/>
                  <a:pt x="7682" y="6141"/>
                </a:cubicBezTo>
                <a:lnTo>
                  <a:pt x="7442" y="6141"/>
                </a:lnTo>
                <a:lnTo>
                  <a:pt x="7418" y="6141"/>
                </a:lnTo>
                <a:lnTo>
                  <a:pt x="5106" y="6141"/>
                </a:lnTo>
                <a:cubicBezTo>
                  <a:pt x="4359" y="6141"/>
                  <a:pt x="3901" y="6502"/>
                  <a:pt x="3901" y="7104"/>
                </a:cubicBezTo>
                <a:cubicBezTo>
                  <a:pt x="3901" y="7249"/>
                  <a:pt x="3998" y="7345"/>
                  <a:pt x="4142" y="7345"/>
                </a:cubicBezTo>
                <a:cubicBezTo>
                  <a:pt x="4287" y="7345"/>
                  <a:pt x="4383" y="7249"/>
                  <a:pt x="4383" y="7104"/>
                </a:cubicBezTo>
                <a:cubicBezTo>
                  <a:pt x="4383" y="6984"/>
                  <a:pt x="4383" y="6623"/>
                  <a:pt x="5106" y="6623"/>
                </a:cubicBezTo>
                <a:lnTo>
                  <a:pt x="7393" y="6623"/>
                </a:lnTo>
                <a:lnTo>
                  <a:pt x="7442" y="6623"/>
                </a:lnTo>
                <a:lnTo>
                  <a:pt x="7707" y="6623"/>
                </a:lnTo>
                <a:lnTo>
                  <a:pt x="7827" y="6623"/>
                </a:lnTo>
                <a:cubicBezTo>
                  <a:pt x="8959" y="6647"/>
                  <a:pt x="10019" y="6623"/>
                  <a:pt x="10572" y="6334"/>
                </a:cubicBezTo>
                <a:lnTo>
                  <a:pt x="12644" y="5057"/>
                </a:lnTo>
                <a:cubicBezTo>
                  <a:pt x="13655" y="4551"/>
                  <a:pt x="13751" y="4672"/>
                  <a:pt x="13944" y="4961"/>
                </a:cubicBezTo>
                <a:cubicBezTo>
                  <a:pt x="13992" y="5033"/>
                  <a:pt x="13992" y="5178"/>
                  <a:pt x="13896" y="5250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6"/>
          <p:cNvSpPr>
            <a:spLocks/>
          </p:cNvSpPr>
          <p:nvPr/>
        </p:nvSpPr>
        <p:spPr bwMode="auto">
          <a:xfrm>
            <a:off x="1949450" y="4987925"/>
            <a:ext cx="82550" cy="85725"/>
          </a:xfrm>
          <a:custGeom>
            <a:avLst/>
            <a:gdLst>
              <a:gd name="T0" fmla="*/ 96 w 505"/>
              <a:gd name="T1" fmla="*/ 96 h 530"/>
              <a:gd name="T2" fmla="*/ 96 w 505"/>
              <a:gd name="T3" fmla="*/ 434 h 530"/>
              <a:gd name="T4" fmla="*/ 433 w 505"/>
              <a:gd name="T5" fmla="*/ 434 h 530"/>
              <a:gd name="T6" fmla="*/ 433 w 505"/>
              <a:gd name="T7" fmla="*/ 96 h 530"/>
              <a:gd name="T8" fmla="*/ 96 w 505"/>
              <a:gd name="T9" fmla="*/ 96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5" h="530">
                <a:moveTo>
                  <a:pt x="96" y="96"/>
                </a:moveTo>
                <a:cubicBezTo>
                  <a:pt x="0" y="193"/>
                  <a:pt x="0" y="337"/>
                  <a:pt x="96" y="434"/>
                </a:cubicBezTo>
                <a:cubicBezTo>
                  <a:pt x="192" y="530"/>
                  <a:pt x="337" y="530"/>
                  <a:pt x="433" y="434"/>
                </a:cubicBezTo>
                <a:cubicBezTo>
                  <a:pt x="505" y="337"/>
                  <a:pt x="505" y="193"/>
                  <a:pt x="433" y="96"/>
                </a:cubicBezTo>
                <a:cubicBezTo>
                  <a:pt x="337" y="0"/>
                  <a:pt x="192" y="0"/>
                  <a:pt x="96" y="96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7"/>
          <p:cNvSpPr>
            <a:spLocks/>
          </p:cNvSpPr>
          <p:nvPr/>
        </p:nvSpPr>
        <p:spPr bwMode="auto">
          <a:xfrm>
            <a:off x="2168525" y="4987925"/>
            <a:ext cx="87313" cy="85725"/>
          </a:xfrm>
          <a:custGeom>
            <a:avLst/>
            <a:gdLst>
              <a:gd name="T0" fmla="*/ 434 w 530"/>
              <a:gd name="T1" fmla="*/ 434 h 530"/>
              <a:gd name="T2" fmla="*/ 434 w 530"/>
              <a:gd name="T3" fmla="*/ 96 h 530"/>
              <a:gd name="T4" fmla="*/ 97 w 530"/>
              <a:gd name="T5" fmla="*/ 96 h 530"/>
              <a:gd name="T6" fmla="*/ 97 w 530"/>
              <a:gd name="T7" fmla="*/ 434 h 530"/>
              <a:gd name="T8" fmla="*/ 434 w 530"/>
              <a:gd name="T9" fmla="*/ 434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0" h="530">
                <a:moveTo>
                  <a:pt x="434" y="434"/>
                </a:moveTo>
                <a:cubicBezTo>
                  <a:pt x="530" y="337"/>
                  <a:pt x="530" y="193"/>
                  <a:pt x="434" y="96"/>
                </a:cubicBezTo>
                <a:cubicBezTo>
                  <a:pt x="337" y="0"/>
                  <a:pt x="193" y="0"/>
                  <a:pt x="97" y="96"/>
                </a:cubicBezTo>
                <a:cubicBezTo>
                  <a:pt x="0" y="193"/>
                  <a:pt x="0" y="337"/>
                  <a:pt x="97" y="434"/>
                </a:cubicBezTo>
                <a:cubicBezTo>
                  <a:pt x="193" y="530"/>
                  <a:pt x="337" y="530"/>
                  <a:pt x="434" y="434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8"/>
          <p:cNvSpPr>
            <a:spLocks/>
          </p:cNvSpPr>
          <p:nvPr/>
        </p:nvSpPr>
        <p:spPr bwMode="auto">
          <a:xfrm>
            <a:off x="2392363" y="4987925"/>
            <a:ext cx="85725" cy="85725"/>
          </a:xfrm>
          <a:custGeom>
            <a:avLst/>
            <a:gdLst>
              <a:gd name="T0" fmla="*/ 434 w 530"/>
              <a:gd name="T1" fmla="*/ 434 h 530"/>
              <a:gd name="T2" fmla="*/ 434 w 530"/>
              <a:gd name="T3" fmla="*/ 96 h 530"/>
              <a:gd name="T4" fmla="*/ 96 w 530"/>
              <a:gd name="T5" fmla="*/ 96 h 530"/>
              <a:gd name="T6" fmla="*/ 96 w 530"/>
              <a:gd name="T7" fmla="*/ 434 h 530"/>
              <a:gd name="T8" fmla="*/ 434 w 530"/>
              <a:gd name="T9" fmla="*/ 434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0" h="530">
                <a:moveTo>
                  <a:pt x="434" y="434"/>
                </a:moveTo>
                <a:cubicBezTo>
                  <a:pt x="530" y="337"/>
                  <a:pt x="530" y="193"/>
                  <a:pt x="434" y="96"/>
                </a:cubicBezTo>
                <a:cubicBezTo>
                  <a:pt x="337" y="0"/>
                  <a:pt x="193" y="0"/>
                  <a:pt x="96" y="96"/>
                </a:cubicBezTo>
                <a:cubicBezTo>
                  <a:pt x="0" y="193"/>
                  <a:pt x="0" y="337"/>
                  <a:pt x="96" y="434"/>
                </a:cubicBezTo>
                <a:cubicBezTo>
                  <a:pt x="193" y="530"/>
                  <a:pt x="337" y="530"/>
                  <a:pt x="434" y="434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9"/>
          <p:cNvSpPr>
            <a:spLocks noEditPoints="1"/>
          </p:cNvSpPr>
          <p:nvPr/>
        </p:nvSpPr>
        <p:spPr bwMode="auto">
          <a:xfrm>
            <a:off x="2565400" y="3933825"/>
            <a:ext cx="704850" cy="704850"/>
          </a:xfrm>
          <a:custGeom>
            <a:avLst/>
            <a:gdLst>
              <a:gd name="T0" fmla="*/ 241 w 4335"/>
              <a:gd name="T1" fmla="*/ 4335 h 4335"/>
              <a:gd name="T2" fmla="*/ 4094 w 4335"/>
              <a:gd name="T3" fmla="*/ 4335 h 4335"/>
              <a:gd name="T4" fmla="*/ 4335 w 4335"/>
              <a:gd name="T5" fmla="*/ 4094 h 4335"/>
              <a:gd name="T6" fmla="*/ 4335 w 4335"/>
              <a:gd name="T7" fmla="*/ 241 h 4335"/>
              <a:gd name="T8" fmla="*/ 4094 w 4335"/>
              <a:gd name="T9" fmla="*/ 0 h 4335"/>
              <a:gd name="T10" fmla="*/ 241 w 4335"/>
              <a:gd name="T11" fmla="*/ 0 h 4335"/>
              <a:gd name="T12" fmla="*/ 0 w 4335"/>
              <a:gd name="T13" fmla="*/ 241 h 4335"/>
              <a:gd name="T14" fmla="*/ 0 w 4335"/>
              <a:gd name="T15" fmla="*/ 4094 h 4335"/>
              <a:gd name="T16" fmla="*/ 241 w 4335"/>
              <a:gd name="T17" fmla="*/ 4335 h 4335"/>
              <a:gd name="T18" fmla="*/ 481 w 4335"/>
              <a:gd name="T19" fmla="*/ 481 h 4335"/>
              <a:gd name="T20" fmla="*/ 3853 w 4335"/>
              <a:gd name="T21" fmla="*/ 481 h 4335"/>
              <a:gd name="T22" fmla="*/ 3853 w 4335"/>
              <a:gd name="T23" fmla="*/ 3853 h 4335"/>
              <a:gd name="T24" fmla="*/ 481 w 4335"/>
              <a:gd name="T25" fmla="*/ 3853 h 4335"/>
              <a:gd name="T26" fmla="*/ 481 w 4335"/>
              <a:gd name="T27" fmla="*/ 481 h 4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335" h="4335">
                <a:moveTo>
                  <a:pt x="241" y="4335"/>
                </a:moveTo>
                <a:lnTo>
                  <a:pt x="4094" y="4335"/>
                </a:lnTo>
                <a:cubicBezTo>
                  <a:pt x="4238" y="4335"/>
                  <a:pt x="4335" y="4238"/>
                  <a:pt x="4335" y="4094"/>
                </a:cubicBezTo>
                <a:lnTo>
                  <a:pt x="4335" y="241"/>
                </a:lnTo>
                <a:cubicBezTo>
                  <a:pt x="4335" y="96"/>
                  <a:pt x="4238" y="0"/>
                  <a:pt x="4094" y="0"/>
                </a:cubicBezTo>
                <a:lnTo>
                  <a:pt x="241" y="0"/>
                </a:lnTo>
                <a:cubicBezTo>
                  <a:pt x="96" y="0"/>
                  <a:pt x="0" y="96"/>
                  <a:pt x="0" y="241"/>
                </a:cubicBezTo>
                <a:lnTo>
                  <a:pt x="0" y="4094"/>
                </a:lnTo>
                <a:cubicBezTo>
                  <a:pt x="0" y="4238"/>
                  <a:pt x="96" y="4335"/>
                  <a:pt x="241" y="4335"/>
                </a:cubicBezTo>
                <a:close/>
                <a:moveTo>
                  <a:pt x="481" y="481"/>
                </a:moveTo>
                <a:lnTo>
                  <a:pt x="3853" y="481"/>
                </a:lnTo>
                <a:lnTo>
                  <a:pt x="3853" y="3853"/>
                </a:lnTo>
                <a:lnTo>
                  <a:pt x="481" y="3853"/>
                </a:lnTo>
                <a:lnTo>
                  <a:pt x="481" y="481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2720975" y="4090988"/>
            <a:ext cx="79375" cy="77788"/>
          </a:xfrm>
          <a:prstGeom prst="ellipse">
            <a:avLst/>
          </a:prstGeom>
          <a:solidFill>
            <a:schemeClr val="bg1"/>
          </a:solidFill>
          <a:ln w="0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1"/>
          <p:cNvSpPr>
            <a:spLocks noChangeArrowheads="1"/>
          </p:cNvSpPr>
          <p:nvPr/>
        </p:nvSpPr>
        <p:spPr bwMode="auto">
          <a:xfrm>
            <a:off x="3035300" y="4090988"/>
            <a:ext cx="77788" cy="77788"/>
          </a:xfrm>
          <a:prstGeom prst="ellipse">
            <a:avLst/>
          </a:prstGeom>
          <a:solidFill>
            <a:schemeClr val="bg1"/>
          </a:solidFill>
          <a:ln w="0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22"/>
          <p:cNvSpPr>
            <a:spLocks noChangeArrowheads="1"/>
          </p:cNvSpPr>
          <p:nvPr/>
        </p:nvSpPr>
        <p:spPr bwMode="auto">
          <a:xfrm>
            <a:off x="2720975" y="4403725"/>
            <a:ext cx="79375" cy="77788"/>
          </a:xfrm>
          <a:prstGeom prst="ellipse">
            <a:avLst/>
          </a:prstGeom>
          <a:solidFill>
            <a:schemeClr val="bg1"/>
          </a:solidFill>
          <a:ln w="0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2878138" y="4246563"/>
            <a:ext cx="79375" cy="79375"/>
          </a:xfrm>
          <a:prstGeom prst="ellipse">
            <a:avLst/>
          </a:prstGeom>
          <a:solidFill>
            <a:schemeClr val="bg1"/>
          </a:solidFill>
          <a:ln w="0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24"/>
          <p:cNvSpPr>
            <a:spLocks noChangeArrowheads="1"/>
          </p:cNvSpPr>
          <p:nvPr/>
        </p:nvSpPr>
        <p:spPr bwMode="auto">
          <a:xfrm>
            <a:off x="3035300" y="4403725"/>
            <a:ext cx="77788" cy="77788"/>
          </a:xfrm>
          <a:prstGeom prst="ellipse">
            <a:avLst/>
          </a:prstGeom>
          <a:solidFill>
            <a:schemeClr val="bg1"/>
          </a:solidFill>
          <a:ln w="0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2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facebook.com/images/fb_icon_325x3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20" y="2132856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2807804" y="2419144"/>
            <a:ext cx="57966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/>
              </a:rPr>
              <a:t>歡迎加入</a:t>
            </a:r>
            <a:r>
              <a:rPr lang="zh-TW" altLang="en-US" sz="4800" b="1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/>
                <a:hlinkClick r:id="rId4"/>
              </a:rPr>
              <a:t>商業簡報網</a:t>
            </a:r>
            <a:r>
              <a:rPr lang="zh-TW" altLang="en-US" sz="2800" b="1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/>
              </a:rPr>
              <a:t>粉絲專頁</a:t>
            </a:r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6539588" y="4293096"/>
            <a:ext cx="1776827" cy="2319162"/>
          </a:xfrm>
          <a:custGeom>
            <a:avLst/>
            <a:gdLst>
              <a:gd name="T0" fmla="*/ 271 w 695"/>
              <a:gd name="T1" fmla="*/ 113 h 903"/>
              <a:gd name="T2" fmla="*/ 300 w 695"/>
              <a:gd name="T3" fmla="*/ 0 h 903"/>
              <a:gd name="T4" fmla="*/ 271 w 695"/>
              <a:gd name="T5" fmla="*/ 0 h 903"/>
              <a:gd name="T6" fmla="*/ 364 w 695"/>
              <a:gd name="T7" fmla="*/ 144 h 903"/>
              <a:gd name="T8" fmla="*/ 470 w 695"/>
              <a:gd name="T9" fmla="*/ 95 h 903"/>
              <a:gd name="T10" fmla="*/ 452 w 695"/>
              <a:gd name="T11" fmla="*/ 73 h 903"/>
              <a:gd name="T12" fmla="*/ 399 w 695"/>
              <a:gd name="T13" fmla="*/ 237 h 903"/>
              <a:gd name="T14" fmla="*/ 502 w 695"/>
              <a:gd name="T15" fmla="*/ 290 h 903"/>
              <a:gd name="T16" fmla="*/ 509 w 695"/>
              <a:gd name="T17" fmla="*/ 263 h 903"/>
              <a:gd name="T18" fmla="*/ 179 w 695"/>
              <a:gd name="T19" fmla="*/ 265 h 903"/>
              <a:gd name="T20" fmla="*/ 62 w 695"/>
              <a:gd name="T21" fmla="*/ 263 h 903"/>
              <a:gd name="T22" fmla="*/ 69 w 695"/>
              <a:gd name="T23" fmla="*/ 290 h 903"/>
              <a:gd name="T24" fmla="*/ 189 w 695"/>
              <a:gd name="T25" fmla="*/ 166 h 903"/>
              <a:gd name="T26" fmla="*/ 119 w 695"/>
              <a:gd name="T27" fmla="*/ 73 h 903"/>
              <a:gd name="T28" fmla="*/ 101 w 695"/>
              <a:gd name="T29" fmla="*/ 95 h 903"/>
              <a:gd name="T30" fmla="*/ 666 w 695"/>
              <a:gd name="T31" fmla="*/ 663 h 903"/>
              <a:gd name="T32" fmla="*/ 666 w 695"/>
              <a:gd name="T33" fmla="*/ 557 h 903"/>
              <a:gd name="T34" fmla="*/ 624 w 695"/>
              <a:gd name="T35" fmla="*/ 451 h 903"/>
              <a:gd name="T36" fmla="*/ 582 w 695"/>
              <a:gd name="T37" fmla="*/ 508 h 903"/>
              <a:gd name="T38" fmla="*/ 554 w 695"/>
              <a:gd name="T39" fmla="*/ 438 h 903"/>
              <a:gd name="T40" fmla="*/ 469 w 695"/>
              <a:gd name="T41" fmla="*/ 438 h 903"/>
              <a:gd name="T42" fmla="*/ 441 w 695"/>
              <a:gd name="T43" fmla="*/ 480 h 903"/>
              <a:gd name="T44" fmla="*/ 398 w 695"/>
              <a:gd name="T45" fmla="*/ 367 h 903"/>
              <a:gd name="T46" fmla="*/ 356 w 695"/>
              <a:gd name="T47" fmla="*/ 508 h 903"/>
              <a:gd name="T48" fmla="*/ 328 w 695"/>
              <a:gd name="T49" fmla="*/ 212 h 903"/>
              <a:gd name="T50" fmla="*/ 243 w 695"/>
              <a:gd name="T51" fmla="*/ 212 h 903"/>
              <a:gd name="T52" fmla="*/ 77 w 695"/>
              <a:gd name="T53" fmla="*/ 432 h 903"/>
              <a:gd name="T54" fmla="*/ 455 w 695"/>
              <a:gd name="T55" fmla="*/ 875 h 903"/>
              <a:gd name="T56" fmla="*/ 695 w 695"/>
              <a:gd name="T57" fmla="*/ 663 h 903"/>
              <a:gd name="T58" fmla="*/ 210 w 695"/>
              <a:gd name="T59" fmla="*/ 746 h 903"/>
              <a:gd name="T60" fmla="*/ 215 w 695"/>
              <a:gd name="T61" fmla="*/ 462 h 903"/>
              <a:gd name="T62" fmla="*/ 215 w 695"/>
              <a:gd name="T63" fmla="*/ 212 h 903"/>
              <a:gd name="T64" fmla="*/ 356 w 695"/>
              <a:gd name="T65" fmla="*/ 212 h 903"/>
              <a:gd name="T66" fmla="*/ 398 w 695"/>
              <a:gd name="T67" fmla="*/ 339 h 903"/>
              <a:gd name="T68" fmla="*/ 511 w 695"/>
              <a:gd name="T69" fmla="*/ 367 h 903"/>
              <a:gd name="T70" fmla="*/ 582 w 695"/>
              <a:gd name="T71" fmla="*/ 438 h 903"/>
              <a:gd name="T72" fmla="*/ 695 w 695"/>
              <a:gd name="T73" fmla="*/ 494 h 903"/>
              <a:gd name="T74" fmla="*/ 695 w 695"/>
              <a:gd name="T75" fmla="*/ 663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95" h="903">
                <a:moveTo>
                  <a:pt x="271" y="0"/>
                </a:moveTo>
                <a:lnTo>
                  <a:pt x="271" y="113"/>
                </a:lnTo>
                <a:lnTo>
                  <a:pt x="300" y="113"/>
                </a:lnTo>
                <a:lnTo>
                  <a:pt x="300" y="0"/>
                </a:lnTo>
                <a:lnTo>
                  <a:pt x="271" y="0"/>
                </a:lnTo>
                <a:lnTo>
                  <a:pt x="271" y="0"/>
                </a:lnTo>
                <a:close/>
                <a:moveTo>
                  <a:pt x="452" y="73"/>
                </a:moveTo>
                <a:lnTo>
                  <a:pt x="364" y="144"/>
                </a:lnTo>
                <a:lnTo>
                  <a:pt x="382" y="166"/>
                </a:lnTo>
                <a:lnTo>
                  <a:pt x="470" y="95"/>
                </a:lnTo>
                <a:lnTo>
                  <a:pt x="452" y="73"/>
                </a:lnTo>
                <a:lnTo>
                  <a:pt x="452" y="73"/>
                </a:lnTo>
                <a:close/>
                <a:moveTo>
                  <a:pt x="509" y="263"/>
                </a:moveTo>
                <a:lnTo>
                  <a:pt x="399" y="237"/>
                </a:lnTo>
                <a:lnTo>
                  <a:pt x="392" y="265"/>
                </a:lnTo>
                <a:lnTo>
                  <a:pt x="502" y="290"/>
                </a:lnTo>
                <a:lnTo>
                  <a:pt x="509" y="263"/>
                </a:lnTo>
                <a:lnTo>
                  <a:pt x="509" y="263"/>
                </a:lnTo>
                <a:close/>
                <a:moveTo>
                  <a:pt x="69" y="290"/>
                </a:moveTo>
                <a:lnTo>
                  <a:pt x="179" y="265"/>
                </a:lnTo>
                <a:lnTo>
                  <a:pt x="172" y="237"/>
                </a:lnTo>
                <a:lnTo>
                  <a:pt x="62" y="263"/>
                </a:lnTo>
                <a:lnTo>
                  <a:pt x="69" y="290"/>
                </a:lnTo>
                <a:lnTo>
                  <a:pt x="69" y="290"/>
                </a:lnTo>
                <a:close/>
                <a:moveTo>
                  <a:pt x="101" y="95"/>
                </a:moveTo>
                <a:lnTo>
                  <a:pt x="189" y="166"/>
                </a:lnTo>
                <a:lnTo>
                  <a:pt x="207" y="144"/>
                </a:lnTo>
                <a:lnTo>
                  <a:pt x="119" y="73"/>
                </a:lnTo>
                <a:lnTo>
                  <a:pt x="101" y="95"/>
                </a:lnTo>
                <a:lnTo>
                  <a:pt x="101" y="95"/>
                </a:lnTo>
                <a:close/>
                <a:moveTo>
                  <a:pt x="455" y="875"/>
                </a:moveTo>
                <a:cubicBezTo>
                  <a:pt x="572" y="875"/>
                  <a:pt x="666" y="774"/>
                  <a:pt x="666" y="663"/>
                </a:cubicBezTo>
                <a:cubicBezTo>
                  <a:pt x="666" y="663"/>
                  <a:pt x="666" y="728"/>
                  <a:pt x="666" y="663"/>
                </a:cubicBezTo>
                <a:lnTo>
                  <a:pt x="666" y="557"/>
                </a:lnTo>
                <a:lnTo>
                  <a:pt x="666" y="494"/>
                </a:lnTo>
                <a:cubicBezTo>
                  <a:pt x="666" y="470"/>
                  <a:pt x="648" y="451"/>
                  <a:pt x="624" y="451"/>
                </a:cubicBezTo>
                <a:cubicBezTo>
                  <a:pt x="601" y="451"/>
                  <a:pt x="582" y="470"/>
                  <a:pt x="582" y="494"/>
                </a:cubicBezTo>
                <a:lnTo>
                  <a:pt x="582" y="508"/>
                </a:lnTo>
                <a:lnTo>
                  <a:pt x="554" y="508"/>
                </a:lnTo>
                <a:lnTo>
                  <a:pt x="554" y="438"/>
                </a:lnTo>
                <a:cubicBezTo>
                  <a:pt x="554" y="414"/>
                  <a:pt x="535" y="395"/>
                  <a:pt x="511" y="395"/>
                </a:cubicBezTo>
                <a:cubicBezTo>
                  <a:pt x="488" y="395"/>
                  <a:pt x="469" y="414"/>
                  <a:pt x="469" y="438"/>
                </a:cubicBezTo>
                <a:lnTo>
                  <a:pt x="469" y="480"/>
                </a:lnTo>
                <a:lnTo>
                  <a:pt x="441" y="480"/>
                </a:lnTo>
                <a:lnTo>
                  <a:pt x="441" y="409"/>
                </a:lnTo>
                <a:cubicBezTo>
                  <a:pt x="441" y="386"/>
                  <a:pt x="422" y="367"/>
                  <a:pt x="398" y="367"/>
                </a:cubicBezTo>
                <a:cubicBezTo>
                  <a:pt x="375" y="367"/>
                  <a:pt x="356" y="386"/>
                  <a:pt x="356" y="409"/>
                </a:cubicBezTo>
                <a:lnTo>
                  <a:pt x="356" y="508"/>
                </a:lnTo>
                <a:lnTo>
                  <a:pt x="328" y="508"/>
                </a:lnTo>
                <a:lnTo>
                  <a:pt x="328" y="212"/>
                </a:lnTo>
                <a:cubicBezTo>
                  <a:pt x="328" y="188"/>
                  <a:pt x="309" y="169"/>
                  <a:pt x="285" y="169"/>
                </a:cubicBezTo>
                <a:cubicBezTo>
                  <a:pt x="262" y="169"/>
                  <a:pt x="243" y="188"/>
                  <a:pt x="243" y="212"/>
                </a:cubicBezTo>
                <a:lnTo>
                  <a:pt x="243" y="530"/>
                </a:lnTo>
                <a:cubicBezTo>
                  <a:pt x="185" y="468"/>
                  <a:pt x="108" y="400"/>
                  <a:pt x="77" y="432"/>
                </a:cubicBezTo>
                <a:cubicBezTo>
                  <a:pt x="46" y="462"/>
                  <a:pt x="126" y="547"/>
                  <a:pt x="236" y="733"/>
                </a:cubicBezTo>
                <a:cubicBezTo>
                  <a:pt x="286" y="817"/>
                  <a:pt x="349" y="875"/>
                  <a:pt x="455" y="875"/>
                </a:cubicBezTo>
                <a:lnTo>
                  <a:pt x="455" y="875"/>
                </a:lnTo>
                <a:close/>
                <a:moveTo>
                  <a:pt x="695" y="663"/>
                </a:moveTo>
                <a:cubicBezTo>
                  <a:pt x="695" y="796"/>
                  <a:pt x="587" y="903"/>
                  <a:pt x="455" y="903"/>
                </a:cubicBezTo>
                <a:cubicBezTo>
                  <a:pt x="367" y="903"/>
                  <a:pt x="274" y="862"/>
                  <a:pt x="210" y="746"/>
                </a:cubicBezTo>
                <a:cubicBezTo>
                  <a:pt x="118" y="578"/>
                  <a:pt x="0" y="468"/>
                  <a:pt x="57" y="412"/>
                </a:cubicBezTo>
                <a:cubicBezTo>
                  <a:pt x="97" y="372"/>
                  <a:pt x="160" y="410"/>
                  <a:pt x="215" y="462"/>
                </a:cubicBezTo>
                <a:lnTo>
                  <a:pt x="215" y="462"/>
                </a:lnTo>
                <a:lnTo>
                  <a:pt x="215" y="212"/>
                </a:lnTo>
                <a:cubicBezTo>
                  <a:pt x="215" y="172"/>
                  <a:pt x="246" y="141"/>
                  <a:pt x="285" y="141"/>
                </a:cubicBezTo>
                <a:cubicBezTo>
                  <a:pt x="325" y="141"/>
                  <a:pt x="356" y="173"/>
                  <a:pt x="356" y="212"/>
                </a:cubicBezTo>
                <a:lnTo>
                  <a:pt x="356" y="353"/>
                </a:lnTo>
                <a:cubicBezTo>
                  <a:pt x="368" y="344"/>
                  <a:pt x="382" y="339"/>
                  <a:pt x="398" y="339"/>
                </a:cubicBezTo>
                <a:cubicBezTo>
                  <a:pt x="429" y="339"/>
                  <a:pt x="455" y="358"/>
                  <a:pt x="464" y="385"/>
                </a:cubicBezTo>
                <a:cubicBezTo>
                  <a:pt x="477" y="373"/>
                  <a:pt x="493" y="367"/>
                  <a:pt x="511" y="367"/>
                </a:cubicBezTo>
                <a:cubicBezTo>
                  <a:pt x="550" y="367"/>
                  <a:pt x="582" y="398"/>
                  <a:pt x="582" y="437"/>
                </a:cubicBezTo>
                <a:lnTo>
                  <a:pt x="582" y="438"/>
                </a:lnTo>
                <a:cubicBezTo>
                  <a:pt x="594" y="429"/>
                  <a:pt x="608" y="424"/>
                  <a:pt x="624" y="424"/>
                </a:cubicBezTo>
                <a:cubicBezTo>
                  <a:pt x="663" y="424"/>
                  <a:pt x="695" y="455"/>
                  <a:pt x="695" y="494"/>
                </a:cubicBezTo>
                <a:lnTo>
                  <a:pt x="695" y="663"/>
                </a:lnTo>
                <a:lnTo>
                  <a:pt x="695" y="66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韓明文 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56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94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92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82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韓明文 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84" name="橢圓 83"/>
          <p:cNvSpPr/>
          <p:nvPr/>
        </p:nvSpPr>
        <p:spPr>
          <a:xfrm>
            <a:off x="657237" y="620661"/>
            <a:ext cx="1368152" cy="1368152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600" b="1" dirty="0" smtClean="0">
                <a:latin typeface="Agency FB" panose="020B0503020202020204" pitchFamily="34" charset="0"/>
              </a:rPr>
              <a:t>01</a:t>
            </a:r>
            <a:endParaRPr lang="zh-TW" altLang="en-US" sz="6600" b="1" dirty="0">
              <a:latin typeface="Agency FB" panose="020B0503020202020204" pitchFamily="34" charset="0"/>
            </a:endParaRPr>
          </a:p>
        </p:txBody>
      </p:sp>
      <p:sp>
        <p:nvSpPr>
          <p:cNvPr id="85" name="文字方塊 5"/>
          <p:cNvSpPr txBox="1"/>
          <p:nvPr/>
        </p:nvSpPr>
        <p:spPr>
          <a:xfrm>
            <a:off x="2241413" y="1808793"/>
            <a:ext cx="3770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400" b="1" dirty="0" smtClean="0">
                <a:solidFill>
                  <a:schemeClr val="bg1"/>
                </a:solidFill>
                <a:latin typeface="+mn-ea"/>
              </a:rPr>
              <a:t>對齊性原則</a:t>
            </a:r>
          </a:p>
        </p:txBody>
      </p:sp>
      <p:cxnSp>
        <p:nvCxnSpPr>
          <p:cNvPr id="86" name="直線接點 85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字方塊 87"/>
          <p:cNvSpPr txBox="1"/>
          <p:nvPr/>
        </p:nvSpPr>
        <p:spPr>
          <a:xfrm>
            <a:off x="4211954" y="2528885"/>
            <a:ext cx="2700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ALIGNMENT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274463" y="4163019"/>
            <a:ext cx="72000" cy="180023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1547553" y="4241423"/>
            <a:ext cx="1080138" cy="468040"/>
          </a:xfrm>
          <a:prstGeom prst="roundRect">
            <a:avLst/>
          </a:prstGeom>
          <a:solidFill>
            <a:schemeClr val="accent2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9" name="圓角矩形 88"/>
          <p:cNvSpPr/>
          <p:nvPr/>
        </p:nvSpPr>
        <p:spPr>
          <a:xfrm>
            <a:off x="1547552" y="4811219"/>
            <a:ext cx="1620207" cy="468040"/>
          </a:xfrm>
          <a:prstGeom prst="roundRect">
            <a:avLst/>
          </a:prstGeom>
          <a:solidFill>
            <a:schemeClr val="accent3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0" name="圓角矩形 89"/>
          <p:cNvSpPr/>
          <p:nvPr/>
        </p:nvSpPr>
        <p:spPr>
          <a:xfrm>
            <a:off x="1547552" y="5381016"/>
            <a:ext cx="1260161" cy="468040"/>
          </a:xfrm>
          <a:prstGeom prst="roundRect">
            <a:avLst/>
          </a:prstGeom>
          <a:solidFill>
            <a:schemeClr val="accent5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211953" y="4475179"/>
            <a:ext cx="414052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000" b="1" dirty="0" smtClean="0">
                <a:solidFill>
                  <a:schemeClr val="bg1"/>
                </a:solidFill>
              </a:rPr>
              <a:t>人類眼睛偏好有對齊性關係的事物，試著為相關或不相關的物件之間，建立起對齊關係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15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韓明文 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43" name="橢圓 42"/>
          <p:cNvSpPr/>
          <p:nvPr/>
        </p:nvSpPr>
        <p:spPr>
          <a:xfrm>
            <a:off x="657237" y="620661"/>
            <a:ext cx="1368152" cy="1368152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600" b="1" dirty="0" smtClean="0">
                <a:latin typeface="Agency FB" panose="020B0503020202020204" pitchFamily="34" charset="0"/>
              </a:rPr>
              <a:t>02</a:t>
            </a:r>
            <a:endParaRPr lang="zh-TW" altLang="en-US" sz="6600" b="1" dirty="0">
              <a:latin typeface="Agency FB" panose="020B0503020202020204" pitchFamily="34" charset="0"/>
            </a:endParaRPr>
          </a:p>
        </p:txBody>
      </p:sp>
      <p:sp>
        <p:nvSpPr>
          <p:cNvPr id="44" name="文字方塊 5"/>
          <p:cNvSpPr txBox="1"/>
          <p:nvPr/>
        </p:nvSpPr>
        <p:spPr>
          <a:xfrm>
            <a:off x="2241413" y="1808793"/>
            <a:ext cx="3950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400" b="1" dirty="0" smtClean="0">
                <a:solidFill>
                  <a:schemeClr val="bg1"/>
                </a:solidFill>
                <a:latin typeface="+mn-ea"/>
              </a:rPr>
              <a:t>接近性原則</a:t>
            </a:r>
          </a:p>
        </p:txBody>
      </p:sp>
      <p:cxnSp>
        <p:nvCxnSpPr>
          <p:cNvPr id="45" name="直線接點 44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字方塊 45"/>
          <p:cNvSpPr txBox="1"/>
          <p:nvPr/>
        </p:nvSpPr>
        <p:spPr>
          <a:xfrm>
            <a:off x="4211955" y="2528885"/>
            <a:ext cx="2520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PROXIMITY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51563" y="3969069"/>
            <a:ext cx="385217" cy="385217"/>
          </a:xfrm>
          <a:prstGeom prst="rect">
            <a:avLst/>
          </a:prstGeom>
          <a:solidFill>
            <a:schemeClr val="accent1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640172" y="3969069"/>
            <a:ext cx="385217" cy="385217"/>
          </a:xfrm>
          <a:prstGeom prst="rect">
            <a:avLst/>
          </a:prstGeom>
          <a:solidFill>
            <a:schemeClr val="accent1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151563" y="4465534"/>
            <a:ext cx="385217" cy="385217"/>
          </a:xfrm>
          <a:prstGeom prst="rect">
            <a:avLst/>
          </a:prstGeom>
          <a:solidFill>
            <a:schemeClr val="accent1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640172" y="4465534"/>
            <a:ext cx="385217" cy="385217"/>
          </a:xfrm>
          <a:prstGeom prst="rect">
            <a:avLst/>
          </a:prstGeom>
          <a:solidFill>
            <a:schemeClr val="accent1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等腰三角形 50"/>
          <p:cNvSpPr/>
          <p:nvPr/>
        </p:nvSpPr>
        <p:spPr>
          <a:xfrm>
            <a:off x="2463184" y="3969069"/>
            <a:ext cx="385217" cy="385217"/>
          </a:xfrm>
          <a:prstGeom prst="triangle">
            <a:avLst/>
          </a:prstGeom>
          <a:solidFill>
            <a:schemeClr val="accent3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等腰三角形 51"/>
          <p:cNvSpPr/>
          <p:nvPr/>
        </p:nvSpPr>
        <p:spPr>
          <a:xfrm>
            <a:off x="2951793" y="3969069"/>
            <a:ext cx="385217" cy="385217"/>
          </a:xfrm>
          <a:prstGeom prst="triangle">
            <a:avLst/>
          </a:prstGeom>
          <a:solidFill>
            <a:schemeClr val="accent3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等腰三角形 52"/>
          <p:cNvSpPr/>
          <p:nvPr/>
        </p:nvSpPr>
        <p:spPr>
          <a:xfrm>
            <a:off x="2463184" y="4465534"/>
            <a:ext cx="385217" cy="385217"/>
          </a:xfrm>
          <a:prstGeom prst="triangle">
            <a:avLst/>
          </a:prstGeom>
          <a:solidFill>
            <a:schemeClr val="accent3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等腰三角形 53"/>
          <p:cNvSpPr/>
          <p:nvPr/>
        </p:nvSpPr>
        <p:spPr>
          <a:xfrm>
            <a:off x="2951793" y="4465534"/>
            <a:ext cx="385217" cy="385217"/>
          </a:xfrm>
          <a:prstGeom prst="triangle">
            <a:avLst/>
          </a:prstGeom>
          <a:solidFill>
            <a:schemeClr val="accent3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橢圓 54"/>
          <p:cNvSpPr/>
          <p:nvPr/>
        </p:nvSpPr>
        <p:spPr>
          <a:xfrm>
            <a:off x="1151563" y="5162709"/>
            <a:ext cx="385217" cy="385217"/>
          </a:xfrm>
          <a:prstGeom prst="ellipse">
            <a:avLst/>
          </a:prstGeom>
          <a:solidFill>
            <a:schemeClr val="accent5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橢圓 55"/>
          <p:cNvSpPr/>
          <p:nvPr/>
        </p:nvSpPr>
        <p:spPr>
          <a:xfrm>
            <a:off x="1640172" y="5162709"/>
            <a:ext cx="385217" cy="385217"/>
          </a:xfrm>
          <a:prstGeom prst="ellipse">
            <a:avLst/>
          </a:prstGeom>
          <a:solidFill>
            <a:schemeClr val="accent5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橢圓 56"/>
          <p:cNvSpPr/>
          <p:nvPr/>
        </p:nvSpPr>
        <p:spPr>
          <a:xfrm>
            <a:off x="1151563" y="5659174"/>
            <a:ext cx="385217" cy="385217"/>
          </a:xfrm>
          <a:prstGeom prst="ellipse">
            <a:avLst/>
          </a:prstGeom>
          <a:solidFill>
            <a:schemeClr val="accent5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橢圓 57"/>
          <p:cNvSpPr/>
          <p:nvPr/>
        </p:nvSpPr>
        <p:spPr>
          <a:xfrm>
            <a:off x="1640172" y="5659174"/>
            <a:ext cx="385217" cy="385217"/>
          </a:xfrm>
          <a:prstGeom prst="ellipse">
            <a:avLst/>
          </a:prstGeom>
          <a:solidFill>
            <a:schemeClr val="accent5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心形 58"/>
          <p:cNvSpPr/>
          <p:nvPr/>
        </p:nvSpPr>
        <p:spPr>
          <a:xfrm>
            <a:off x="2463184" y="5162709"/>
            <a:ext cx="385217" cy="385217"/>
          </a:xfrm>
          <a:prstGeom prst="heart">
            <a:avLst/>
          </a:prstGeom>
          <a:solidFill>
            <a:schemeClr val="bg1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6" name="心形 75"/>
          <p:cNvSpPr/>
          <p:nvPr/>
        </p:nvSpPr>
        <p:spPr>
          <a:xfrm>
            <a:off x="2951793" y="5162709"/>
            <a:ext cx="385217" cy="385217"/>
          </a:xfrm>
          <a:prstGeom prst="heart">
            <a:avLst/>
          </a:prstGeom>
          <a:solidFill>
            <a:schemeClr val="bg1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7" name="心形 76"/>
          <p:cNvSpPr/>
          <p:nvPr/>
        </p:nvSpPr>
        <p:spPr>
          <a:xfrm>
            <a:off x="2463184" y="5659174"/>
            <a:ext cx="385217" cy="385217"/>
          </a:xfrm>
          <a:prstGeom prst="heart">
            <a:avLst/>
          </a:prstGeom>
          <a:solidFill>
            <a:schemeClr val="bg1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8" name="心形 77"/>
          <p:cNvSpPr/>
          <p:nvPr/>
        </p:nvSpPr>
        <p:spPr>
          <a:xfrm>
            <a:off x="2951793" y="5659174"/>
            <a:ext cx="385217" cy="385217"/>
          </a:xfrm>
          <a:prstGeom prst="heart">
            <a:avLst/>
          </a:prstGeom>
          <a:solidFill>
            <a:schemeClr val="bg1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9" name="文字方塊 78"/>
          <p:cNvSpPr txBox="1"/>
          <p:nvPr/>
        </p:nvSpPr>
        <p:spPr>
          <a:xfrm>
            <a:off x="4211952" y="4475179"/>
            <a:ext cx="414052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000" b="1" dirty="0" smtClean="0">
                <a:solidFill>
                  <a:schemeClr val="bg1"/>
                </a:solidFill>
              </a:rPr>
              <a:t>把距離視為一種設計元素。相關的事物應該採取接近方式呈現，才能避免產生無效的視覺動線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3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韓明文 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657237" y="620661"/>
            <a:ext cx="1368152" cy="1368152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600" b="1" dirty="0" smtClean="0">
                <a:latin typeface="Agency FB" panose="020B0503020202020204" pitchFamily="34" charset="0"/>
              </a:rPr>
              <a:t>03</a:t>
            </a:r>
            <a:endParaRPr lang="zh-TW" altLang="en-US" sz="6600" b="1" dirty="0">
              <a:latin typeface="Agency FB" panose="020B0503020202020204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241413" y="1808793"/>
            <a:ext cx="3770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400" b="1" dirty="0" smtClean="0">
                <a:solidFill>
                  <a:schemeClr val="bg1"/>
                </a:solidFill>
                <a:latin typeface="+mn-ea"/>
              </a:rPr>
              <a:t>重複性原則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4211955" y="2528885"/>
            <a:ext cx="2814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REPETITION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2179638" y="1260475"/>
            <a:ext cx="4784725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1199630" y="4899624"/>
            <a:ext cx="1968129" cy="1063625"/>
          </a:xfrm>
          <a:custGeom>
            <a:avLst/>
            <a:gdLst>
              <a:gd name="T0" fmla="*/ 1770 w 13291"/>
              <a:gd name="T1" fmla="*/ 5698 h 7182"/>
              <a:gd name="T2" fmla="*/ 0 w 13291"/>
              <a:gd name="T3" fmla="*/ 4181 h 7182"/>
              <a:gd name="T4" fmla="*/ 3560 w 13291"/>
              <a:gd name="T5" fmla="*/ 1206 h 7182"/>
              <a:gd name="T6" fmla="*/ 3619 w 13291"/>
              <a:gd name="T7" fmla="*/ 2402 h 7182"/>
              <a:gd name="T8" fmla="*/ 3626 w 13291"/>
              <a:gd name="T9" fmla="*/ 3612 h 7182"/>
              <a:gd name="T10" fmla="*/ 6815 w 13291"/>
              <a:gd name="T11" fmla="*/ 3612 h 7182"/>
              <a:gd name="T12" fmla="*/ 10004 w 13291"/>
              <a:gd name="T13" fmla="*/ 3612 h 7182"/>
              <a:gd name="T14" fmla="*/ 10258 w 13291"/>
              <a:gd name="T15" fmla="*/ 3533 h 7182"/>
              <a:gd name="T16" fmla="*/ 11955 w 13291"/>
              <a:gd name="T17" fmla="*/ 1697 h 7182"/>
              <a:gd name="T18" fmla="*/ 11984 w 13291"/>
              <a:gd name="T19" fmla="*/ 1126 h 7182"/>
              <a:gd name="T20" fmla="*/ 11965 w 13291"/>
              <a:gd name="T21" fmla="*/ 784 h 7182"/>
              <a:gd name="T22" fmla="*/ 12438 w 13291"/>
              <a:gd name="T23" fmla="*/ 393 h 7182"/>
              <a:gd name="T24" fmla="*/ 12966 w 13291"/>
              <a:gd name="T25" fmla="*/ 1 h 7182"/>
              <a:gd name="T26" fmla="*/ 13099 w 13291"/>
              <a:gd name="T27" fmla="*/ 225 h 7182"/>
              <a:gd name="T28" fmla="*/ 13062 w 13291"/>
              <a:gd name="T29" fmla="*/ 2286 h 7182"/>
              <a:gd name="T30" fmla="*/ 10442 w 13291"/>
              <a:gd name="T31" fmla="*/ 4704 h 7182"/>
              <a:gd name="T32" fmla="*/ 10202 w 13291"/>
              <a:gd name="T33" fmla="*/ 4767 h 7182"/>
              <a:gd name="T34" fmla="*/ 6914 w 13291"/>
              <a:gd name="T35" fmla="*/ 4782 h 7182"/>
              <a:gd name="T36" fmla="*/ 3626 w 13291"/>
              <a:gd name="T37" fmla="*/ 4797 h 7182"/>
              <a:gd name="T38" fmla="*/ 3619 w 13291"/>
              <a:gd name="T39" fmla="*/ 5990 h 7182"/>
              <a:gd name="T40" fmla="*/ 3576 w 13291"/>
              <a:gd name="T41" fmla="*/ 7180 h 7182"/>
              <a:gd name="T42" fmla="*/ 1770 w 13291"/>
              <a:gd name="T43" fmla="*/ 5698 h 7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291" h="7182">
                <a:moveTo>
                  <a:pt x="1770" y="5698"/>
                </a:moveTo>
                <a:cubicBezTo>
                  <a:pt x="796" y="4884"/>
                  <a:pt x="0" y="4201"/>
                  <a:pt x="0" y="4181"/>
                </a:cubicBezTo>
                <a:cubicBezTo>
                  <a:pt x="0" y="4137"/>
                  <a:pt x="3483" y="1226"/>
                  <a:pt x="3560" y="1206"/>
                </a:cubicBezTo>
                <a:cubicBezTo>
                  <a:pt x="3609" y="1193"/>
                  <a:pt x="3612" y="1245"/>
                  <a:pt x="3619" y="2402"/>
                </a:cubicBezTo>
                <a:lnTo>
                  <a:pt x="3626" y="3612"/>
                </a:lnTo>
                <a:lnTo>
                  <a:pt x="6815" y="3612"/>
                </a:lnTo>
                <a:lnTo>
                  <a:pt x="10004" y="3612"/>
                </a:lnTo>
                <a:lnTo>
                  <a:pt x="10258" y="3533"/>
                </a:lnTo>
                <a:cubicBezTo>
                  <a:pt x="11144" y="3256"/>
                  <a:pt x="11779" y="2570"/>
                  <a:pt x="11955" y="1697"/>
                </a:cubicBezTo>
                <a:cubicBezTo>
                  <a:pt x="11991" y="1520"/>
                  <a:pt x="11998" y="1389"/>
                  <a:pt x="11984" y="1126"/>
                </a:cubicBezTo>
                <a:lnTo>
                  <a:pt x="11965" y="784"/>
                </a:lnTo>
                <a:lnTo>
                  <a:pt x="12438" y="393"/>
                </a:lnTo>
                <a:cubicBezTo>
                  <a:pt x="12698" y="178"/>
                  <a:pt x="12935" y="2"/>
                  <a:pt x="12966" y="1"/>
                </a:cubicBezTo>
                <a:cubicBezTo>
                  <a:pt x="13011" y="0"/>
                  <a:pt x="13037" y="44"/>
                  <a:pt x="13099" y="225"/>
                </a:cubicBezTo>
                <a:cubicBezTo>
                  <a:pt x="13291" y="788"/>
                  <a:pt x="13276" y="1642"/>
                  <a:pt x="13062" y="2286"/>
                </a:cubicBezTo>
                <a:cubicBezTo>
                  <a:pt x="12659" y="3497"/>
                  <a:pt x="11715" y="4369"/>
                  <a:pt x="10442" y="4704"/>
                </a:cubicBezTo>
                <a:lnTo>
                  <a:pt x="10202" y="4767"/>
                </a:lnTo>
                <a:lnTo>
                  <a:pt x="6914" y="4782"/>
                </a:lnTo>
                <a:lnTo>
                  <a:pt x="3626" y="4797"/>
                </a:lnTo>
                <a:lnTo>
                  <a:pt x="3619" y="5990"/>
                </a:lnTo>
                <a:cubicBezTo>
                  <a:pt x="3613" y="6917"/>
                  <a:pt x="3604" y="7182"/>
                  <a:pt x="3576" y="7180"/>
                </a:cubicBezTo>
                <a:cubicBezTo>
                  <a:pt x="3557" y="7179"/>
                  <a:pt x="2744" y="6512"/>
                  <a:pt x="1770" y="5698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>
            <a:off x="1197673" y="4182281"/>
            <a:ext cx="1957695" cy="1066233"/>
          </a:xfrm>
          <a:custGeom>
            <a:avLst/>
            <a:gdLst>
              <a:gd name="T0" fmla="*/ 167 w 13222"/>
              <a:gd name="T1" fmla="*/ 7091 h 7197"/>
              <a:gd name="T2" fmla="*/ 2 w 13222"/>
              <a:gd name="T3" fmla="*/ 6054 h 7197"/>
              <a:gd name="T4" fmla="*/ 51 w 13222"/>
              <a:gd name="T5" fmla="*/ 5306 h 7197"/>
              <a:gd name="T6" fmla="*/ 2779 w 13222"/>
              <a:gd name="T7" fmla="*/ 2478 h 7197"/>
              <a:gd name="T8" fmla="*/ 3019 w 13222"/>
              <a:gd name="T9" fmla="*/ 2415 h 7197"/>
              <a:gd name="T10" fmla="*/ 6307 w 13222"/>
              <a:gd name="T11" fmla="*/ 2400 h 7197"/>
              <a:gd name="T12" fmla="*/ 9595 w 13222"/>
              <a:gd name="T13" fmla="*/ 2385 h 7197"/>
              <a:gd name="T14" fmla="*/ 9602 w 13222"/>
              <a:gd name="T15" fmla="*/ 1193 h 7197"/>
              <a:gd name="T16" fmla="*/ 9638 w 13222"/>
              <a:gd name="T17" fmla="*/ 0 h 7197"/>
              <a:gd name="T18" fmla="*/ 13222 w 13222"/>
              <a:gd name="T19" fmla="*/ 3002 h 7197"/>
              <a:gd name="T20" fmla="*/ 9661 w 13222"/>
              <a:gd name="T21" fmla="*/ 5976 h 7197"/>
              <a:gd name="T22" fmla="*/ 9602 w 13222"/>
              <a:gd name="T23" fmla="*/ 4808 h 7197"/>
              <a:gd name="T24" fmla="*/ 9595 w 13222"/>
              <a:gd name="T25" fmla="*/ 3627 h 7197"/>
              <a:gd name="T26" fmla="*/ 6462 w 13222"/>
              <a:gd name="T27" fmla="*/ 3627 h 7197"/>
              <a:gd name="T28" fmla="*/ 3146 w 13222"/>
              <a:gd name="T29" fmla="*/ 3665 h 7197"/>
              <a:gd name="T30" fmla="*/ 1472 w 13222"/>
              <a:gd name="T31" fmla="*/ 4953 h 7197"/>
              <a:gd name="T32" fmla="*/ 1240 w 13222"/>
              <a:gd name="T33" fmla="*/ 5981 h 7197"/>
              <a:gd name="T34" fmla="*/ 1236 w 13222"/>
              <a:gd name="T35" fmla="*/ 6415 h 7197"/>
              <a:gd name="T36" fmla="*/ 762 w 13222"/>
              <a:gd name="T37" fmla="*/ 6806 h 7197"/>
              <a:gd name="T38" fmla="*/ 250 w 13222"/>
              <a:gd name="T39" fmla="*/ 7197 h 7197"/>
              <a:gd name="T40" fmla="*/ 167 w 13222"/>
              <a:gd name="T41" fmla="*/ 7091 h 7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222" h="7197">
                <a:moveTo>
                  <a:pt x="167" y="7091"/>
                </a:moveTo>
                <a:cubicBezTo>
                  <a:pt x="39" y="6791"/>
                  <a:pt x="5" y="6576"/>
                  <a:pt x="2" y="6054"/>
                </a:cubicBezTo>
                <a:cubicBezTo>
                  <a:pt x="0" y="5660"/>
                  <a:pt x="11" y="5492"/>
                  <a:pt x="51" y="5306"/>
                </a:cubicBezTo>
                <a:cubicBezTo>
                  <a:pt x="355" y="3890"/>
                  <a:pt x="1356" y="2853"/>
                  <a:pt x="2779" y="2478"/>
                </a:cubicBezTo>
                <a:lnTo>
                  <a:pt x="3019" y="2415"/>
                </a:lnTo>
                <a:lnTo>
                  <a:pt x="6307" y="2400"/>
                </a:lnTo>
                <a:lnTo>
                  <a:pt x="9595" y="2385"/>
                </a:lnTo>
                <a:lnTo>
                  <a:pt x="9602" y="1193"/>
                </a:lnTo>
                <a:cubicBezTo>
                  <a:pt x="9607" y="420"/>
                  <a:pt x="9620" y="0"/>
                  <a:pt x="9638" y="0"/>
                </a:cubicBezTo>
                <a:cubicBezTo>
                  <a:pt x="9686" y="0"/>
                  <a:pt x="13222" y="2962"/>
                  <a:pt x="13222" y="3002"/>
                </a:cubicBezTo>
                <a:cubicBezTo>
                  <a:pt x="13222" y="3046"/>
                  <a:pt x="9738" y="5956"/>
                  <a:pt x="9661" y="5976"/>
                </a:cubicBezTo>
                <a:cubicBezTo>
                  <a:pt x="9612" y="5989"/>
                  <a:pt x="9609" y="5938"/>
                  <a:pt x="9602" y="4808"/>
                </a:cubicBezTo>
                <a:lnTo>
                  <a:pt x="9595" y="3627"/>
                </a:lnTo>
                <a:lnTo>
                  <a:pt x="6462" y="3627"/>
                </a:lnTo>
                <a:cubicBezTo>
                  <a:pt x="3951" y="3627"/>
                  <a:pt x="3293" y="3634"/>
                  <a:pt x="3146" y="3665"/>
                </a:cubicBezTo>
                <a:cubicBezTo>
                  <a:pt x="2430" y="3813"/>
                  <a:pt x="1793" y="4303"/>
                  <a:pt x="1472" y="4953"/>
                </a:cubicBezTo>
                <a:cubicBezTo>
                  <a:pt x="1281" y="5341"/>
                  <a:pt x="1245" y="5499"/>
                  <a:pt x="1240" y="5981"/>
                </a:cubicBezTo>
                <a:lnTo>
                  <a:pt x="1236" y="6415"/>
                </a:lnTo>
                <a:lnTo>
                  <a:pt x="762" y="6806"/>
                </a:lnTo>
                <a:cubicBezTo>
                  <a:pt x="502" y="7021"/>
                  <a:pt x="272" y="7197"/>
                  <a:pt x="250" y="7197"/>
                </a:cubicBezTo>
                <a:cubicBezTo>
                  <a:pt x="229" y="7197"/>
                  <a:pt x="192" y="7149"/>
                  <a:pt x="167" y="7091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4211951" y="4475179"/>
            <a:ext cx="414052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000" b="1" dirty="0" smtClean="0">
                <a:solidFill>
                  <a:schemeClr val="bg1"/>
                </a:solidFill>
              </a:rPr>
              <a:t>找出高標準，再以少數的規則貫穿整體。讓不同地方都出現相同元素，以一致性創造出足夠的辨識度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2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韓明文 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橢圓 2"/>
          <p:cNvSpPr/>
          <p:nvPr/>
        </p:nvSpPr>
        <p:spPr>
          <a:xfrm>
            <a:off x="657237" y="620661"/>
            <a:ext cx="1368152" cy="1368152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600" b="1" dirty="0" smtClean="0">
                <a:latin typeface="Agency FB" panose="020B0503020202020204" pitchFamily="34" charset="0"/>
              </a:rPr>
              <a:t>04</a:t>
            </a:r>
            <a:endParaRPr lang="zh-TW" altLang="en-US" sz="6600" b="1" dirty="0">
              <a:latin typeface="Agency FB" panose="020B0503020202020204" pitchFamily="34" charset="0"/>
            </a:endParaRPr>
          </a:p>
        </p:txBody>
      </p:sp>
      <p:sp>
        <p:nvSpPr>
          <p:cNvPr id="5" name="文字方塊 5"/>
          <p:cNvSpPr txBox="1"/>
          <p:nvPr/>
        </p:nvSpPr>
        <p:spPr>
          <a:xfrm>
            <a:off x="2241413" y="1808793"/>
            <a:ext cx="3770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400" b="1" dirty="0" smtClean="0">
                <a:solidFill>
                  <a:schemeClr val="bg1"/>
                </a:solidFill>
                <a:latin typeface="+mn-ea"/>
              </a:rPr>
              <a:t>對比性原則</a:t>
            </a:r>
          </a:p>
        </p:txBody>
      </p:sp>
      <p:cxnSp>
        <p:nvCxnSpPr>
          <p:cNvPr id="6" name="直線接點 5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4211954" y="2528885"/>
            <a:ext cx="2700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CONTRAST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151563" y="3990841"/>
            <a:ext cx="2160276" cy="2160276"/>
          </a:xfrm>
          <a:prstGeom prst="roundRect">
            <a:avLst/>
          </a:prstGeom>
          <a:solidFill>
            <a:schemeClr val="bg1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手繪多邊形 16"/>
          <p:cNvSpPr/>
          <p:nvPr/>
        </p:nvSpPr>
        <p:spPr>
          <a:xfrm rot="10800000" flipH="1">
            <a:off x="1289470" y="4134611"/>
            <a:ext cx="1903885" cy="1903885"/>
          </a:xfrm>
          <a:custGeom>
            <a:avLst/>
            <a:gdLst>
              <a:gd name="connsiteX0" fmla="*/ 1823042 w 1903885"/>
              <a:gd name="connsiteY0" fmla="*/ 1903885 h 1903885"/>
              <a:gd name="connsiteX1" fmla="*/ 1903885 w 1903885"/>
              <a:gd name="connsiteY1" fmla="*/ 1708712 h 1903885"/>
              <a:gd name="connsiteX2" fmla="*/ 1903885 w 1903885"/>
              <a:gd name="connsiteY2" fmla="*/ 276016 h 1903885"/>
              <a:gd name="connsiteX3" fmla="*/ 1627869 w 1903885"/>
              <a:gd name="connsiteY3" fmla="*/ 0 h 1903885"/>
              <a:gd name="connsiteX4" fmla="*/ 195173 w 1903885"/>
              <a:gd name="connsiteY4" fmla="*/ 0 h 1903885"/>
              <a:gd name="connsiteX5" fmla="*/ 0 w 1903885"/>
              <a:gd name="connsiteY5" fmla="*/ 80843 h 1903885"/>
              <a:gd name="connsiteX6" fmla="*/ 1823042 w 1903885"/>
              <a:gd name="connsiteY6" fmla="*/ 1903885 h 190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3885" h="1903885">
                <a:moveTo>
                  <a:pt x="1823042" y="1903885"/>
                </a:moveTo>
                <a:cubicBezTo>
                  <a:pt x="1872991" y="1853936"/>
                  <a:pt x="1903885" y="1784932"/>
                  <a:pt x="1903885" y="1708712"/>
                </a:cubicBezTo>
                <a:lnTo>
                  <a:pt x="1903885" y="276016"/>
                </a:lnTo>
                <a:cubicBezTo>
                  <a:pt x="1903885" y="123577"/>
                  <a:pt x="1780308" y="0"/>
                  <a:pt x="1627869" y="0"/>
                </a:cubicBezTo>
                <a:lnTo>
                  <a:pt x="195173" y="0"/>
                </a:lnTo>
                <a:cubicBezTo>
                  <a:pt x="118954" y="0"/>
                  <a:pt x="49950" y="30894"/>
                  <a:pt x="0" y="80843"/>
                </a:cubicBezTo>
                <a:lnTo>
                  <a:pt x="1823042" y="1903885"/>
                </a:lnTo>
                <a:close/>
              </a:path>
            </a:pathLst>
          </a:custGeom>
          <a:solidFill>
            <a:schemeClr val="tx1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290943" y="5319241"/>
            <a:ext cx="720092" cy="180023"/>
          </a:xfrm>
          <a:prstGeom prst="rect">
            <a:avLst/>
          </a:prstGeom>
          <a:solidFill>
            <a:schemeClr val="bg1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加號 23"/>
          <p:cNvSpPr/>
          <p:nvPr/>
        </p:nvSpPr>
        <p:spPr>
          <a:xfrm>
            <a:off x="1236375" y="4087677"/>
            <a:ext cx="1038674" cy="1038674"/>
          </a:xfrm>
          <a:prstGeom prst="mathPlus">
            <a:avLst>
              <a:gd name="adj1" fmla="val 18018"/>
            </a:avLst>
          </a:prstGeom>
          <a:solidFill>
            <a:schemeClr val="tx1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4211951" y="4475179"/>
            <a:ext cx="414052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000" b="1" dirty="0" smtClean="0">
                <a:solidFill>
                  <a:schemeClr val="bg1"/>
                </a:solidFill>
              </a:rPr>
              <a:t>放大物件之間的設計差異，除了能創造視覺強度，還能突顯重點與產生層級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19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韓明文 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橢圓 2"/>
          <p:cNvSpPr/>
          <p:nvPr/>
        </p:nvSpPr>
        <p:spPr>
          <a:xfrm>
            <a:off x="657237" y="620661"/>
            <a:ext cx="1368152" cy="1368152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600" b="1" dirty="0" smtClean="0">
                <a:latin typeface="Agency FB" panose="020B0503020202020204" pitchFamily="34" charset="0"/>
              </a:rPr>
              <a:t>05</a:t>
            </a:r>
            <a:endParaRPr lang="zh-TW" altLang="en-US" sz="6600" b="1" dirty="0">
              <a:latin typeface="Agency FB" panose="020B0503020202020204" pitchFamily="34" charset="0"/>
            </a:endParaRPr>
          </a:p>
        </p:txBody>
      </p:sp>
      <p:sp>
        <p:nvSpPr>
          <p:cNvPr id="5" name="文字方塊 5"/>
          <p:cNvSpPr txBox="1"/>
          <p:nvPr/>
        </p:nvSpPr>
        <p:spPr>
          <a:xfrm>
            <a:off x="2241413" y="1808793"/>
            <a:ext cx="6372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400" b="1" dirty="0" smtClean="0">
                <a:solidFill>
                  <a:schemeClr val="bg1"/>
                </a:solidFill>
                <a:latin typeface="+mn-ea"/>
              </a:rPr>
              <a:t>空白性原則</a:t>
            </a:r>
          </a:p>
        </p:txBody>
      </p:sp>
      <p:cxnSp>
        <p:nvCxnSpPr>
          <p:cNvPr id="6" name="直線接點 5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4211954" y="2528885"/>
            <a:ext cx="3060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SPACING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211951" y="4475179"/>
            <a:ext cx="414052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000" b="1" dirty="0" smtClean="0">
                <a:solidFill>
                  <a:schemeClr val="bg1"/>
                </a:solidFill>
              </a:rPr>
              <a:t>為內容留下至少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30%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空間。別擔心移除多餘元素，利用空間才能強調真正重要的事物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3321050" y="4992688"/>
            <a:ext cx="36513" cy="34925"/>
          </a:xfrm>
          <a:custGeom>
            <a:avLst/>
            <a:gdLst>
              <a:gd name="T0" fmla="*/ 32 w 67"/>
              <a:gd name="T1" fmla="*/ 0 h 67"/>
              <a:gd name="T2" fmla="*/ 33 w 67"/>
              <a:gd name="T3" fmla="*/ 0 h 67"/>
              <a:gd name="T4" fmla="*/ 46 w 67"/>
              <a:gd name="T5" fmla="*/ 3 h 67"/>
              <a:gd name="T6" fmla="*/ 56 w 67"/>
              <a:gd name="T7" fmla="*/ 10 h 67"/>
              <a:gd name="T8" fmla="*/ 64 w 67"/>
              <a:gd name="T9" fmla="*/ 21 h 67"/>
              <a:gd name="T10" fmla="*/ 67 w 67"/>
              <a:gd name="T11" fmla="*/ 33 h 67"/>
              <a:gd name="T12" fmla="*/ 64 w 67"/>
              <a:gd name="T13" fmla="*/ 46 h 67"/>
              <a:gd name="T14" fmla="*/ 56 w 67"/>
              <a:gd name="T15" fmla="*/ 56 h 67"/>
              <a:gd name="T16" fmla="*/ 46 w 67"/>
              <a:gd name="T17" fmla="*/ 64 h 67"/>
              <a:gd name="T18" fmla="*/ 33 w 67"/>
              <a:gd name="T19" fmla="*/ 67 h 67"/>
              <a:gd name="T20" fmla="*/ 21 w 67"/>
              <a:gd name="T21" fmla="*/ 64 h 67"/>
              <a:gd name="T22" fmla="*/ 10 w 67"/>
              <a:gd name="T23" fmla="*/ 56 h 67"/>
              <a:gd name="T24" fmla="*/ 3 w 67"/>
              <a:gd name="T25" fmla="*/ 46 h 67"/>
              <a:gd name="T26" fmla="*/ 0 w 67"/>
              <a:gd name="T27" fmla="*/ 33 h 67"/>
              <a:gd name="T28" fmla="*/ 3 w 67"/>
              <a:gd name="T29" fmla="*/ 21 h 67"/>
              <a:gd name="T30" fmla="*/ 9 w 67"/>
              <a:gd name="T31" fmla="*/ 10 h 67"/>
              <a:gd name="T32" fmla="*/ 19 w 67"/>
              <a:gd name="T33" fmla="*/ 3 h 67"/>
              <a:gd name="T34" fmla="*/ 32 w 67"/>
              <a:gd name="T3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7" h="67">
                <a:moveTo>
                  <a:pt x="32" y="0"/>
                </a:moveTo>
                <a:lnTo>
                  <a:pt x="33" y="0"/>
                </a:lnTo>
                <a:lnTo>
                  <a:pt x="46" y="3"/>
                </a:lnTo>
                <a:lnTo>
                  <a:pt x="56" y="10"/>
                </a:lnTo>
                <a:lnTo>
                  <a:pt x="64" y="21"/>
                </a:lnTo>
                <a:lnTo>
                  <a:pt x="67" y="33"/>
                </a:lnTo>
                <a:lnTo>
                  <a:pt x="64" y="46"/>
                </a:lnTo>
                <a:lnTo>
                  <a:pt x="56" y="56"/>
                </a:lnTo>
                <a:lnTo>
                  <a:pt x="46" y="64"/>
                </a:lnTo>
                <a:lnTo>
                  <a:pt x="33" y="67"/>
                </a:lnTo>
                <a:lnTo>
                  <a:pt x="21" y="64"/>
                </a:lnTo>
                <a:lnTo>
                  <a:pt x="10" y="56"/>
                </a:lnTo>
                <a:lnTo>
                  <a:pt x="3" y="46"/>
                </a:lnTo>
                <a:lnTo>
                  <a:pt x="0" y="33"/>
                </a:lnTo>
                <a:lnTo>
                  <a:pt x="3" y="21"/>
                </a:lnTo>
                <a:lnTo>
                  <a:pt x="9" y="10"/>
                </a:lnTo>
                <a:lnTo>
                  <a:pt x="19" y="3"/>
                </a:lnTo>
                <a:lnTo>
                  <a:pt x="3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3076575" y="5202238"/>
            <a:ext cx="36513" cy="34925"/>
          </a:xfrm>
          <a:custGeom>
            <a:avLst/>
            <a:gdLst>
              <a:gd name="T0" fmla="*/ 34 w 67"/>
              <a:gd name="T1" fmla="*/ 0 h 67"/>
              <a:gd name="T2" fmla="*/ 34 w 67"/>
              <a:gd name="T3" fmla="*/ 0 h 67"/>
              <a:gd name="T4" fmla="*/ 47 w 67"/>
              <a:gd name="T5" fmla="*/ 3 h 67"/>
              <a:gd name="T6" fmla="*/ 57 w 67"/>
              <a:gd name="T7" fmla="*/ 10 h 67"/>
              <a:gd name="T8" fmla="*/ 64 w 67"/>
              <a:gd name="T9" fmla="*/ 21 h 67"/>
              <a:gd name="T10" fmla="*/ 67 w 67"/>
              <a:gd name="T11" fmla="*/ 33 h 67"/>
              <a:gd name="T12" fmla="*/ 64 w 67"/>
              <a:gd name="T13" fmla="*/ 46 h 67"/>
              <a:gd name="T14" fmla="*/ 57 w 67"/>
              <a:gd name="T15" fmla="*/ 56 h 67"/>
              <a:gd name="T16" fmla="*/ 47 w 67"/>
              <a:gd name="T17" fmla="*/ 64 h 67"/>
              <a:gd name="T18" fmla="*/ 34 w 67"/>
              <a:gd name="T19" fmla="*/ 67 h 67"/>
              <a:gd name="T20" fmla="*/ 21 w 67"/>
              <a:gd name="T21" fmla="*/ 64 h 67"/>
              <a:gd name="T22" fmla="*/ 11 w 67"/>
              <a:gd name="T23" fmla="*/ 56 h 67"/>
              <a:gd name="T24" fmla="*/ 3 w 67"/>
              <a:gd name="T25" fmla="*/ 46 h 67"/>
              <a:gd name="T26" fmla="*/ 0 w 67"/>
              <a:gd name="T27" fmla="*/ 33 h 67"/>
              <a:gd name="T28" fmla="*/ 3 w 67"/>
              <a:gd name="T29" fmla="*/ 21 h 67"/>
              <a:gd name="T30" fmla="*/ 11 w 67"/>
              <a:gd name="T31" fmla="*/ 10 h 67"/>
              <a:gd name="T32" fmla="*/ 21 w 67"/>
              <a:gd name="T33" fmla="*/ 3 h 67"/>
              <a:gd name="T34" fmla="*/ 34 w 67"/>
              <a:gd name="T3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7" h="67">
                <a:moveTo>
                  <a:pt x="34" y="0"/>
                </a:moveTo>
                <a:lnTo>
                  <a:pt x="34" y="0"/>
                </a:lnTo>
                <a:lnTo>
                  <a:pt x="47" y="3"/>
                </a:lnTo>
                <a:lnTo>
                  <a:pt x="57" y="10"/>
                </a:lnTo>
                <a:lnTo>
                  <a:pt x="64" y="21"/>
                </a:lnTo>
                <a:lnTo>
                  <a:pt x="67" y="33"/>
                </a:lnTo>
                <a:lnTo>
                  <a:pt x="64" y="46"/>
                </a:lnTo>
                <a:lnTo>
                  <a:pt x="57" y="56"/>
                </a:lnTo>
                <a:lnTo>
                  <a:pt x="47" y="64"/>
                </a:lnTo>
                <a:lnTo>
                  <a:pt x="34" y="67"/>
                </a:lnTo>
                <a:lnTo>
                  <a:pt x="21" y="64"/>
                </a:lnTo>
                <a:lnTo>
                  <a:pt x="11" y="56"/>
                </a:lnTo>
                <a:lnTo>
                  <a:pt x="3" y="46"/>
                </a:lnTo>
                <a:lnTo>
                  <a:pt x="0" y="33"/>
                </a:lnTo>
                <a:lnTo>
                  <a:pt x="3" y="21"/>
                </a:lnTo>
                <a:lnTo>
                  <a:pt x="11" y="10"/>
                </a:lnTo>
                <a:lnTo>
                  <a:pt x="21" y="3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8"/>
          <p:cNvSpPr>
            <a:spLocks/>
          </p:cNvSpPr>
          <p:nvPr/>
        </p:nvSpPr>
        <p:spPr bwMode="auto">
          <a:xfrm>
            <a:off x="2938463" y="5584825"/>
            <a:ext cx="34925" cy="34925"/>
          </a:xfrm>
          <a:custGeom>
            <a:avLst/>
            <a:gdLst>
              <a:gd name="T0" fmla="*/ 32 w 66"/>
              <a:gd name="T1" fmla="*/ 0 h 66"/>
              <a:gd name="T2" fmla="*/ 33 w 66"/>
              <a:gd name="T3" fmla="*/ 0 h 66"/>
              <a:gd name="T4" fmla="*/ 46 w 66"/>
              <a:gd name="T5" fmla="*/ 3 h 66"/>
              <a:gd name="T6" fmla="*/ 56 w 66"/>
              <a:gd name="T7" fmla="*/ 10 h 66"/>
              <a:gd name="T8" fmla="*/ 64 w 66"/>
              <a:gd name="T9" fmla="*/ 20 h 66"/>
              <a:gd name="T10" fmla="*/ 66 w 66"/>
              <a:gd name="T11" fmla="*/ 33 h 66"/>
              <a:gd name="T12" fmla="*/ 64 w 66"/>
              <a:gd name="T13" fmla="*/ 46 h 66"/>
              <a:gd name="T14" fmla="*/ 56 w 66"/>
              <a:gd name="T15" fmla="*/ 56 h 66"/>
              <a:gd name="T16" fmla="*/ 46 w 66"/>
              <a:gd name="T17" fmla="*/ 64 h 66"/>
              <a:gd name="T18" fmla="*/ 33 w 66"/>
              <a:gd name="T19" fmla="*/ 66 h 66"/>
              <a:gd name="T20" fmla="*/ 20 w 66"/>
              <a:gd name="T21" fmla="*/ 64 h 66"/>
              <a:gd name="T22" fmla="*/ 10 w 66"/>
              <a:gd name="T23" fmla="*/ 56 h 66"/>
              <a:gd name="T24" fmla="*/ 3 w 66"/>
              <a:gd name="T25" fmla="*/ 46 h 66"/>
              <a:gd name="T26" fmla="*/ 0 w 66"/>
              <a:gd name="T27" fmla="*/ 33 h 66"/>
              <a:gd name="T28" fmla="*/ 3 w 66"/>
              <a:gd name="T29" fmla="*/ 20 h 66"/>
              <a:gd name="T30" fmla="*/ 9 w 66"/>
              <a:gd name="T31" fmla="*/ 10 h 66"/>
              <a:gd name="T32" fmla="*/ 19 w 66"/>
              <a:gd name="T33" fmla="*/ 3 h 66"/>
              <a:gd name="T34" fmla="*/ 32 w 66"/>
              <a:gd name="T35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6" h="66">
                <a:moveTo>
                  <a:pt x="32" y="0"/>
                </a:moveTo>
                <a:lnTo>
                  <a:pt x="33" y="0"/>
                </a:lnTo>
                <a:lnTo>
                  <a:pt x="46" y="3"/>
                </a:lnTo>
                <a:lnTo>
                  <a:pt x="56" y="10"/>
                </a:lnTo>
                <a:lnTo>
                  <a:pt x="64" y="20"/>
                </a:lnTo>
                <a:lnTo>
                  <a:pt x="66" y="33"/>
                </a:lnTo>
                <a:lnTo>
                  <a:pt x="64" y="46"/>
                </a:lnTo>
                <a:lnTo>
                  <a:pt x="56" y="56"/>
                </a:lnTo>
                <a:lnTo>
                  <a:pt x="46" y="64"/>
                </a:lnTo>
                <a:lnTo>
                  <a:pt x="33" y="66"/>
                </a:lnTo>
                <a:lnTo>
                  <a:pt x="20" y="64"/>
                </a:lnTo>
                <a:lnTo>
                  <a:pt x="10" y="56"/>
                </a:lnTo>
                <a:lnTo>
                  <a:pt x="3" y="46"/>
                </a:lnTo>
                <a:lnTo>
                  <a:pt x="0" y="33"/>
                </a:lnTo>
                <a:lnTo>
                  <a:pt x="3" y="20"/>
                </a:lnTo>
                <a:lnTo>
                  <a:pt x="9" y="10"/>
                </a:lnTo>
                <a:lnTo>
                  <a:pt x="19" y="3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9"/>
          <p:cNvSpPr>
            <a:spLocks/>
          </p:cNvSpPr>
          <p:nvPr/>
        </p:nvSpPr>
        <p:spPr bwMode="auto">
          <a:xfrm>
            <a:off x="2659063" y="6038850"/>
            <a:ext cx="34925" cy="34925"/>
          </a:xfrm>
          <a:custGeom>
            <a:avLst/>
            <a:gdLst>
              <a:gd name="T0" fmla="*/ 32 w 65"/>
              <a:gd name="T1" fmla="*/ 0 h 66"/>
              <a:gd name="T2" fmla="*/ 33 w 65"/>
              <a:gd name="T3" fmla="*/ 0 h 66"/>
              <a:gd name="T4" fmla="*/ 46 w 65"/>
              <a:gd name="T5" fmla="*/ 2 h 66"/>
              <a:gd name="T6" fmla="*/ 56 w 65"/>
              <a:gd name="T7" fmla="*/ 10 h 66"/>
              <a:gd name="T8" fmla="*/ 63 w 65"/>
              <a:gd name="T9" fmla="*/ 20 h 66"/>
              <a:gd name="T10" fmla="*/ 65 w 65"/>
              <a:gd name="T11" fmla="*/ 33 h 66"/>
              <a:gd name="T12" fmla="*/ 63 w 65"/>
              <a:gd name="T13" fmla="*/ 46 h 66"/>
              <a:gd name="T14" fmla="*/ 56 w 65"/>
              <a:gd name="T15" fmla="*/ 56 h 66"/>
              <a:gd name="T16" fmla="*/ 46 w 65"/>
              <a:gd name="T17" fmla="*/ 63 h 66"/>
              <a:gd name="T18" fmla="*/ 33 w 65"/>
              <a:gd name="T19" fmla="*/ 66 h 66"/>
              <a:gd name="T20" fmla="*/ 20 w 65"/>
              <a:gd name="T21" fmla="*/ 63 h 66"/>
              <a:gd name="T22" fmla="*/ 9 w 65"/>
              <a:gd name="T23" fmla="*/ 56 h 66"/>
              <a:gd name="T24" fmla="*/ 3 w 65"/>
              <a:gd name="T25" fmla="*/ 46 h 66"/>
              <a:gd name="T26" fmla="*/ 0 w 65"/>
              <a:gd name="T27" fmla="*/ 33 h 66"/>
              <a:gd name="T28" fmla="*/ 3 w 65"/>
              <a:gd name="T29" fmla="*/ 20 h 66"/>
              <a:gd name="T30" fmla="*/ 9 w 65"/>
              <a:gd name="T31" fmla="*/ 10 h 66"/>
              <a:gd name="T32" fmla="*/ 19 w 65"/>
              <a:gd name="T33" fmla="*/ 2 h 66"/>
              <a:gd name="T34" fmla="*/ 32 w 65"/>
              <a:gd name="T35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5" h="66">
                <a:moveTo>
                  <a:pt x="32" y="0"/>
                </a:moveTo>
                <a:lnTo>
                  <a:pt x="33" y="0"/>
                </a:lnTo>
                <a:lnTo>
                  <a:pt x="46" y="2"/>
                </a:lnTo>
                <a:lnTo>
                  <a:pt x="56" y="10"/>
                </a:lnTo>
                <a:lnTo>
                  <a:pt x="63" y="20"/>
                </a:lnTo>
                <a:lnTo>
                  <a:pt x="65" y="33"/>
                </a:lnTo>
                <a:lnTo>
                  <a:pt x="63" y="46"/>
                </a:lnTo>
                <a:lnTo>
                  <a:pt x="56" y="56"/>
                </a:lnTo>
                <a:lnTo>
                  <a:pt x="46" y="63"/>
                </a:lnTo>
                <a:lnTo>
                  <a:pt x="33" y="66"/>
                </a:lnTo>
                <a:lnTo>
                  <a:pt x="20" y="63"/>
                </a:lnTo>
                <a:lnTo>
                  <a:pt x="9" y="56"/>
                </a:lnTo>
                <a:lnTo>
                  <a:pt x="3" y="46"/>
                </a:lnTo>
                <a:lnTo>
                  <a:pt x="0" y="33"/>
                </a:lnTo>
                <a:lnTo>
                  <a:pt x="3" y="20"/>
                </a:lnTo>
                <a:lnTo>
                  <a:pt x="9" y="10"/>
                </a:lnTo>
                <a:lnTo>
                  <a:pt x="19" y="2"/>
                </a:lnTo>
                <a:lnTo>
                  <a:pt x="3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0"/>
          <p:cNvSpPr>
            <a:spLocks/>
          </p:cNvSpPr>
          <p:nvPr/>
        </p:nvSpPr>
        <p:spPr bwMode="auto">
          <a:xfrm>
            <a:off x="1822450" y="5759450"/>
            <a:ext cx="34925" cy="34925"/>
          </a:xfrm>
          <a:custGeom>
            <a:avLst/>
            <a:gdLst>
              <a:gd name="T0" fmla="*/ 32 w 66"/>
              <a:gd name="T1" fmla="*/ 0 h 66"/>
              <a:gd name="T2" fmla="*/ 33 w 66"/>
              <a:gd name="T3" fmla="*/ 0 h 66"/>
              <a:gd name="T4" fmla="*/ 46 w 66"/>
              <a:gd name="T5" fmla="*/ 2 h 66"/>
              <a:gd name="T6" fmla="*/ 56 w 66"/>
              <a:gd name="T7" fmla="*/ 10 h 66"/>
              <a:gd name="T8" fmla="*/ 64 w 66"/>
              <a:gd name="T9" fmla="*/ 20 h 66"/>
              <a:gd name="T10" fmla="*/ 66 w 66"/>
              <a:gd name="T11" fmla="*/ 33 h 66"/>
              <a:gd name="T12" fmla="*/ 64 w 66"/>
              <a:gd name="T13" fmla="*/ 46 h 66"/>
              <a:gd name="T14" fmla="*/ 56 w 66"/>
              <a:gd name="T15" fmla="*/ 56 h 66"/>
              <a:gd name="T16" fmla="*/ 46 w 66"/>
              <a:gd name="T17" fmla="*/ 64 h 66"/>
              <a:gd name="T18" fmla="*/ 33 w 66"/>
              <a:gd name="T19" fmla="*/ 66 h 66"/>
              <a:gd name="T20" fmla="*/ 20 w 66"/>
              <a:gd name="T21" fmla="*/ 64 h 66"/>
              <a:gd name="T22" fmla="*/ 9 w 66"/>
              <a:gd name="T23" fmla="*/ 56 h 66"/>
              <a:gd name="T24" fmla="*/ 2 w 66"/>
              <a:gd name="T25" fmla="*/ 46 h 66"/>
              <a:gd name="T26" fmla="*/ 0 w 66"/>
              <a:gd name="T27" fmla="*/ 33 h 66"/>
              <a:gd name="T28" fmla="*/ 2 w 66"/>
              <a:gd name="T29" fmla="*/ 20 h 66"/>
              <a:gd name="T30" fmla="*/ 9 w 66"/>
              <a:gd name="T31" fmla="*/ 10 h 66"/>
              <a:gd name="T32" fmla="*/ 19 w 66"/>
              <a:gd name="T33" fmla="*/ 2 h 66"/>
              <a:gd name="T34" fmla="*/ 32 w 66"/>
              <a:gd name="T35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6" h="66">
                <a:moveTo>
                  <a:pt x="32" y="0"/>
                </a:moveTo>
                <a:lnTo>
                  <a:pt x="33" y="0"/>
                </a:lnTo>
                <a:lnTo>
                  <a:pt x="46" y="2"/>
                </a:lnTo>
                <a:lnTo>
                  <a:pt x="56" y="10"/>
                </a:lnTo>
                <a:lnTo>
                  <a:pt x="64" y="20"/>
                </a:lnTo>
                <a:lnTo>
                  <a:pt x="66" y="33"/>
                </a:lnTo>
                <a:lnTo>
                  <a:pt x="64" y="46"/>
                </a:lnTo>
                <a:lnTo>
                  <a:pt x="56" y="56"/>
                </a:lnTo>
                <a:lnTo>
                  <a:pt x="46" y="64"/>
                </a:lnTo>
                <a:lnTo>
                  <a:pt x="33" y="66"/>
                </a:lnTo>
                <a:lnTo>
                  <a:pt x="20" y="64"/>
                </a:lnTo>
                <a:lnTo>
                  <a:pt x="9" y="56"/>
                </a:lnTo>
                <a:lnTo>
                  <a:pt x="2" y="46"/>
                </a:lnTo>
                <a:lnTo>
                  <a:pt x="0" y="33"/>
                </a:lnTo>
                <a:lnTo>
                  <a:pt x="2" y="20"/>
                </a:lnTo>
                <a:lnTo>
                  <a:pt x="9" y="10"/>
                </a:lnTo>
                <a:lnTo>
                  <a:pt x="19" y="2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1"/>
          <p:cNvSpPr>
            <a:spLocks/>
          </p:cNvSpPr>
          <p:nvPr/>
        </p:nvSpPr>
        <p:spPr bwMode="auto">
          <a:xfrm>
            <a:off x="1193800" y="5446713"/>
            <a:ext cx="34925" cy="34925"/>
          </a:xfrm>
          <a:custGeom>
            <a:avLst/>
            <a:gdLst>
              <a:gd name="T0" fmla="*/ 33 w 66"/>
              <a:gd name="T1" fmla="*/ 0 h 66"/>
              <a:gd name="T2" fmla="*/ 33 w 66"/>
              <a:gd name="T3" fmla="*/ 0 h 66"/>
              <a:gd name="T4" fmla="*/ 46 w 66"/>
              <a:gd name="T5" fmla="*/ 2 h 66"/>
              <a:gd name="T6" fmla="*/ 56 w 66"/>
              <a:gd name="T7" fmla="*/ 10 h 66"/>
              <a:gd name="T8" fmla="*/ 64 w 66"/>
              <a:gd name="T9" fmla="*/ 20 h 66"/>
              <a:gd name="T10" fmla="*/ 66 w 66"/>
              <a:gd name="T11" fmla="*/ 33 h 66"/>
              <a:gd name="T12" fmla="*/ 64 w 66"/>
              <a:gd name="T13" fmla="*/ 46 h 66"/>
              <a:gd name="T14" fmla="*/ 56 w 66"/>
              <a:gd name="T15" fmla="*/ 56 h 66"/>
              <a:gd name="T16" fmla="*/ 46 w 66"/>
              <a:gd name="T17" fmla="*/ 64 h 66"/>
              <a:gd name="T18" fmla="*/ 33 w 66"/>
              <a:gd name="T19" fmla="*/ 66 h 66"/>
              <a:gd name="T20" fmla="*/ 20 w 66"/>
              <a:gd name="T21" fmla="*/ 64 h 66"/>
              <a:gd name="T22" fmla="*/ 10 w 66"/>
              <a:gd name="T23" fmla="*/ 56 h 66"/>
              <a:gd name="T24" fmla="*/ 2 w 66"/>
              <a:gd name="T25" fmla="*/ 46 h 66"/>
              <a:gd name="T26" fmla="*/ 0 w 66"/>
              <a:gd name="T27" fmla="*/ 33 h 66"/>
              <a:gd name="T28" fmla="*/ 2 w 66"/>
              <a:gd name="T29" fmla="*/ 20 h 66"/>
              <a:gd name="T30" fmla="*/ 9 w 66"/>
              <a:gd name="T31" fmla="*/ 10 h 66"/>
              <a:gd name="T32" fmla="*/ 20 w 66"/>
              <a:gd name="T33" fmla="*/ 2 h 66"/>
              <a:gd name="T34" fmla="*/ 33 w 66"/>
              <a:gd name="T35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6" h="66">
                <a:moveTo>
                  <a:pt x="33" y="0"/>
                </a:moveTo>
                <a:lnTo>
                  <a:pt x="33" y="0"/>
                </a:lnTo>
                <a:lnTo>
                  <a:pt x="46" y="2"/>
                </a:lnTo>
                <a:lnTo>
                  <a:pt x="56" y="10"/>
                </a:lnTo>
                <a:lnTo>
                  <a:pt x="64" y="20"/>
                </a:lnTo>
                <a:lnTo>
                  <a:pt x="66" y="33"/>
                </a:lnTo>
                <a:lnTo>
                  <a:pt x="64" y="46"/>
                </a:lnTo>
                <a:lnTo>
                  <a:pt x="56" y="56"/>
                </a:lnTo>
                <a:lnTo>
                  <a:pt x="46" y="64"/>
                </a:lnTo>
                <a:lnTo>
                  <a:pt x="33" y="66"/>
                </a:lnTo>
                <a:lnTo>
                  <a:pt x="20" y="64"/>
                </a:lnTo>
                <a:lnTo>
                  <a:pt x="10" y="56"/>
                </a:lnTo>
                <a:lnTo>
                  <a:pt x="2" y="46"/>
                </a:lnTo>
                <a:lnTo>
                  <a:pt x="0" y="33"/>
                </a:lnTo>
                <a:lnTo>
                  <a:pt x="2" y="20"/>
                </a:lnTo>
                <a:lnTo>
                  <a:pt x="9" y="10"/>
                </a:lnTo>
                <a:lnTo>
                  <a:pt x="20" y="2"/>
                </a:lnTo>
                <a:lnTo>
                  <a:pt x="3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2"/>
          <p:cNvSpPr>
            <a:spLocks/>
          </p:cNvSpPr>
          <p:nvPr/>
        </p:nvSpPr>
        <p:spPr bwMode="auto">
          <a:xfrm>
            <a:off x="1368425" y="5062538"/>
            <a:ext cx="34925" cy="34925"/>
          </a:xfrm>
          <a:custGeom>
            <a:avLst/>
            <a:gdLst>
              <a:gd name="T0" fmla="*/ 32 w 66"/>
              <a:gd name="T1" fmla="*/ 0 h 66"/>
              <a:gd name="T2" fmla="*/ 33 w 66"/>
              <a:gd name="T3" fmla="*/ 0 h 66"/>
              <a:gd name="T4" fmla="*/ 46 w 66"/>
              <a:gd name="T5" fmla="*/ 2 h 66"/>
              <a:gd name="T6" fmla="*/ 56 w 66"/>
              <a:gd name="T7" fmla="*/ 10 h 66"/>
              <a:gd name="T8" fmla="*/ 64 w 66"/>
              <a:gd name="T9" fmla="*/ 20 h 66"/>
              <a:gd name="T10" fmla="*/ 66 w 66"/>
              <a:gd name="T11" fmla="*/ 33 h 66"/>
              <a:gd name="T12" fmla="*/ 64 w 66"/>
              <a:gd name="T13" fmla="*/ 46 h 66"/>
              <a:gd name="T14" fmla="*/ 56 w 66"/>
              <a:gd name="T15" fmla="*/ 56 h 66"/>
              <a:gd name="T16" fmla="*/ 46 w 66"/>
              <a:gd name="T17" fmla="*/ 64 h 66"/>
              <a:gd name="T18" fmla="*/ 33 w 66"/>
              <a:gd name="T19" fmla="*/ 66 h 66"/>
              <a:gd name="T20" fmla="*/ 20 w 66"/>
              <a:gd name="T21" fmla="*/ 64 h 66"/>
              <a:gd name="T22" fmla="*/ 9 w 66"/>
              <a:gd name="T23" fmla="*/ 56 h 66"/>
              <a:gd name="T24" fmla="*/ 2 w 66"/>
              <a:gd name="T25" fmla="*/ 46 h 66"/>
              <a:gd name="T26" fmla="*/ 0 w 66"/>
              <a:gd name="T27" fmla="*/ 33 h 66"/>
              <a:gd name="T28" fmla="*/ 2 w 66"/>
              <a:gd name="T29" fmla="*/ 20 h 66"/>
              <a:gd name="T30" fmla="*/ 9 w 66"/>
              <a:gd name="T31" fmla="*/ 10 h 66"/>
              <a:gd name="T32" fmla="*/ 19 w 66"/>
              <a:gd name="T33" fmla="*/ 2 h 66"/>
              <a:gd name="T34" fmla="*/ 32 w 66"/>
              <a:gd name="T35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6" h="66">
                <a:moveTo>
                  <a:pt x="32" y="0"/>
                </a:moveTo>
                <a:lnTo>
                  <a:pt x="33" y="0"/>
                </a:lnTo>
                <a:lnTo>
                  <a:pt x="46" y="2"/>
                </a:lnTo>
                <a:lnTo>
                  <a:pt x="56" y="10"/>
                </a:lnTo>
                <a:lnTo>
                  <a:pt x="64" y="20"/>
                </a:lnTo>
                <a:lnTo>
                  <a:pt x="66" y="33"/>
                </a:lnTo>
                <a:lnTo>
                  <a:pt x="64" y="46"/>
                </a:lnTo>
                <a:lnTo>
                  <a:pt x="56" y="56"/>
                </a:lnTo>
                <a:lnTo>
                  <a:pt x="46" y="64"/>
                </a:lnTo>
                <a:lnTo>
                  <a:pt x="33" y="66"/>
                </a:lnTo>
                <a:lnTo>
                  <a:pt x="20" y="64"/>
                </a:lnTo>
                <a:lnTo>
                  <a:pt x="9" y="56"/>
                </a:lnTo>
                <a:lnTo>
                  <a:pt x="2" y="46"/>
                </a:lnTo>
                <a:lnTo>
                  <a:pt x="0" y="33"/>
                </a:lnTo>
                <a:lnTo>
                  <a:pt x="2" y="20"/>
                </a:lnTo>
                <a:lnTo>
                  <a:pt x="9" y="10"/>
                </a:lnTo>
                <a:lnTo>
                  <a:pt x="19" y="2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3"/>
          <p:cNvSpPr>
            <a:spLocks/>
          </p:cNvSpPr>
          <p:nvPr/>
        </p:nvSpPr>
        <p:spPr bwMode="auto">
          <a:xfrm>
            <a:off x="1473200" y="4540250"/>
            <a:ext cx="34925" cy="34925"/>
          </a:xfrm>
          <a:custGeom>
            <a:avLst/>
            <a:gdLst>
              <a:gd name="T0" fmla="*/ 33 w 66"/>
              <a:gd name="T1" fmla="*/ 0 h 66"/>
              <a:gd name="T2" fmla="*/ 33 w 66"/>
              <a:gd name="T3" fmla="*/ 0 h 66"/>
              <a:gd name="T4" fmla="*/ 46 w 66"/>
              <a:gd name="T5" fmla="*/ 2 h 66"/>
              <a:gd name="T6" fmla="*/ 57 w 66"/>
              <a:gd name="T7" fmla="*/ 10 h 66"/>
              <a:gd name="T8" fmla="*/ 64 w 66"/>
              <a:gd name="T9" fmla="*/ 20 h 66"/>
              <a:gd name="T10" fmla="*/ 66 w 66"/>
              <a:gd name="T11" fmla="*/ 33 h 66"/>
              <a:gd name="T12" fmla="*/ 64 w 66"/>
              <a:gd name="T13" fmla="*/ 46 h 66"/>
              <a:gd name="T14" fmla="*/ 57 w 66"/>
              <a:gd name="T15" fmla="*/ 56 h 66"/>
              <a:gd name="T16" fmla="*/ 46 w 66"/>
              <a:gd name="T17" fmla="*/ 64 h 66"/>
              <a:gd name="T18" fmla="*/ 33 w 66"/>
              <a:gd name="T19" fmla="*/ 66 h 66"/>
              <a:gd name="T20" fmla="*/ 20 w 66"/>
              <a:gd name="T21" fmla="*/ 64 h 66"/>
              <a:gd name="T22" fmla="*/ 10 w 66"/>
              <a:gd name="T23" fmla="*/ 56 h 66"/>
              <a:gd name="T24" fmla="*/ 2 w 66"/>
              <a:gd name="T25" fmla="*/ 46 h 66"/>
              <a:gd name="T26" fmla="*/ 0 w 66"/>
              <a:gd name="T27" fmla="*/ 33 h 66"/>
              <a:gd name="T28" fmla="*/ 2 w 66"/>
              <a:gd name="T29" fmla="*/ 20 h 66"/>
              <a:gd name="T30" fmla="*/ 10 w 66"/>
              <a:gd name="T31" fmla="*/ 10 h 66"/>
              <a:gd name="T32" fmla="*/ 20 w 66"/>
              <a:gd name="T33" fmla="*/ 2 h 66"/>
              <a:gd name="T34" fmla="*/ 33 w 66"/>
              <a:gd name="T35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6" h="66">
                <a:moveTo>
                  <a:pt x="33" y="0"/>
                </a:moveTo>
                <a:lnTo>
                  <a:pt x="33" y="0"/>
                </a:lnTo>
                <a:lnTo>
                  <a:pt x="46" y="2"/>
                </a:lnTo>
                <a:lnTo>
                  <a:pt x="57" y="10"/>
                </a:lnTo>
                <a:lnTo>
                  <a:pt x="64" y="20"/>
                </a:lnTo>
                <a:lnTo>
                  <a:pt x="66" y="33"/>
                </a:lnTo>
                <a:lnTo>
                  <a:pt x="64" y="46"/>
                </a:lnTo>
                <a:lnTo>
                  <a:pt x="57" y="56"/>
                </a:lnTo>
                <a:lnTo>
                  <a:pt x="46" y="64"/>
                </a:lnTo>
                <a:lnTo>
                  <a:pt x="33" y="66"/>
                </a:lnTo>
                <a:lnTo>
                  <a:pt x="20" y="64"/>
                </a:lnTo>
                <a:lnTo>
                  <a:pt x="10" y="56"/>
                </a:lnTo>
                <a:lnTo>
                  <a:pt x="2" y="46"/>
                </a:lnTo>
                <a:lnTo>
                  <a:pt x="0" y="33"/>
                </a:lnTo>
                <a:lnTo>
                  <a:pt x="2" y="20"/>
                </a:lnTo>
                <a:lnTo>
                  <a:pt x="10" y="10"/>
                </a:lnTo>
                <a:lnTo>
                  <a:pt x="20" y="2"/>
                </a:lnTo>
                <a:lnTo>
                  <a:pt x="3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4"/>
          <p:cNvSpPr>
            <a:spLocks/>
          </p:cNvSpPr>
          <p:nvPr/>
        </p:nvSpPr>
        <p:spPr bwMode="auto">
          <a:xfrm>
            <a:off x="1890713" y="4225925"/>
            <a:ext cx="36513" cy="34925"/>
          </a:xfrm>
          <a:custGeom>
            <a:avLst/>
            <a:gdLst>
              <a:gd name="T0" fmla="*/ 32 w 67"/>
              <a:gd name="T1" fmla="*/ 0 h 67"/>
              <a:gd name="T2" fmla="*/ 34 w 67"/>
              <a:gd name="T3" fmla="*/ 0 h 67"/>
              <a:gd name="T4" fmla="*/ 47 w 67"/>
              <a:gd name="T5" fmla="*/ 3 h 67"/>
              <a:gd name="T6" fmla="*/ 57 w 67"/>
              <a:gd name="T7" fmla="*/ 11 h 67"/>
              <a:gd name="T8" fmla="*/ 64 w 67"/>
              <a:gd name="T9" fmla="*/ 21 h 67"/>
              <a:gd name="T10" fmla="*/ 67 w 67"/>
              <a:gd name="T11" fmla="*/ 34 h 67"/>
              <a:gd name="T12" fmla="*/ 64 w 67"/>
              <a:gd name="T13" fmla="*/ 47 h 67"/>
              <a:gd name="T14" fmla="*/ 57 w 67"/>
              <a:gd name="T15" fmla="*/ 57 h 67"/>
              <a:gd name="T16" fmla="*/ 47 w 67"/>
              <a:gd name="T17" fmla="*/ 64 h 67"/>
              <a:gd name="T18" fmla="*/ 34 w 67"/>
              <a:gd name="T19" fmla="*/ 67 h 67"/>
              <a:gd name="T20" fmla="*/ 21 w 67"/>
              <a:gd name="T21" fmla="*/ 64 h 67"/>
              <a:gd name="T22" fmla="*/ 11 w 67"/>
              <a:gd name="T23" fmla="*/ 57 h 67"/>
              <a:gd name="T24" fmla="*/ 3 w 67"/>
              <a:gd name="T25" fmla="*/ 47 h 67"/>
              <a:gd name="T26" fmla="*/ 0 w 67"/>
              <a:gd name="T27" fmla="*/ 34 h 67"/>
              <a:gd name="T28" fmla="*/ 3 w 67"/>
              <a:gd name="T29" fmla="*/ 21 h 67"/>
              <a:gd name="T30" fmla="*/ 9 w 67"/>
              <a:gd name="T31" fmla="*/ 11 h 67"/>
              <a:gd name="T32" fmla="*/ 20 w 67"/>
              <a:gd name="T33" fmla="*/ 3 h 67"/>
              <a:gd name="T34" fmla="*/ 32 w 67"/>
              <a:gd name="T3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7" h="67">
                <a:moveTo>
                  <a:pt x="32" y="0"/>
                </a:moveTo>
                <a:lnTo>
                  <a:pt x="34" y="0"/>
                </a:lnTo>
                <a:lnTo>
                  <a:pt x="47" y="3"/>
                </a:lnTo>
                <a:lnTo>
                  <a:pt x="57" y="11"/>
                </a:lnTo>
                <a:lnTo>
                  <a:pt x="64" y="21"/>
                </a:lnTo>
                <a:lnTo>
                  <a:pt x="67" y="34"/>
                </a:lnTo>
                <a:lnTo>
                  <a:pt x="64" y="47"/>
                </a:lnTo>
                <a:lnTo>
                  <a:pt x="57" y="57"/>
                </a:lnTo>
                <a:lnTo>
                  <a:pt x="47" y="64"/>
                </a:lnTo>
                <a:lnTo>
                  <a:pt x="34" y="67"/>
                </a:lnTo>
                <a:lnTo>
                  <a:pt x="21" y="64"/>
                </a:lnTo>
                <a:lnTo>
                  <a:pt x="11" y="57"/>
                </a:lnTo>
                <a:lnTo>
                  <a:pt x="3" y="47"/>
                </a:lnTo>
                <a:lnTo>
                  <a:pt x="0" y="34"/>
                </a:lnTo>
                <a:lnTo>
                  <a:pt x="3" y="21"/>
                </a:lnTo>
                <a:lnTo>
                  <a:pt x="9" y="11"/>
                </a:lnTo>
                <a:lnTo>
                  <a:pt x="20" y="3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5"/>
          <p:cNvSpPr>
            <a:spLocks/>
          </p:cNvSpPr>
          <p:nvPr/>
        </p:nvSpPr>
        <p:spPr bwMode="auto">
          <a:xfrm>
            <a:off x="2449513" y="4051300"/>
            <a:ext cx="34925" cy="34925"/>
          </a:xfrm>
          <a:custGeom>
            <a:avLst/>
            <a:gdLst>
              <a:gd name="T0" fmla="*/ 34 w 67"/>
              <a:gd name="T1" fmla="*/ 0 h 65"/>
              <a:gd name="T2" fmla="*/ 34 w 67"/>
              <a:gd name="T3" fmla="*/ 0 h 65"/>
              <a:gd name="T4" fmla="*/ 47 w 67"/>
              <a:gd name="T5" fmla="*/ 3 h 65"/>
              <a:gd name="T6" fmla="*/ 58 w 67"/>
              <a:gd name="T7" fmla="*/ 9 h 65"/>
              <a:gd name="T8" fmla="*/ 64 w 67"/>
              <a:gd name="T9" fmla="*/ 19 h 65"/>
              <a:gd name="T10" fmla="*/ 67 w 67"/>
              <a:gd name="T11" fmla="*/ 32 h 65"/>
              <a:gd name="T12" fmla="*/ 64 w 67"/>
              <a:gd name="T13" fmla="*/ 45 h 65"/>
              <a:gd name="T14" fmla="*/ 58 w 67"/>
              <a:gd name="T15" fmla="*/ 56 h 65"/>
              <a:gd name="T16" fmla="*/ 47 w 67"/>
              <a:gd name="T17" fmla="*/ 63 h 65"/>
              <a:gd name="T18" fmla="*/ 34 w 67"/>
              <a:gd name="T19" fmla="*/ 65 h 65"/>
              <a:gd name="T20" fmla="*/ 21 w 67"/>
              <a:gd name="T21" fmla="*/ 63 h 65"/>
              <a:gd name="T22" fmla="*/ 11 w 67"/>
              <a:gd name="T23" fmla="*/ 56 h 65"/>
              <a:gd name="T24" fmla="*/ 4 w 67"/>
              <a:gd name="T25" fmla="*/ 45 h 65"/>
              <a:gd name="T26" fmla="*/ 0 w 67"/>
              <a:gd name="T27" fmla="*/ 32 h 65"/>
              <a:gd name="T28" fmla="*/ 3 w 67"/>
              <a:gd name="T29" fmla="*/ 19 h 65"/>
              <a:gd name="T30" fmla="*/ 11 w 67"/>
              <a:gd name="T31" fmla="*/ 9 h 65"/>
              <a:gd name="T32" fmla="*/ 21 w 67"/>
              <a:gd name="T33" fmla="*/ 3 h 65"/>
              <a:gd name="T34" fmla="*/ 34 w 67"/>
              <a:gd name="T35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7" h="65">
                <a:moveTo>
                  <a:pt x="34" y="0"/>
                </a:moveTo>
                <a:lnTo>
                  <a:pt x="34" y="0"/>
                </a:lnTo>
                <a:lnTo>
                  <a:pt x="47" y="3"/>
                </a:lnTo>
                <a:lnTo>
                  <a:pt x="58" y="9"/>
                </a:lnTo>
                <a:lnTo>
                  <a:pt x="64" y="19"/>
                </a:lnTo>
                <a:lnTo>
                  <a:pt x="67" y="32"/>
                </a:lnTo>
                <a:lnTo>
                  <a:pt x="64" y="45"/>
                </a:lnTo>
                <a:lnTo>
                  <a:pt x="58" y="56"/>
                </a:lnTo>
                <a:lnTo>
                  <a:pt x="47" y="63"/>
                </a:lnTo>
                <a:lnTo>
                  <a:pt x="34" y="65"/>
                </a:lnTo>
                <a:lnTo>
                  <a:pt x="21" y="63"/>
                </a:lnTo>
                <a:lnTo>
                  <a:pt x="11" y="56"/>
                </a:lnTo>
                <a:lnTo>
                  <a:pt x="4" y="45"/>
                </a:lnTo>
                <a:lnTo>
                  <a:pt x="0" y="32"/>
                </a:lnTo>
                <a:lnTo>
                  <a:pt x="3" y="19"/>
                </a:lnTo>
                <a:lnTo>
                  <a:pt x="11" y="9"/>
                </a:lnTo>
                <a:lnTo>
                  <a:pt x="21" y="3"/>
                </a:lnTo>
                <a:lnTo>
                  <a:pt x="3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6"/>
          <p:cNvSpPr>
            <a:spLocks/>
          </p:cNvSpPr>
          <p:nvPr/>
        </p:nvSpPr>
        <p:spPr bwMode="auto">
          <a:xfrm>
            <a:off x="3076575" y="4540250"/>
            <a:ext cx="36513" cy="34925"/>
          </a:xfrm>
          <a:custGeom>
            <a:avLst/>
            <a:gdLst>
              <a:gd name="T0" fmla="*/ 34 w 67"/>
              <a:gd name="T1" fmla="*/ 0 h 66"/>
              <a:gd name="T2" fmla="*/ 34 w 67"/>
              <a:gd name="T3" fmla="*/ 0 h 66"/>
              <a:gd name="T4" fmla="*/ 47 w 67"/>
              <a:gd name="T5" fmla="*/ 2 h 66"/>
              <a:gd name="T6" fmla="*/ 57 w 67"/>
              <a:gd name="T7" fmla="*/ 10 h 66"/>
              <a:gd name="T8" fmla="*/ 64 w 67"/>
              <a:gd name="T9" fmla="*/ 20 h 66"/>
              <a:gd name="T10" fmla="*/ 67 w 67"/>
              <a:gd name="T11" fmla="*/ 33 h 66"/>
              <a:gd name="T12" fmla="*/ 64 w 67"/>
              <a:gd name="T13" fmla="*/ 46 h 66"/>
              <a:gd name="T14" fmla="*/ 57 w 67"/>
              <a:gd name="T15" fmla="*/ 56 h 66"/>
              <a:gd name="T16" fmla="*/ 47 w 67"/>
              <a:gd name="T17" fmla="*/ 64 h 66"/>
              <a:gd name="T18" fmla="*/ 34 w 67"/>
              <a:gd name="T19" fmla="*/ 66 h 66"/>
              <a:gd name="T20" fmla="*/ 21 w 67"/>
              <a:gd name="T21" fmla="*/ 64 h 66"/>
              <a:gd name="T22" fmla="*/ 11 w 67"/>
              <a:gd name="T23" fmla="*/ 56 h 66"/>
              <a:gd name="T24" fmla="*/ 3 w 67"/>
              <a:gd name="T25" fmla="*/ 46 h 66"/>
              <a:gd name="T26" fmla="*/ 0 w 67"/>
              <a:gd name="T27" fmla="*/ 33 h 66"/>
              <a:gd name="T28" fmla="*/ 3 w 67"/>
              <a:gd name="T29" fmla="*/ 20 h 66"/>
              <a:gd name="T30" fmla="*/ 11 w 67"/>
              <a:gd name="T31" fmla="*/ 10 h 66"/>
              <a:gd name="T32" fmla="*/ 21 w 67"/>
              <a:gd name="T33" fmla="*/ 2 h 66"/>
              <a:gd name="T34" fmla="*/ 34 w 67"/>
              <a:gd name="T35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7" h="66">
                <a:moveTo>
                  <a:pt x="34" y="0"/>
                </a:moveTo>
                <a:lnTo>
                  <a:pt x="34" y="0"/>
                </a:lnTo>
                <a:lnTo>
                  <a:pt x="47" y="2"/>
                </a:lnTo>
                <a:lnTo>
                  <a:pt x="57" y="10"/>
                </a:lnTo>
                <a:lnTo>
                  <a:pt x="64" y="20"/>
                </a:lnTo>
                <a:lnTo>
                  <a:pt x="67" y="33"/>
                </a:lnTo>
                <a:lnTo>
                  <a:pt x="64" y="46"/>
                </a:lnTo>
                <a:lnTo>
                  <a:pt x="57" y="56"/>
                </a:lnTo>
                <a:lnTo>
                  <a:pt x="47" y="64"/>
                </a:lnTo>
                <a:lnTo>
                  <a:pt x="34" y="66"/>
                </a:lnTo>
                <a:lnTo>
                  <a:pt x="21" y="64"/>
                </a:lnTo>
                <a:lnTo>
                  <a:pt x="11" y="56"/>
                </a:lnTo>
                <a:lnTo>
                  <a:pt x="3" y="46"/>
                </a:lnTo>
                <a:lnTo>
                  <a:pt x="0" y="33"/>
                </a:lnTo>
                <a:lnTo>
                  <a:pt x="3" y="20"/>
                </a:lnTo>
                <a:lnTo>
                  <a:pt x="11" y="10"/>
                </a:lnTo>
                <a:lnTo>
                  <a:pt x="21" y="2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7"/>
          <p:cNvSpPr>
            <a:spLocks/>
          </p:cNvSpPr>
          <p:nvPr/>
        </p:nvSpPr>
        <p:spPr bwMode="auto">
          <a:xfrm>
            <a:off x="1123950" y="4678363"/>
            <a:ext cx="34925" cy="34925"/>
          </a:xfrm>
          <a:custGeom>
            <a:avLst/>
            <a:gdLst>
              <a:gd name="T0" fmla="*/ 32 w 67"/>
              <a:gd name="T1" fmla="*/ 0 h 66"/>
              <a:gd name="T2" fmla="*/ 33 w 67"/>
              <a:gd name="T3" fmla="*/ 0 h 66"/>
              <a:gd name="T4" fmla="*/ 46 w 67"/>
              <a:gd name="T5" fmla="*/ 3 h 66"/>
              <a:gd name="T6" fmla="*/ 56 w 67"/>
              <a:gd name="T7" fmla="*/ 10 h 66"/>
              <a:gd name="T8" fmla="*/ 64 w 67"/>
              <a:gd name="T9" fmla="*/ 20 h 66"/>
              <a:gd name="T10" fmla="*/ 67 w 67"/>
              <a:gd name="T11" fmla="*/ 33 h 66"/>
              <a:gd name="T12" fmla="*/ 64 w 67"/>
              <a:gd name="T13" fmla="*/ 46 h 66"/>
              <a:gd name="T14" fmla="*/ 56 w 67"/>
              <a:gd name="T15" fmla="*/ 56 h 66"/>
              <a:gd name="T16" fmla="*/ 46 w 67"/>
              <a:gd name="T17" fmla="*/ 64 h 66"/>
              <a:gd name="T18" fmla="*/ 33 w 67"/>
              <a:gd name="T19" fmla="*/ 66 h 66"/>
              <a:gd name="T20" fmla="*/ 20 w 67"/>
              <a:gd name="T21" fmla="*/ 64 h 66"/>
              <a:gd name="T22" fmla="*/ 10 w 67"/>
              <a:gd name="T23" fmla="*/ 56 h 66"/>
              <a:gd name="T24" fmla="*/ 3 w 67"/>
              <a:gd name="T25" fmla="*/ 46 h 66"/>
              <a:gd name="T26" fmla="*/ 0 w 67"/>
              <a:gd name="T27" fmla="*/ 33 h 66"/>
              <a:gd name="T28" fmla="*/ 3 w 67"/>
              <a:gd name="T29" fmla="*/ 20 h 66"/>
              <a:gd name="T30" fmla="*/ 9 w 67"/>
              <a:gd name="T31" fmla="*/ 10 h 66"/>
              <a:gd name="T32" fmla="*/ 19 w 67"/>
              <a:gd name="T33" fmla="*/ 3 h 66"/>
              <a:gd name="T34" fmla="*/ 32 w 67"/>
              <a:gd name="T35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7" h="66">
                <a:moveTo>
                  <a:pt x="32" y="0"/>
                </a:moveTo>
                <a:lnTo>
                  <a:pt x="33" y="0"/>
                </a:lnTo>
                <a:lnTo>
                  <a:pt x="46" y="3"/>
                </a:lnTo>
                <a:lnTo>
                  <a:pt x="56" y="10"/>
                </a:lnTo>
                <a:lnTo>
                  <a:pt x="64" y="20"/>
                </a:lnTo>
                <a:lnTo>
                  <a:pt x="67" y="33"/>
                </a:lnTo>
                <a:lnTo>
                  <a:pt x="64" y="46"/>
                </a:lnTo>
                <a:lnTo>
                  <a:pt x="56" y="56"/>
                </a:lnTo>
                <a:lnTo>
                  <a:pt x="46" y="64"/>
                </a:lnTo>
                <a:lnTo>
                  <a:pt x="33" y="66"/>
                </a:lnTo>
                <a:lnTo>
                  <a:pt x="20" y="64"/>
                </a:lnTo>
                <a:lnTo>
                  <a:pt x="10" y="56"/>
                </a:lnTo>
                <a:lnTo>
                  <a:pt x="3" y="46"/>
                </a:lnTo>
                <a:lnTo>
                  <a:pt x="0" y="33"/>
                </a:lnTo>
                <a:lnTo>
                  <a:pt x="3" y="20"/>
                </a:lnTo>
                <a:lnTo>
                  <a:pt x="9" y="10"/>
                </a:lnTo>
                <a:lnTo>
                  <a:pt x="19" y="3"/>
                </a:lnTo>
                <a:lnTo>
                  <a:pt x="3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8"/>
          <p:cNvSpPr>
            <a:spLocks/>
          </p:cNvSpPr>
          <p:nvPr/>
        </p:nvSpPr>
        <p:spPr bwMode="auto">
          <a:xfrm>
            <a:off x="2379663" y="5759450"/>
            <a:ext cx="34925" cy="34925"/>
          </a:xfrm>
          <a:custGeom>
            <a:avLst/>
            <a:gdLst>
              <a:gd name="T0" fmla="*/ 33 w 66"/>
              <a:gd name="T1" fmla="*/ 0 h 66"/>
              <a:gd name="T2" fmla="*/ 33 w 66"/>
              <a:gd name="T3" fmla="*/ 0 h 66"/>
              <a:gd name="T4" fmla="*/ 46 w 66"/>
              <a:gd name="T5" fmla="*/ 2 h 66"/>
              <a:gd name="T6" fmla="*/ 57 w 66"/>
              <a:gd name="T7" fmla="*/ 10 h 66"/>
              <a:gd name="T8" fmla="*/ 64 w 66"/>
              <a:gd name="T9" fmla="*/ 20 h 66"/>
              <a:gd name="T10" fmla="*/ 66 w 66"/>
              <a:gd name="T11" fmla="*/ 33 h 66"/>
              <a:gd name="T12" fmla="*/ 64 w 66"/>
              <a:gd name="T13" fmla="*/ 46 h 66"/>
              <a:gd name="T14" fmla="*/ 57 w 66"/>
              <a:gd name="T15" fmla="*/ 56 h 66"/>
              <a:gd name="T16" fmla="*/ 46 w 66"/>
              <a:gd name="T17" fmla="*/ 64 h 66"/>
              <a:gd name="T18" fmla="*/ 33 w 66"/>
              <a:gd name="T19" fmla="*/ 66 h 66"/>
              <a:gd name="T20" fmla="*/ 20 w 66"/>
              <a:gd name="T21" fmla="*/ 64 h 66"/>
              <a:gd name="T22" fmla="*/ 10 w 66"/>
              <a:gd name="T23" fmla="*/ 56 h 66"/>
              <a:gd name="T24" fmla="*/ 2 w 66"/>
              <a:gd name="T25" fmla="*/ 46 h 66"/>
              <a:gd name="T26" fmla="*/ 0 w 66"/>
              <a:gd name="T27" fmla="*/ 33 h 66"/>
              <a:gd name="T28" fmla="*/ 2 w 66"/>
              <a:gd name="T29" fmla="*/ 20 h 66"/>
              <a:gd name="T30" fmla="*/ 10 w 66"/>
              <a:gd name="T31" fmla="*/ 10 h 66"/>
              <a:gd name="T32" fmla="*/ 20 w 66"/>
              <a:gd name="T33" fmla="*/ 2 h 66"/>
              <a:gd name="T34" fmla="*/ 33 w 66"/>
              <a:gd name="T35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6" h="66">
                <a:moveTo>
                  <a:pt x="33" y="0"/>
                </a:moveTo>
                <a:lnTo>
                  <a:pt x="33" y="0"/>
                </a:lnTo>
                <a:lnTo>
                  <a:pt x="46" y="2"/>
                </a:lnTo>
                <a:lnTo>
                  <a:pt x="57" y="10"/>
                </a:lnTo>
                <a:lnTo>
                  <a:pt x="64" y="20"/>
                </a:lnTo>
                <a:lnTo>
                  <a:pt x="66" y="33"/>
                </a:lnTo>
                <a:lnTo>
                  <a:pt x="64" y="46"/>
                </a:lnTo>
                <a:lnTo>
                  <a:pt x="57" y="56"/>
                </a:lnTo>
                <a:lnTo>
                  <a:pt x="46" y="64"/>
                </a:lnTo>
                <a:lnTo>
                  <a:pt x="33" y="66"/>
                </a:lnTo>
                <a:lnTo>
                  <a:pt x="20" y="64"/>
                </a:lnTo>
                <a:lnTo>
                  <a:pt x="10" y="56"/>
                </a:lnTo>
                <a:lnTo>
                  <a:pt x="2" y="46"/>
                </a:lnTo>
                <a:lnTo>
                  <a:pt x="0" y="33"/>
                </a:lnTo>
                <a:lnTo>
                  <a:pt x="2" y="20"/>
                </a:lnTo>
                <a:lnTo>
                  <a:pt x="10" y="10"/>
                </a:lnTo>
                <a:lnTo>
                  <a:pt x="20" y="2"/>
                </a:lnTo>
                <a:lnTo>
                  <a:pt x="3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9"/>
          <p:cNvSpPr>
            <a:spLocks/>
          </p:cNvSpPr>
          <p:nvPr/>
        </p:nvSpPr>
        <p:spPr bwMode="auto">
          <a:xfrm>
            <a:off x="1960563" y="6038850"/>
            <a:ext cx="36513" cy="34925"/>
          </a:xfrm>
          <a:custGeom>
            <a:avLst/>
            <a:gdLst>
              <a:gd name="T0" fmla="*/ 32 w 67"/>
              <a:gd name="T1" fmla="*/ 0 h 66"/>
              <a:gd name="T2" fmla="*/ 33 w 67"/>
              <a:gd name="T3" fmla="*/ 0 h 66"/>
              <a:gd name="T4" fmla="*/ 46 w 67"/>
              <a:gd name="T5" fmla="*/ 2 h 66"/>
              <a:gd name="T6" fmla="*/ 57 w 67"/>
              <a:gd name="T7" fmla="*/ 10 h 66"/>
              <a:gd name="T8" fmla="*/ 64 w 67"/>
              <a:gd name="T9" fmla="*/ 20 h 66"/>
              <a:gd name="T10" fmla="*/ 67 w 67"/>
              <a:gd name="T11" fmla="*/ 33 h 66"/>
              <a:gd name="T12" fmla="*/ 64 w 67"/>
              <a:gd name="T13" fmla="*/ 46 h 66"/>
              <a:gd name="T14" fmla="*/ 57 w 67"/>
              <a:gd name="T15" fmla="*/ 56 h 66"/>
              <a:gd name="T16" fmla="*/ 46 w 67"/>
              <a:gd name="T17" fmla="*/ 63 h 66"/>
              <a:gd name="T18" fmla="*/ 33 w 67"/>
              <a:gd name="T19" fmla="*/ 66 h 66"/>
              <a:gd name="T20" fmla="*/ 21 w 67"/>
              <a:gd name="T21" fmla="*/ 63 h 66"/>
              <a:gd name="T22" fmla="*/ 10 w 67"/>
              <a:gd name="T23" fmla="*/ 56 h 66"/>
              <a:gd name="T24" fmla="*/ 3 w 67"/>
              <a:gd name="T25" fmla="*/ 46 h 66"/>
              <a:gd name="T26" fmla="*/ 0 w 67"/>
              <a:gd name="T27" fmla="*/ 33 h 66"/>
              <a:gd name="T28" fmla="*/ 3 w 67"/>
              <a:gd name="T29" fmla="*/ 20 h 66"/>
              <a:gd name="T30" fmla="*/ 9 w 67"/>
              <a:gd name="T31" fmla="*/ 10 h 66"/>
              <a:gd name="T32" fmla="*/ 19 w 67"/>
              <a:gd name="T33" fmla="*/ 2 h 66"/>
              <a:gd name="T34" fmla="*/ 32 w 67"/>
              <a:gd name="T35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7" h="66">
                <a:moveTo>
                  <a:pt x="32" y="0"/>
                </a:moveTo>
                <a:lnTo>
                  <a:pt x="33" y="0"/>
                </a:lnTo>
                <a:lnTo>
                  <a:pt x="46" y="2"/>
                </a:lnTo>
                <a:lnTo>
                  <a:pt x="57" y="10"/>
                </a:lnTo>
                <a:lnTo>
                  <a:pt x="64" y="20"/>
                </a:lnTo>
                <a:lnTo>
                  <a:pt x="67" y="33"/>
                </a:lnTo>
                <a:lnTo>
                  <a:pt x="64" y="46"/>
                </a:lnTo>
                <a:lnTo>
                  <a:pt x="57" y="56"/>
                </a:lnTo>
                <a:lnTo>
                  <a:pt x="46" y="63"/>
                </a:lnTo>
                <a:lnTo>
                  <a:pt x="33" y="66"/>
                </a:lnTo>
                <a:lnTo>
                  <a:pt x="21" y="63"/>
                </a:lnTo>
                <a:lnTo>
                  <a:pt x="10" y="56"/>
                </a:lnTo>
                <a:lnTo>
                  <a:pt x="3" y="46"/>
                </a:lnTo>
                <a:lnTo>
                  <a:pt x="0" y="33"/>
                </a:lnTo>
                <a:lnTo>
                  <a:pt x="3" y="20"/>
                </a:lnTo>
                <a:lnTo>
                  <a:pt x="9" y="10"/>
                </a:lnTo>
                <a:lnTo>
                  <a:pt x="19" y="2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0"/>
          <p:cNvSpPr>
            <a:spLocks/>
          </p:cNvSpPr>
          <p:nvPr/>
        </p:nvSpPr>
        <p:spPr bwMode="auto">
          <a:xfrm>
            <a:off x="1436688" y="3981450"/>
            <a:ext cx="34925" cy="174625"/>
          </a:xfrm>
          <a:custGeom>
            <a:avLst/>
            <a:gdLst>
              <a:gd name="T0" fmla="*/ 32 w 65"/>
              <a:gd name="T1" fmla="*/ 0 h 329"/>
              <a:gd name="T2" fmla="*/ 45 w 65"/>
              <a:gd name="T3" fmla="*/ 3 h 329"/>
              <a:gd name="T4" fmla="*/ 56 w 65"/>
              <a:gd name="T5" fmla="*/ 9 h 329"/>
              <a:gd name="T6" fmla="*/ 63 w 65"/>
              <a:gd name="T7" fmla="*/ 19 h 329"/>
              <a:gd name="T8" fmla="*/ 65 w 65"/>
              <a:gd name="T9" fmla="*/ 32 h 329"/>
              <a:gd name="T10" fmla="*/ 65 w 65"/>
              <a:gd name="T11" fmla="*/ 297 h 329"/>
              <a:gd name="T12" fmla="*/ 63 w 65"/>
              <a:gd name="T13" fmla="*/ 310 h 329"/>
              <a:gd name="T14" fmla="*/ 56 w 65"/>
              <a:gd name="T15" fmla="*/ 320 h 329"/>
              <a:gd name="T16" fmla="*/ 45 w 65"/>
              <a:gd name="T17" fmla="*/ 326 h 329"/>
              <a:gd name="T18" fmla="*/ 32 w 65"/>
              <a:gd name="T19" fmla="*/ 329 h 329"/>
              <a:gd name="T20" fmla="*/ 19 w 65"/>
              <a:gd name="T21" fmla="*/ 326 h 329"/>
              <a:gd name="T22" fmla="*/ 9 w 65"/>
              <a:gd name="T23" fmla="*/ 320 h 329"/>
              <a:gd name="T24" fmla="*/ 3 w 65"/>
              <a:gd name="T25" fmla="*/ 310 h 329"/>
              <a:gd name="T26" fmla="*/ 0 w 65"/>
              <a:gd name="T27" fmla="*/ 297 h 329"/>
              <a:gd name="T28" fmla="*/ 0 w 65"/>
              <a:gd name="T29" fmla="*/ 32 h 329"/>
              <a:gd name="T30" fmla="*/ 3 w 65"/>
              <a:gd name="T31" fmla="*/ 19 h 329"/>
              <a:gd name="T32" fmla="*/ 9 w 65"/>
              <a:gd name="T33" fmla="*/ 9 h 329"/>
              <a:gd name="T34" fmla="*/ 19 w 65"/>
              <a:gd name="T35" fmla="*/ 3 h 329"/>
              <a:gd name="T36" fmla="*/ 32 w 65"/>
              <a:gd name="T3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5" h="329">
                <a:moveTo>
                  <a:pt x="32" y="0"/>
                </a:moveTo>
                <a:lnTo>
                  <a:pt x="45" y="3"/>
                </a:lnTo>
                <a:lnTo>
                  <a:pt x="56" y="9"/>
                </a:lnTo>
                <a:lnTo>
                  <a:pt x="63" y="19"/>
                </a:lnTo>
                <a:lnTo>
                  <a:pt x="65" y="32"/>
                </a:lnTo>
                <a:lnTo>
                  <a:pt x="65" y="297"/>
                </a:lnTo>
                <a:lnTo>
                  <a:pt x="63" y="310"/>
                </a:lnTo>
                <a:lnTo>
                  <a:pt x="56" y="320"/>
                </a:lnTo>
                <a:lnTo>
                  <a:pt x="45" y="326"/>
                </a:lnTo>
                <a:lnTo>
                  <a:pt x="32" y="329"/>
                </a:lnTo>
                <a:lnTo>
                  <a:pt x="19" y="326"/>
                </a:lnTo>
                <a:lnTo>
                  <a:pt x="9" y="320"/>
                </a:lnTo>
                <a:lnTo>
                  <a:pt x="3" y="310"/>
                </a:lnTo>
                <a:lnTo>
                  <a:pt x="0" y="297"/>
                </a:lnTo>
                <a:lnTo>
                  <a:pt x="0" y="32"/>
                </a:lnTo>
                <a:lnTo>
                  <a:pt x="3" y="19"/>
                </a:lnTo>
                <a:lnTo>
                  <a:pt x="9" y="9"/>
                </a:lnTo>
                <a:lnTo>
                  <a:pt x="19" y="3"/>
                </a:lnTo>
                <a:lnTo>
                  <a:pt x="32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1"/>
          <p:cNvSpPr>
            <a:spLocks/>
          </p:cNvSpPr>
          <p:nvPr/>
        </p:nvSpPr>
        <p:spPr bwMode="auto">
          <a:xfrm>
            <a:off x="1401763" y="4051300"/>
            <a:ext cx="104775" cy="34925"/>
          </a:xfrm>
          <a:custGeom>
            <a:avLst/>
            <a:gdLst>
              <a:gd name="T0" fmla="*/ 33 w 198"/>
              <a:gd name="T1" fmla="*/ 0 h 65"/>
              <a:gd name="T2" fmla="*/ 165 w 198"/>
              <a:gd name="T3" fmla="*/ 0 h 65"/>
              <a:gd name="T4" fmla="*/ 178 w 198"/>
              <a:gd name="T5" fmla="*/ 3 h 65"/>
              <a:gd name="T6" fmla="*/ 188 w 198"/>
              <a:gd name="T7" fmla="*/ 9 h 65"/>
              <a:gd name="T8" fmla="*/ 195 w 198"/>
              <a:gd name="T9" fmla="*/ 19 h 65"/>
              <a:gd name="T10" fmla="*/ 198 w 198"/>
              <a:gd name="T11" fmla="*/ 32 h 65"/>
              <a:gd name="T12" fmla="*/ 195 w 198"/>
              <a:gd name="T13" fmla="*/ 45 h 65"/>
              <a:gd name="T14" fmla="*/ 188 w 198"/>
              <a:gd name="T15" fmla="*/ 56 h 65"/>
              <a:gd name="T16" fmla="*/ 178 w 198"/>
              <a:gd name="T17" fmla="*/ 63 h 65"/>
              <a:gd name="T18" fmla="*/ 165 w 198"/>
              <a:gd name="T19" fmla="*/ 65 h 65"/>
              <a:gd name="T20" fmla="*/ 33 w 198"/>
              <a:gd name="T21" fmla="*/ 65 h 65"/>
              <a:gd name="T22" fmla="*/ 20 w 198"/>
              <a:gd name="T23" fmla="*/ 63 h 65"/>
              <a:gd name="T24" fmla="*/ 10 w 198"/>
              <a:gd name="T25" fmla="*/ 56 h 65"/>
              <a:gd name="T26" fmla="*/ 2 w 198"/>
              <a:gd name="T27" fmla="*/ 45 h 65"/>
              <a:gd name="T28" fmla="*/ 0 w 198"/>
              <a:gd name="T29" fmla="*/ 32 h 65"/>
              <a:gd name="T30" fmla="*/ 2 w 198"/>
              <a:gd name="T31" fmla="*/ 19 h 65"/>
              <a:gd name="T32" fmla="*/ 10 w 198"/>
              <a:gd name="T33" fmla="*/ 9 h 65"/>
              <a:gd name="T34" fmla="*/ 20 w 198"/>
              <a:gd name="T35" fmla="*/ 3 h 65"/>
              <a:gd name="T36" fmla="*/ 33 w 198"/>
              <a:gd name="T3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8" h="65">
                <a:moveTo>
                  <a:pt x="33" y="0"/>
                </a:moveTo>
                <a:lnTo>
                  <a:pt x="165" y="0"/>
                </a:lnTo>
                <a:lnTo>
                  <a:pt x="178" y="3"/>
                </a:lnTo>
                <a:lnTo>
                  <a:pt x="188" y="9"/>
                </a:lnTo>
                <a:lnTo>
                  <a:pt x="195" y="19"/>
                </a:lnTo>
                <a:lnTo>
                  <a:pt x="198" y="32"/>
                </a:lnTo>
                <a:lnTo>
                  <a:pt x="195" y="45"/>
                </a:lnTo>
                <a:lnTo>
                  <a:pt x="188" y="56"/>
                </a:lnTo>
                <a:lnTo>
                  <a:pt x="178" y="63"/>
                </a:lnTo>
                <a:lnTo>
                  <a:pt x="165" y="65"/>
                </a:lnTo>
                <a:lnTo>
                  <a:pt x="33" y="65"/>
                </a:lnTo>
                <a:lnTo>
                  <a:pt x="20" y="63"/>
                </a:lnTo>
                <a:lnTo>
                  <a:pt x="10" y="56"/>
                </a:lnTo>
                <a:lnTo>
                  <a:pt x="2" y="45"/>
                </a:lnTo>
                <a:lnTo>
                  <a:pt x="0" y="32"/>
                </a:lnTo>
                <a:lnTo>
                  <a:pt x="2" y="19"/>
                </a:lnTo>
                <a:lnTo>
                  <a:pt x="10" y="9"/>
                </a:lnTo>
                <a:lnTo>
                  <a:pt x="20" y="3"/>
                </a:lnTo>
                <a:lnTo>
                  <a:pt x="33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2"/>
          <p:cNvSpPr>
            <a:spLocks/>
          </p:cNvSpPr>
          <p:nvPr/>
        </p:nvSpPr>
        <p:spPr bwMode="auto">
          <a:xfrm>
            <a:off x="3111500" y="5794375"/>
            <a:ext cx="34925" cy="174625"/>
          </a:xfrm>
          <a:custGeom>
            <a:avLst/>
            <a:gdLst>
              <a:gd name="T0" fmla="*/ 34 w 67"/>
              <a:gd name="T1" fmla="*/ 0 h 329"/>
              <a:gd name="T2" fmla="*/ 46 w 67"/>
              <a:gd name="T3" fmla="*/ 3 h 329"/>
              <a:gd name="T4" fmla="*/ 57 w 67"/>
              <a:gd name="T5" fmla="*/ 9 h 329"/>
              <a:gd name="T6" fmla="*/ 64 w 67"/>
              <a:gd name="T7" fmla="*/ 19 h 329"/>
              <a:gd name="T8" fmla="*/ 67 w 67"/>
              <a:gd name="T9" fmla="*/ 32 h 329"/>
              <a:gd name="T10" fmla="*/ 67 w 67"/>
              <a:gd name="T11" fmla="*/ 296 h 329"/>
              <a:gd name="T12" fmla="*/ 64 w 67"/>
              <a:gd name="T13" fmla="*/ 310 h 329"/>
              <a:gd name="T14" fmla="*/ 57 w 67"/>
              <a:gd name="T15" fmla="*/ 320 h 329"/>
              <a:gd name="T16" fmla="*/ 46 w 67"/>
              <a:gd name="T17" fmla="*/ 326 h 329"/>
              <a:gd name="T18" fmla="*/ 34 w 67"/>
              <a:gd name="T19" fmla="*/ 329 h 329"/>
              <a:gd name="T20" fmla="*/ 21 w 67"/>
              <a:gd name="T21" fmla="*/ 326 h 329"/>
              <a:gd name="T22" fmla="*/ 11 w 67"/>
              <a:gd name="T23" fmla="*/ 320 h 329"/>
              <a:gd name="T24" fmla="*/ 3 w 67"/>
              <a:gd name="T25" fmla="*/ 310 h 329"/>
              <a:gd name="T26" fmla="*/ 0 w 67"/>
              <a:gd name="T27" fmla="*/ 296 h 329"/>
              <a:gd name="T28" fmla="*/ 0 w 67"/>
              <a:gd name="T29" fmla="*/ 32 h 329"/>
              <a:gd name="T30" fmla="*/ 3 w 67"/>
              <a:gd name="T31" fmla="*/ 19 h 329"/>
              <a:gd name="T32" fmla="*/ 11 w 67"/>
              <a:gd name="T33" fmla="*/ 9 h 329"/>
              <a:gd name="T34" fmla="*/ 21 w 67"/>
              <a:gd name="T35" fmla="*/ 3 h 329"/>
              <a:gd name="T36" fmla="*/ 34 w 67"/>
              <a:gd name="T3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" h="329">
                <a:moveTo>
                  <a:pt x="34" y="0"/>
                </a:moveTo>
                <a:lnTo>
                  <a:pt x="46" y="3"/>
                </a:lnTo>
                <a:lnTo>
                  <a:pt x="57" y="9"/>
                </a:lnTo>
                <a:lnTo>
                  <a:pt x="64" y="19"/>
                </a:lnTo>
                <a:lnTo>
                  <a:pt x="67" y="32"/>
                </a:lnTo>
                <a:lnTo>
                  <a:pt x="67" y="296"/>
                </a:lnTo>
                <a:lnTo>
                  <a:pt x="64" y="310"/>
                </a:lnTo>
                <a:lnTo>
                  <a:pt x="57" y="320"/>
                </a:lnTo>
                <a:lnTo>
                  <a:pt x="46" y="326"/>
                </a:lnTo>
                <a:lnTo>
                  <a:pt x="34" y="329"/>
                </a:lnTo>
                <a:lnTo>
                  <a:pt x="21" y="326"/>
                </a:lnTo>
                <a:lnTo>
                  <a:pt x="11" y="320"/>
                </a:lnTo>
                <a:lnTo>
                  <a:pt x="3" y="310"/>
                </a:lnTo>
                <a:lnTo>
                  <a:pt x="0" y="296"/>
                </a:lnTo>
                <a:lnTo>
                  <a:pt x="0" y="32"/>
                </a:lnTo>
                <a:lnTo>
                  <a:pt x="3" y="19"/>
                </a:lnTo>
                <a:lnTo>
                  <a:pt x="11" y="9"/>
                </a:lnTo>
                <a:lnTo>
                  <a:pt x="21" y="3"/>
                </a:lnTo>
                <a:lnTo>
                  <a:pt x="3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3"/>
          <p:cNvSpPr>
            <a:spLocks/>
          </p:cNvSpPr>
          <p:nvPr/>
        </p:nvSpPr>
        <p:spPr bwMode="auto">
          <a:xfrm>
            <a:off x="3076575" y="5864225"/>
            <a:ext cx="104775" cy="34925"/>
          </a:xfrm>
          <a:custGeom>
            <a:avLst/>
            <a:gdLst>
              <a:gd name="T0" fmla="*/ 33 w 197"/>
              <a:gd name="T1" fmla="*/ 0 h 65"/>
              <a:gd name="T2" fmla="*/ 165 w 197"/>
              <a:gd name="T3" fmla="*/ 0 h 65"/>
              <a:gd name="T4" fmla="*/ 178 w 197"/>
              <a:gd name="T5" fmla="*/ 3 h 65"/>
              <a:gd name="T6" fmla="*/ 188 w 197"/>
              <a:gd name="T7" fmla="*/ 9 h 65"/>
              <a:gd name="T8" fmla="*/ 195 w 197"/>
              <a:gd name="T9" fmla="*/ 19 h 65"/>
              <a:gd name="T10" fmla="*/ 197 w 197"/>
              <a:gd name="T11" fmla="*/ 32 h 65"/>
              <a:gd name="T12" fmla="*/ 195 w 197"/>
              <a:gd name="T13" fmla="*/ 45 h 65"/>
              <a:gd name="T14" fmla="*/ 188 w 197"/>
              <a:gd name="T15" fmla="*/ 56 h 65"/>
              <a:gd name="T16" fmla="*/ 178 w 197"/>
              <a:gd name="T17" fmla="*/ 63 h 65"/>
              <a:gd name="T18" fmla="*/ 165 w 197"/>
              <a:gd name="T19" fmla="*/ 65 h 65"/>
              <a:gd name="T20" fmla="*/ 33 w 197"/>
              <a:gd name="T21" fmla="*/ 65 h 65"/>
              <a:gd name="T22" fmla="*/ 21 w 197"/>
              <a:gd name="T23" fmla="*/ 63 h 65"/>
              <a:gd name="T24" fmla="*/ 9 w 197"/>
              <a:gd name="T25" fmla="*/ 56 h 65"/>
              <a:gd name="T26" fmla="*/ 3 w 197"/>
              <a:gd name="T27" fmla="*/ 45 h 65"/>
              <a:gd name="T28" fmla="*/ 0 w 197"/>
              <a:gd name="T29" fmla="*/ 32 h 65"/>
              <a:gd name="T30" fmla="*/ 3 w 197"/>
              <a:gd name="T31" fmla="*/ 19 h 65"/>
              <a:gd name="T32" fmla="*/ 9 w 197"/>
              <a:gd name="T33" fmla="*/ 9 h 65"/>
              <a:gd name="T34" fmla="*/ 21 w 197"/>
              <a:gd name="T35" fmla="*/ 3 h 65"/>
              <a:gd name="T36" fmla="*/ 33 w 197"/>
              <a:gd name="T3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7" h="65">
                <a:moveTo>
                  <a:pt x="33" y="0"/>
                </a:moveTo>
                <a:lnTo>
                  <a:pt x="165" y="0"/>
                </a:lnTo>
                <a:lnTo>
                  <a:pt x="178" y="3"/>
                </a:lnTo>
                <a:lnTo>
                  <a:pt x="188" y="9"/>
                </a:lnTo>
                <a:lnTo>
                  <a:pt x="195" y="19"/>
                </a:lnTo>
                <a:lnTo>
                  <a:pt x="197" y="32"/>
                </a:lnTo>
                <a:lnTo>
                  <a:pt x="195" y="45"/>
                </a:lnTo>
                <a:lnTo>
                  <a:pt x="188" y="56"/>
                </a:lnTo>
                <a:lnTo>
                  <a:pt x="178" y="63"/>
                </a:lnTo>
                <a:lnTo>
                  <a:pt x="165" y="65"/>
                </a:lnTo>
                <a:lnTo>
                  <a:pt x="33" y="65"/>
                </a:lnTo>
                <a:lnTo>
                  <a:pt x="21" y="63"/>
                </a:lnTo>
                <a:lnTo>
                  <a:pt x="9" y="56"/>
                </a:lnTo>
                <a:lnTo>
                  <a:pt x="3" y="45"/>
                </a:lnTo>
                <a:lnTo>
                  <a:pt x="0" y="32"/>
                </a:lnTo>
                <a:lnTo>
                  <a:pt x="3" y="19"/>
                </a:lnTo>
                <a:lnTo>
                  <a:pt x="9" y="9"/>
                </a:lnTo>
                <a:lnTo>
                  <a:pt x="21" y="3"/>
                </a:lnTo>
                <a:lnTo>
                  <a:pt x="3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4"/>
          <p:cNvSpPr>
            <a:spLocks noEditPoints="1"/>
          </p:cNvSpPr>
          <p:nvPr/>
        </p:nvSpPr>
        <p:spPr bwMode="auto">
          <a:xfrm>
            <a:off x="1262063" y="5654675"/>
            <a:ext cx="314325" cy="314325"/>
          </a:xfrm>
          <a:custGeom>
            <a:avLst/>
            <a:gdLst>
              <a:gd name="T0" fmla="*/ 255 w 594"/>
              <a:gd name="T1" fmla="*/ 70 h 593"/>
              <a:gd name="T2" fmla="*/ 181 w 594"/>
              <a:gd name="T3" fmla="*/ 98 h 593"/>
              <a:gd name="T4" fmla="*/ 120 w 594"/>
              <a:gd name="T5" fmla="*/ 148 h 593"/>
              <a:gd name="T6" fmla="*/ 81 w 594"/>
              <a:gd name="T7" fmla="*/ 216 h 593"/>
              <a:gd name="T8" fmla="*/ 65 w 594"/>
              <a:gd name="T9" fmla="*/ 296 h 593"/>
              <a:gd name="T10" fmla="*/ 81 w 594"/>
              <a:gd name="T11" fmla="*/ 377 h 593"/>
              <a:gd name="T12" fmla="*/ 120 w 594"/>
              <a:gd name="T13" fmla="*/ 445 h 593"/>
              <a:gd name="T14" fmla="*/ 181 w 594"/>
              <a:gd name="T15" fmla="*/ 496 h 593"/>
              <a:gd name="T16" fmla="*/ 255 w 594"/>
              <a:gd name="T17" fmla="*/ 524 h 593"/>
              <a:gd name="T18" fmla="*/ 338 w 594"/>
              <a:gd name="T19" fmla="*/ 524 h 593"/>
              <a:gd name="T20" fmla="*/ 413 w 594"/>
              <a:gd name="T21" fmla="*/ 496 h 593"/>
              <a:gd name="T22" fmla="*/ 473 w 594"/>
              <a:gd name="T23" fmla="*/ 445 h 593"/>
              <a:gd name="T24" fmla="*/ 513 w 594"/>
              <a:gd name="T25" fmla="*/ 377 h 593"/>
              <a:gd name="T26" fmla="*/ 527 w 594"/>
              <a:gd name="T27" fmla="*/ 296 h 593"/>
              <a:gd name="T28" fmla="*/ 513 w 594"/>
              <a:gd name="T29" fmla="*/ 216 h 593"/>
              <a:gd name="T30" fmla="*/ 473 w 594"/>
              <a:gd name="T31" fmla="*/ 148 h 593"/>
              <a:gd name="T32" fmla="*/ 413 w 594"/>
              <a:gd name="T33" fmla="*/ 98 h 593"/>
              <a:gd name="T34" fmla="*/ 338 w 594"/>
              <a:gd name="T35" fmla="*/ 70 h 593"/>
              <a:gd name="T36" fmla="*/ 297 w 594"/>
              <a:gd name="T37" fmla="*/ 0 h 593"/>
              <a:gd name="T38" fmla="*/ 390 w 594"/>
              <a:gd name="T39" fmla="*/ 15 h 593"/>
              <a:gd name="T40" fmla="*/ 472 w 594"/>
              <a:gd name="T41" fmla="*/ 57 h 593"/>
              <a:gd name="T42" fmla="*/ 536 w 594"/>
              <a:gd name="T43" fmla="*/ 121 h 593"/>
              <a:gd name="T44" fmla="*/ 578 w 594"/>
              <a:gd name="T45" fmla="*/ 203 h 593"/>
              <a:gd name="T46" fmla="*/ 594 w 594"/>
              <a:gd name="T47" fmla="*/ 296 h 593"/>
              <a:gd name="T48" fmla="*/ 578 w 594"/>
              <a:gd name="T49" fmla="*/ 391 h 593"/>
              <a:gd name="T50" fmla="*/ 536 w 594"/>
              <a:gd name="T51" fmla="*/ 471 h 593"/>
              <a:gd name="T52" fmla="*/ 472 w 594"/>
              <a:gd name="T53" fmla="*/ 535 h 593"/>
              <a:gd name="T54" fmla="*/ 390 w 594"/>
              <a:gd name="T55" fmla="*/ 578 h 593"/>
              <a:gd name="T56" fmla="*/ 297 w 594"/>
              <a:gd name="T57" fmla="*/ 593 h 593"/>
              <a:gd name="T58" fmla="*/ 204 w 594"/>
              <a:gd name="T59" fmla="*/ 578 h 593"/>
              <a:gd name="T60" fmla="*/ 122 w 594"/>
              <a:gd name="T61" fmla="*/ 535 h 593"/>
              <a:gd name="T62" fmla="*/ 58 w 594"/>
              <a:gd name="T63" fmla="*/ 471 h 593"/>
              <a:gd name="T64" fmla="*/ 16 w 594"/>
              <a:gd name="T65" fmla="*/ 391 h 593"/>
              <a:gd name="T66" fmla="*/ 0 w 594"/>
              <a:gd name="T67" fmla="*/ 296 h 593"/>
              <a:gd name="T68" fmla="*/ 16 w 594"/>
              <a:gd name="T69" fmla="*/ 203 h 593"/>
              <a:gd name="T70" fmla="*/ 58 w 594"/>
              <a:gd name="T71" fmla="*/ 121 h 593"/>
              <a:gd name="T72" fmla="*/ 122 w 594"/>
              <a:gd name="T73" fmla="*/ 57 h 593"/>
              <a:gd name="T74" fmla="*/ 204 w 594"/>
              <a:gd name="T75" fmla="*/ 15 h 593"/>
              <a:gd name="T76" fmla="*/ 297 w 594"/>
              <a:gd name="T77" fmla="*/ 0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94" h="593">
                <a:moveTo>
                  <a:pt x="297" y="66"/>
                </a:moveTo>
                <a:lnTo>
                  <a:pt x="255" y="70"/>
                </a:lnTo>
                <a:lnTo>
                  <a:pt x="216" y="80"/>
                </a:lnTo>
                <a:lnTo>
                  <a:pt x="181" y="98"/>
                </a:lnTo>
                <a:lnTo>
                  <a:pt x="149" y="120"/>
                </a:lnTo>
                <a:lnTo>
                  <a:pt x="120" y="148"/>
                </a:lnTo>
                <a:lnTo>
                  <a:pt x="97" y="180"/>
                </a:lnTo>
                <a:lnTo>
                  <a:pt x="81" y="216"/>
                </a:lnTo>
                <a:lnTo>
                  <a:pt x="69" y="255"/>
                </a:lnTo>
                <a:lnTo>
                  <a:pt x="65" y="296"/>
                </a:lnTo>
                <a:lnTo>
                  <a:pt x="69" y="338"/>
                </a:lnTo>
                <a:lnTo>
                  <a:pt x="81" y="377"/>
                </a:lnTo>
                <a:lnTo>
                  <a:pt x="97" y="413"/>
                </a:lnTo>
                <a:lnTo>
                  <a:pt x="120" y="445"/>
                </a:lnTo>
                <a:lnTo>
                  <a:pt x="149" y="473"/>
                </a:lnTo>
                <a:lnTo>
                  <a:pt x="181" y="496"/>
                </a:lnTo>
                <a:lnTo>
                  <a:pt x="216" y="512"/>
                </a:lnTo>
                <a:lnTo>
                  <a:pt x="255" y="524"/>
                </a:lnTo>
                <a:lnTo>
                  <a:pt x="297" y="528"/>
                </a:lnTo>
                <a:lnTo>
                  <a:pt x="338" y="524"/>
                </a:lnTo>
                <a:lnTo>
                  <a:pt x="378" y="512"/>
                </a:lnTo>
                <a:lnTo>
                  <a:pt x="413" y="496"/>
                </a:lnTo>
                <a:lnTo>
                  <a:pt x="445" y="473"/>
                </a:lnTo>
                <a:lnTo>
                  <a:pt x="473" y="445"/>
                </a:lnTo>
                <a:lnTo>
                  <a:pt x="497" y="413"/>
                </a:lnTo>
                <a:lnTo>
                  <a:pt x="513" y="377"/>
                </a:lnTo>
                <a:lnTo>
                  <a:pt x="523" y="338"/>
                </a:lnTo>
                <a:lnTo>
                  <a:pt x="527" y="296"/>
                </a:lnTo>
                <a:lnTo>
                  <a:pt x="523" y="255"/>
                </a:lnTo>
                <a:lnTo>
                  <a:pt x="513" y="216"/>
                </a:lnTo>
                <a:lnTo>
                  <a:pt x="497" y="180"/>
                </a:lnTo>
                <a:lnTo>
                  <a:pt x="473" y="148"/>
                </a:lnTo>
                <a:lnTo>
                  <a:pt x="445" y="120"/>
                </a:lnTo>
                <a:lnTo>
                  <a:pt x="413" y="98"/>
                </a:lnTo>
                <a:lnTo>
                  <a:pt x="378" y="80"/>
                </a:lnTo>
                <a:lnTo>
                  <a:pt x="338" y="70"/>
                </a:lnTo>
                <a:lnTo>
                  <a:pt x="297" y="66"/>
                </a:lnTo>
                <a:close/>
                <a:moveTo>
                  <a:pt x="297" y="0"/>
                </a:moveTo>
                <a:lnTo>
                  <a:pt x="344" y="4"/>
                </a:lnTo>
                <a:lnTo>
                  <a:pt x="390" y="15"/>
                </a:lnTo>
                <a:lnTo>
                  <a:pt x="433" y="33"/>
                </a:lnTo>
                <a:lnTo>
                  <a:pt x="472" y="57"/>
                </a:lnTo>
                <a:lnTo>
                  <a:pt x="507" y="87"/>
                </a:lnTo>
                <a:lnTo>
                  <a:pt x="536" y="121"/>
                </a:lnTo>
                <a:lnTo>
                  <a:pt x="560" y="161"/>
                </a:lnTo>
                <a:lnTo>
                  <a:pt x="578" y="203"/>
                </a:lnTo>
                <a:lnTo>
                  <a:pt x="590" y="249"/>
                </a:lnTo>
                <a:lnTo>
                  <a:pt x="594" y="296"/>
                </a:lnTo>
                <a:lnTo>
                  <a:pt x="590" y="345"/>
                </a:lnTo>
                <a:lnTo>
                  <a:pt x="578" y="391"/>
                </a:lnTo>
                <a:lnTo>
                  <a:pt x="560" y="433"/>
                </a:lnTo>
                <a:lnTo>
                  <a:pt x="536" y="471"/>
                </a:lnTo>
                <a:lnTo>
                  <a:pt x="507" y="506"/>
                </a:lnTo>
                <a:lnTo>
                  <a:pt x="472" y="535"/>
                </a:lnTo>
                <a:lnTo>
                  <a:pt x="433" y="560"/>
                </a:lnTo>
                <a:lnTo>
                  <a:pt x="390" y="578"/>
                </a:lnTo>
                <a:lnTo>
                  <a:pt x="344" y="589"/>
                </a:lnTo>
                <a:lnTo>
                  <a:pt x="297" y="593"/>
                </a:lnTo>
                <a:lnTo>
                  <a:pt x="248" y="589"/>
                </a:lnTo>
                <a:lnTo>
                  <a:pt x="204" y="578"/>
                </a:lnTo>
                <a:lnTo>
                  <a:pt x="160" y="560"/>
                </a:lnTo>
                <a:lnTo>
                  <a:pt x="122" y="535"/>
                </a:lnTo>
                <a:lnTo>
                  <a:pt x="87" y="506"/>
                </a:lnTo>
                <a:lnTo>
                  <a:pt x="58" y="471"/>
                </a:lnTo>
                <a:lnTo>
                  <a:pt x="33" y="433"/>
                </a:lnTo>
                <a:lnTo>
                  <a:pt x="16" y="391"/>
                </a:lnTo>
                <a:lnTo>
                  <a:pt x="4" y="345"/>
                </a:lnTo>
                <a:lnTo>
                  <a:pt x="0" y="296"/>
                </a:lnTo>
                <a:lnTo>
                  <a:pt x="4" y="249"/>
                </a:lnTo>
                <a:lnTo>
                  <a:pt x="16" y="203"/>
                </a:lnTo>
                <a:lnTo>
                  <a:pt x="33" y="161"/>
                </a:lnTo>
                <a:lnTo>
                  <a:pt x="58" y="121"/>
                </a:lnTo>
                <a:lnTo>
                  <a:pt x="87" y="87"/>
                </a:lnTo>
                <a:lnTo>
                  <a:pt x="122" y="57"/>
                </a:lnTo>
                <a:lnTo>
                  <a:pt x="160" y="33"/>
                </a:lnTo>
                <a:lnTo>
                  <a:pt x="204" y="15"/>
                </a:lnTo>
                <a:lnTo>
                  <a:pt x="248" y="4"/>
                </a:lnTo>
                <a:lnTo>
                  <a:pt x="297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5"/>
          <p:cNvSpPr>
            <a:spLocks noEditPoints="1"/>
          </p:cNvSpPr>
          <p:nvPr/>
        </p:nvSpPr>
        <p:spPr bwMode="auto">
          <a:xfrm>
            <a:off x="1336675" y="5711825"/>
            <a:ext cx="177800" cy="177800"/>
          </a:xfrm>
          <a:custGeom>
            <a:avLst/>
            <a:gdLst>
              <a:gd name="T0" fmla="*/ 182 w 336"/>
              <a:gd name="T1" fmla="*/ 269 h 334"/>
              <a:gd name="T2" fmla="*/ 96 w 336"/>
              <a:gd name="T3" fmla="*/ 66 h 334"/>
              <a:gd name="T4" fmla="*/ 77 w 336"/>
              <a:gd name="T5" fmla="*/ 76 h 334"/>
              <a:gd name="T6" fmla="*/ 65 w 336"/>
              <a:gd name="T7" fmla="*/ 115 h 334"/>
              <a:gd name="T8" fmla="*/ 69 w 336"/>
              <a:gd name="T9" fmla="*/ 129 h 334"/>
              <a:gd name="T10" fmla="*/ 78 w 336"/>
              <a:gd name="T11" fmla="*/ 135 h 334"/>
              <a:gd name="T12" fmla="*/ 92 w 336"/>
              <a:gd name="T13" fmla="*/ 168 h 334"/>
              <a:gd name="T14" fmla="*/ 114 w 336"/>
              <a:gd name="T15" fmla="*/ 136 h 334"/>
              <a:gd name="T16" fmla="*/ 151 w 336"/>
              <a:gd name="T17" fmla="*/ 147 h 334"/>
              <a:gd name="T18" fmla="*/ 178 w 336"/>
              <a:gd name="T19" fmla="*/ 187 h 334"/>
              <a:gd name="T20" fmla="*/ 185 w 336"/>
              <a:gd name="T21" fmla="*/ 250 h 334"/>
              <a:gd name="T22" fmla="*/ 194 w 336"/>
              <a:gd name="T23" fmla="*/ 260 h 334"/>
              <a:gd name="T24" fmla="*/ 205 w 336"/>
              <a:gd name="T25" fmla="*/ 248 h 334"/>
              <a:gd name="T26" fmla="*/ 220 w 336"/>
              <a:gd name="T27" fmla="*/ 230 h 334"/>
              <a:gd name="T28" fmla="*/ 230 w 336"/>
              <a:gd name="T29" fmla="*/ 204 h 334"/>
              <a:gd name="T30" fmla="*/ 252 w 336"/>
              <a:gd name="T31" fmla="*/ 146 h 334"/>
              <a:gd name="T32" fmla="*/ 224 w 336"/>
              <a:gd name="T33" fmla="*/ 115 h 334"/>
              <a:gd name="T34" fmla="*/ 142 w 336"/>
              <a:gd name="T35" fmla="*/ 76 h 334"/>
              <a:gd name="T36" fmla="*/ 128 w 336"/>
              <a:gd name="T37" fmla="*/ 71 h 334"/>
              <a:gd name="T38" fmla="*/ 96 w 336"/>
              <a:gd name="T39" fmla="*/ 0 h 334"/>
              <a:gd name="T40" fmla="*/ 144 w 336"/>
              <a:gd name="T41" fmla="*/ 8 h 334"/>
              <a:gd name="T42" fmla="*/ 252 w 336"/>
              <a:gd name="T43" fmla="*/ 41 h 334"/>
              <a:gd name="T44" fmla="*/ 274 w 336"/>
              <a:gd name="T45" fmla="*/ 63 h 334"/>
              <a:gd name="T46" fmla="*/ 277 w 336"/>
              <a:gd name="T47" fmla="*/ 72 h 334"/>
              <a:gd name="T48" fmla="*/ 292 w 336"/>
              <a:gd name="T49" fmla="*/ 74 h 334"/>
              <a:gd name="T50" fmla="*/ 299 w 336"/>
              <a:gd name="T51" fmla="*/ 73 h 334"/>
              <a:gd name="T52" fmla="*/ 324 w 336"/>
              <a:gd name="T53" fmla="*/ 82 h 334"/>
              <a:gd name="T54" fmla="*/ 336 w 336"/>
              <a:gd name="T55" fmla="*/ 121 h 334"/>
              <a:gd name="T56" fmla="*/ 304 w 336"/>
              <a:gd name="T57" fmla="*/ 188 h 334"/>
              <a:gd name="T58" fmla="*/ 290 w 336"/>
              <a:gd name="T59" fmla="*/ 236 h 334"/>
              <a:gd name="T60" fmla="*/ 257 w 336"/>
              <a:gd name="T61" fmla="*/ 288 h 334"/>
              <a:gd name="T62" fmla="*/ 230 w 336"/>
              <a:gd name="T63" fmla="*/ 316 h 334"/>
              <a:gd name="T64" fmla="*/ 182 w 336"/>
              <a:gd name="T65" fmla="*/ 334 h 334"/>
              <a:gd name="T66" fmla="*/ 175 w 336"/>
              <a:gd name="T67" fmla="*/ 334 h 334"/>
              <a:gd name="T68" fmla="*/ 148 w 336"/>
              <a:gd name="T69" fmla="*/ 324 h 334"/>
              <a:gd name="T70" fmla="*/ 125 w 336"/>
              <a:gd name="T71" fmla="*/ 283 h 334"/>
              <a:gd name="T72" fmla="*/ 118 w 336"/>
              <a:gd name="T73" fmla="*/ 223 h 334"/>
              <a:gd name="T74" fmla="*/ 109 w 336"/>
              <a:gd name="T75" fmla="*/ 202 h 334"/>
              <a:gd name="T76" fmla="*/ 97 w 336"/>
              <a:gd name="T77" fmla="*/ 201 h 334"/>
              <a:gd name="T78" fmla="*/ 91 w 336"/>
              <a:gd name="T79" fmla="*/ 201 h 334"/>
              <a:gd name="T80" fmla="*/ 84 w 336"/>
              <a:gd name="T81" fmla="*/ 201 h 334"/>
              <a:gd name="T82" fmla="*/ 24 w 336"/>
              <a:gd name="T83" fmla="*/ 178 h 334"/>
              <a:gd name="T84" fmla="*/ 0 w 336"/>
              <a:gd name="T85" fmla="*/ 118 h 334"/>
              <a:gd name="T86" fmla="*/ 13 w 336"/>
              <a:gd name="T87" fmla="*/ 55 h 334"/>
              <a:gd name="T88" fmla="*/ 46 w 336"/>
              <a:gd name="T89" fmla="*/ 17 h 334"/>
              <a:gd name="T90" fmla="*/ 96 w 336"/>
              <a:gd name="T91" fmla="*/ 0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36" h="334">
                <a:moveTo>
                  <a:pt x="182" y="269"/>
                </a:moveTo>
                <a:lnTo>
                  <a:pt x="182" y="302"/>
                </a:lnTo>
                <a:lnTo>
                  <a:pt x="182" y="269"/>
                </a:lnTo>
                <a:lnTo>
                  <a:pt x="182" y="269"/>
                </a:lnTo>
                <a:close/>
                <a:moveTo>
                  <a:pt x="98" y="66"/>
                </a:moveTo>
                <a:lnTo>
                  <a:pt x="96" y="66"/>
                </a:lnTo>
                <a:lnTo>
                  <a:pt x="91" y="67"/>
                </a:lnTo>
                <a:lnTo>
                  <a:pt x="84" y="71"/>
                </a:lnTo>
                <a:lnTo>
                  <a:pt x="77" y="76"/>
                </a:lnTo>
                <a:lnTo>
                  <a:pt x="72" y="85"/>
                </a:lnTo>
                <a:lnTo>
                  <a:pt x="66" y="98"/>
                </a:lnTo>
                <a:lnTo>
                  <a:pt x="65" y="115"/>
                </a:lnTo>
                <a:lnTo>
                  <a:pt x="66" y="121"/>
                </a:lnTo>
                <a:lnTo>
                  <a:pt x="68" y="126"/>
                </a:lnTo>
                <a:lnTo>
                  <a:pt x="69" y="129"/>
                </a:lnTo>
                <a:lnTo>
                  <a:pt x="72" y="132"/>
                </a:lnTo>
                <a:lnTo>
                  <a:pt x="75" y="133"/>
                </a:lnTo>
                <a:lnTo>
                  <a:pt x="78" y="135"/>
                </a:lnTo>
                <a:lnTo>
                  <a:pt x="82" y="135"/>
                </a:lnTo>
                <a:lnTo>
                  <a:pt x="86" y="135"/>
                </a:lnTo>
                <a:lnTo>
                  <a:pt x="92" y="168"/>
                </a:lnTo>
                <a:lnTo>
                  <a:pt x="95" y="135"/>
                </a:lnTo>
                <a:lnTo>
                  <a:pt x="104" y="135"/>
                </a:lnTo>
                <a:lnTo>
                  <a:pt x="114" y="136"/>
                </a:lnTo>
                <a:lnTo>
                  <a:pt x="127" y="138"/>
                </a:lnTo>
                <a:lnTo>
                  <a:pt x="138" y="141"/>
                </a:lnTo>
                <a:lnTo>
                  <a:pt x="151" y="147"/>
                </a:lnTo>
                <a:lnTo>
                  <a:pt x="161" y="158"/>
                </a:lnTo>
                <a:lnTo>
                  <a:pt x="171" y="170"/>
                </a:lnTo>
                <a:lnTo>
                  <a:pt x="178" y="187"/>
                </a:lnTo>
                <a:lnTo>
                  <a:pt x="183" y="211"/>
                </a:lnTo>
                <a:lnTo>
                  <a:pt x="184" y="234"/>
                </a:lnTo>
                <a:lnTo>
                  <a:pt x="185" y="250"/>
                </a:lnTo>
                <a:lnTo>
                  <a:pt x="188" y="265"/>
                </a:lnTo>
                <a:lnTo>
                  <a:pt x="192" y="262"/>
                </a:lnTo>
                <a:lnTo>
                  <a:pt x="194" y="260"/>
                </a:lnTo>
                <a:lnTo>
                  <a:pt x="197" y="256"/>
                </a:lnTo>
                <a:lnTo>
                  <a:pt x="199" y="255"/>
                </a:lnTo>
                <a:lnTo>
                  <a:pt x="205" y="248"/>
                </a:lnTo>
                <a:lnTo>
                  <a:pt x="210" y="242"/>
                </a:lnTo>
                <a:lnTo>
                  <a:pt x="216" y="237"/>
                </a:lnTo>
                <a:lnTo>
                  <a:pt x="220" y="230"/>
                </a:lnTo>
                <a:lnTo>
                  <a:pt x="224" y="227"/>
                </a:lnTo>
                <a:lnTo>
                  <a:pt x="228" y="216"/>
                </a:lnTo>
                <a:lnTo>
                  <a:pt x="230" y="204"/>
                </a:lnTo>
                <a:lnTo>
                  <a:pt x="235" y="182"/>
                </a:lnTo>
                <a:lnTo>
                  <a:pt x="244" y="159"/>
                </a:lnTo>
                <a:lnTo>
                  <a:pt x="252" y="146"/>
                </a:lnTo>
                <a:lnTo>
                  <a:pt x="258" y="135"/>
                </a:lnTo>
                <a:lnTo>
                  <a:pt x="239" y="127"/>
                </a:lnTo>
                <a:lnTo>
                  <a:pt x="224" y="115"/>
                </a:lnTo>
                <a:lnTo>
                  <a:pt x="214" y="100"/>
                </a:lnTo>
                <a:lnTo>
                  <a:pt x="212" y="99"/>
                </a:lnTo>
                <a:lnTo>
                  <a:pt x="142" y="76"/>
                </a:lnTo>
                <a:lnTo>
                  <a:pt x="135" y="73"/>
                </a:lnTo>
                <a:lnTo>
                  <a:pt x="133" y="73"/>
                </a:lnTo>
                <a:lnTo>
                  <a:pt x="128" y="71"/>
                </a:lnTo>
                <a:lnTo>
                  <a:pt x="116" y="69"/>
                </a:lnTo>
                <a:lnTo>
                  <a:pt x="98" y="66"/>
                </a:lnTo>
                <a:close/>
                <a:moveTo>
                  <a:pt x="96" y="0"/>
                </a:moveTo>
                <a:lnTo>
                  <a:pt x="107" y="0"/>
                </a:lnTo>
                <a:lnTo>
                  <a:pt x="128" y="4"/>
                </a:lnTo>
                <a:lnTo>
                  <a:pt x="144" y="8"/>
                </a:lnTo>
                <a:lnTo>
                  <a:pt x="156" y="11"/>
                </a:lnTo>
                <a:lnTo>
                  <a:pt x="165" y="14"/>
                </a:lnTo>
                <a:lnTo>
                  <a:pt x="252" y="41"/>
                </a:lnTo>
                <a:lnTo>
                  <a:pt x="262" y="46"/>
                </a:lnTo>
                <a:lnTo>
                  <a:pt x="269" y="54"/>
                </a:lnTo>
                <a:lnTo>
                  <a:pt x="274" y="63"/>
                </a:lnTo>
                <a:lnTo>
                  <a:pt x="275" y="67"/>
                </a:lnTo>
                <a:lnTo>
                  <a:pt x="275" y="71"/>
                </a:lnTo>
                <a:lnTo>
                  <a:pt x="277" y="72"/>
                </a:lnTo>
                <a:lnTo>
                  <a:pt x="281" y="73"/>
                </a:lnTo>
                <a:lnTo>
                  <a:pt x="286" y="73"/>
                </a:lnTo>
                <a:lnTo>
                  <a:pt x="292" y="74"/>
                </a:lnTo>
                <a:lnTo>
                  <a:pt x="293" y="73"/>
                </a:lnTo>
                <a:lnTo>
                  <a:pt x="295" y="73"/>
                </a:lnTo>
                <a:lnTo>
                  <a:pt x="299" y="73"/>
                </a:lnTo>
                <a:lnTo>
                  <a:pt x="301" y="73"/>
                </a:lnTo>
                <a:lnTo>
                  <a:pt x="312" y="76"/>
                </a:lnTo>
                <a:lnTo>
                  <a:pt x="324" y="82"/>
                </a:lnTo>
                <a:lnTo>
                  <a:pt x="332" y="91"/>
                </a:lnTo>
                <a:lnTo>
                  <a:pt x="336" y="105"/>
                </a:lnTo>
                <a:lnTo>
                  <a:pt x="336" y="121"/>
                </a:lnTo>
                <a:lnTo>
                  <a:pt x="330" y="140"/>
                </a:lnTo>
                <a:lnTo>
                  <a:pt x="320" y="161"/>
                </a:lnTo>
                <a:lnTo>
                  <a:pt x="304" y="188"/>
                </a:lnTo>
                <a:lnTo>
                  <a:pt x="298" y="201"/>
                </a:lnTo>
                <a:lnTo>
                  <a:pt x="295" y="215"/>
                </a:lnTo>
                <a:lnTo>
                  <a:pt x="290" y="236"/>
                </a:lnTo>
                <a:lnTo>
                  <a:pt x="281" y="257"/>
                </a:lnTo>
                <a:lnTo>
                  <a:pt x="270" y="274"/>
                </a:lnTo>
                <a:lnTo>
                  <a:pt x="257" y="288"/>
                </a:lnTo>
                <a:lnTo>
                  <a:pt x="249" y="297"/>
                </a:lnTo>
                <a:lnTo>
                  <a:pt x="242" y="306"/>
                </a:lnTo>
                <a:lnTo>
                  <a:pt x="230" y="316"/>
                </a:lnTo>
                <a:lnTo>
                  <a:pt x="217" y="325"/>
                </a:lnTo>
                <a:lnTo>
                  <a:pt x="201" y="331"/>
                </a:lnTo>
                <a:lnTo>
                  <a:pt x="182" y="334"/>
                </a:lnTo>
                <a:lnTo>
                  <a:pt x="180" y="334"/>
                </a:lnTo>
                <a:lnTo>
                  <a:pt x="176" y="334"/>
                </a:lnTo>
                <a:lnTo>
                  <a:pt x="175" y="334"/>
                </a:lnTo>
                <a:lnTo>
                  <a:pt x="167" y="333"/>
                </a:lnTo>
                <a:lnTo>
                  <a:pt x="159" y="330"/>
                </a:lnTo>
                <a:lnTo>
                  <a:pt x="148" y="324"/>
                </a:lnTo>
                <a:lnTo>
                  <a:pt x="139" y="315"/>
                </a:lnTo>
                <a:lnTo>
                  <a:pt x="132" y="302"/>
                </a:lnTo>
                <a:lnTo>
                  <a:pt x="125" y="283"/>
                </a:lnTo>
                <a:lnTo>
                  <a:pt x="121" y="261"/>
                </a:lnTo>
                <a:lnTo>
                  <a:pt x="119" y="239"/>
                </a:lnTo>
                <a:lnTo>
                  <a:pt x="118" y="223"/>
                </a:lnTo>
                <a:lnTo>
                  <a:pt x="114" y="205"/>
                </a:lnTo>
                <a:lnTo>
                  <a:pt x="111" y="204"/>
                </a:lnTo>
                <a:lnTo>
                  <a:pt x="109" y="202"/>
                </a:lnTo>
                <a:lnTo>
                  <a:pt x="105" y="201"/>
                </a:lnTo>
                <a:lnTo>
                  <a:pt x="101" y="201"/>
                </a:lnTo>
                <a:lnTo>
                  <a:pt x="97" y="201"/>
                </a:lnTo>
                <a:lnTo>
                  <a:pt x="95" y="201"/>
                </a:lnTo>
                <a:lnTo>
                  <a:pt x="93" y="201"/>
                </a:lnTo>
                <a:lnTo>
                  <a:pt x="91" y="201"/>
                </a:lnTo>
                <a:lnTo>
                  <a:pt x="88" y="201"/>
                </a:lnTo>
                <a:lnTo>
                  <a:pt x="86" y="201"/>
                </a:lnTo>
                <a:lnTo>
                  <a:pt x="84" y="201"/>
                </a:lnTo>
                <a:lnTo>
                  <a:pt x="61" y="198"/>
                </a:lnTo>
                <a:lnTo>
                  <a:pt x="41" y="190"/>
                </a:lnTo>
                <a:lnTo>
                  <a:pt x="24" y="178"/>
                </a:lnTo>
                <a:lnTo>
                  <a:pt x="11" y="161"/>
                </a:lnTo>
                <a:lnTo>
                  <a:pt x="4" y="141"/>
                </a:lnTo>
                <a:lnTo>
                  <a:pt x="0" y="118"/>
                </a:lnTo>
                <a:lnTo>
                  <a:pt x="1" y="94"/>
                </a:lnTo>
                <a:lnTo>
                  <a:pt x="5" y="72"/>
                </a:lnTo>
                <a:lnTo>
                  <a:pt x="13" y="55"/>
                </a:lnTo>
                <a:lnTo>
                  <a:pt x="20" y="41"/>
                </a:lnTo>
                <a:lnTo>
                  <a:pt x="29" y="31"/>
                </a:lnTo>
                <a:lnTo>
                  <a:pt x="46" y="17"/>
                </a:lnTo>
                <a:lnTo>
                  <a:pt x="64" y="8"/>
                </a:lnTo>
                <a:lnTo>
                  <a:pt x="80" y="2"/>
                </a:lnTo>
                <a:lnTo>
                  <a:pt x="9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6"/>
          <p:cNvSpPr>
            <a:spLocks noEditPoints="1"/>
          </p:cNvSpPr>
          <p:nvPr/>
        </p:nvSpPr>
        <p:spPr bwMode="auto">
          <a:xfrm>
            <a:off x="2971800" y="3981450"/>
            <a:ext cx="314325" cy="314325"/>
          </a:xfrm>
          <a:custGeom>
            <a:avLst/>
            <a:gdLst>
              <a:gd name="T0" fmla="*/ 256 w 593"/>
              <a:gd name="T1" fmla="*/ 69 h 592"/>
              <a:gd name="T2" fmla="*/ 180 w 593"/>
              <a:gd name="T3" fmla="*/ 97 h 592"/>
              <a:gd name="T4" fmla="*/ 120 w 593"/>
              <a:gd name="T5" fmla="*/ 147 h 592"/>
              <a:gd name="T6" fmla="*/ 81 w 593"/>
              <a:gd name="T7" fmla="*/ 216 h 592"/>
              <a:gd name="T8" fmla="*/ 66 w 593"/>
              <a:gd name="T9" fmla="*/ 297 h 592"/>
              <a:gd name="T10" fmla="*/ 81 w 593"/>
              <a:gd name="T11" fmla="*/ 376 h 592"/>
              <a:gd name="T12" fmla="*/ 120 w 593"/>
              <a:gd name="T13" fmla="*/ 445 h 592"/>
              <a:gd name="T14" fmla="*/ 180 w 593"/>
              <a:gd name="T15" fmla="*/ 495 h 592"/>
              <a:gd name="T16" fmla="*/ 256 w 593"/>
              <a:gd name="T17" fmla="*/ 523 h 592"/>
              <a:gd name="T18" fmla="*/ 339 w 593"/>
              <a:gd name="T19" fmla="*/ 523 h 592"/>
              <a:gd name="T20" fmla="*/ 413 w 593"/>
              <a:gd name="T21" fmla="*/ 495 h 592"/>
              <a:gd name="T22" fmla="*/ 473 w 593"/>
              <a:gd name="T23" fmla="*/ 445 h 592"/>
              <a:gd name="T24" fmla="*/ 513 w 593"/>
              <a:gd name="T25" fmla="*/ 376 h 592"/>
              <a:gd name="T26" fmla="*/ 528 w 593"/>
              <a:gd name="T27" fmla="*/ 297 h 592"/>
              <a:gd name="T28" fmla="*/ 513 w 593"/>
              <a:gd name="T29" fmla="*/ 216 h 592"/>
              <a:gd name="T30" fmla="*/ 473 w 593"/>
              <a:gd name="T31" fmla="*/ 147 h 592"/>
              <a:gd name="T32" fmla="*/ 413 w 593"/>
              <a:gd name="T33" fmla="*/ 97 h 592"/>
              <a:gd name="T34" fmla="*/ 339 w 593"/>
              <a:gd name="T35" fmla="*/ 69 h 592"/>
              <a:gd name="T36" fmla="*/ 297 w 593"/>
              <a:gd name="T37" fmla="*/ 0 h 592"/>
              <a:gd name="T38" fmla="*/ 390 w 593"/>
              <a:gd name="T39" fmla="*/ 14 h 592"/>
              <a:gd name="T40" fmla="*/ 472 w 593"/>
              <a:gd name="T41" fmla="*/ 57 h 592"/>
              <a:gd name="T42" fmla="*/ 536 w 593"/>
              <a:gd name="T43" fmla="*/ 122 h 592"/>
              <a:gd name="T44" fmla="*/ 578 w 593"/>
              <a:gd name="T45" fmla="*/ 202 h 592"/>
              <a:gd name="T46" fmla="*/ 593 w 593"/>
              <a:gd name="T47" fmla="*/ 297 h 592"/>
              <a:gd name="T48" fmla="*/ 578 w 593"/>
              <a:gd name="T49" fmla="*/ 390 h 592"/>
              <a:gd name="T50" fmla="*/ 536 w 593"/>
              <a:gd name="T51" fmla="*/ 471 h 592"/>
              <a:gd name="T52" fmla="*/ 472 w 593"/>
              <a:gd name="T53" fmla="*/ 536 h 592"/>
              <a:gd name="T54" fmla="*/ 390 w 593"/>
              <a:gd name="T55" fmla="*/ 578 h 592"/>
              <a:gd name="T56" fmla="*/ 297 w 593"/>
              <a:gd name="T57" fmla="*/ 592 h 592"/>
              <a:gd name="T58" fmla="*/ 203 w 593"/>
              <a:gd name="T59" fmla="*/ 578 h 592"/>
              <a:gd name="T60" fmla="*/ 121 w 593"/>
              <a:gd name="T61" fmla="*/ 536 h 592"/>
              <a:gd name="T62" fmla="*/ 57 w 593"/>
              <a:gd name="T63" fmla="*/ 471 h 592"/>
              <a:gd name="T64" fmla="*/ 15 w 593"/>
              <a:gd name="T65" fmla="*/ 390 h 592"/>
              <a:gd name="T66" fmla="*/ 0 w 593"/>
              <a:gd name="T67" fmla="*/ 297 h 592"/>
              <a:gd name="T68" fmla="*/ 15 w 593"/>
              <a:gd name="T69" fmla="*/ 202 h 592"/>
              <a:gd name="T70" fmla="*/ 57 w 593"/>
              <a:gd name="T71" fmla="*/ 122 h 592"/>
              <a:gd name="T72" fmla="*/ 121 w 593"/>
              <a:gd name="T73" fmla="*/ 57 h 592"/>
              <a:gd name="T74" fmla="*/ 203 w 593"/>
              <a:gd name="T75" fmla="*/ 14 h 592"/>
              <a:gd name="T76" fmla="*/ 297 w 593"/>
              <a:gd name="T77" fmla="*/ 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93" h="592">
                <a:moveTo>
                  <a:pt x="297" y="65"/>
                </a:moveTo>
                <a:lnTo>
                  <a:pt x="256" y="69"/>
                </a:lnTo>
                <a:lnTo>
                  <a:pt x="216" y="80"/>
                </a:lnTo>
                <a:lnTo>
                  <a:pt x="180" y="97"/>
                </a:lnTo>
                <a:lnTo>
                  <a:pt x="148" y="120"/>
                </a:lnTo>
                <a:lnTo>
                  <a:pt x="120" y="147"/>
                </a:lnTo>
                <a:lnTo>
                  <a:pt x="97" y="181"/>
                </a:lnTo>
                <a:lnTo>
                  <a:pt x="81" y="216"/>
                </a:lnTo>
                <a:lnTo>
                  <a:pt x="70" y="255"/>
                </a:lnTo>
                <a:lnTo>
                  <a:pt x="66" y="297"/>
                </a:lnTo>
                <a:lnTo>
                  <a:pt x="70" y="338"/>
                </a:lnTo>
                <a:lnTo>
                  <a:pt x="81" y="376"/>
                </a:lnTo>
                <a:lnTo>
                  <a:pt x="97" y="412"/>
                </a:lnTo>
                <a:lnTo>
                  <a:pt x="120" y="445"/>
                </a:lnTo>
                <a:lnTo>
                  <a:pt x="148" y="472"/>
                </a:lnTo>
                <a:lnTo>
                  <a:pt x="180" y="495"/>
                </a:lnTo>
                <a:lnTo>
                  <a:pt x="216" y="513"/>
                </a:lnTo>
                <a:lnTo>
                  <a:pt x="256" y="523"/>
                </a:lnTo>
                <a:lnTo>
                  <a:pt x="297" y="527"/>
                </a:lnTo>
                <a:lnTo>
                  <a:pt x="339" y="523"/>
                </a:lnTo>
                <a:lnTo>
                  <a:pt x="377" y="513"/>
                </a:lnTo>
                <a:lnTo>
                  <a:pt x="413" y="495"/>
                </a:lnTo>
                <a:lnTo>
                  <a:pt x="445" y="472"/>
                </a:lnTo>
                <a:lnTo>
                  <a:pt x="473" y="445"/>
                </a:lnTo>
                <a:lnTo>
                  <a:pt x="496" y="412"/>
                </a:lnTo>
                <a:lnTo>
                  <a:pt x="513" y="376"/>
                </a:lnTo>
                <a:lnTo>
                  <a:pt x="524" y="338"/>
                </a:lnTo>
                <a:lnTo>
                  <a:pt x="528" y="297"/>
                </a:lnTo>
                <a:lnTo>
                  <a:pt x="524" y="255"/>
                </a:lnTo>
                <a:lnTo>
                  <a:pt x="513" y="216"/>
                </a:lnTo>
                <a:lnTo>
                  <a:pt x="496" y="181"/>
                </a:lnTo>
                <a:lnTo>
                  <a:pt x="473" y="147"/>
                </a:lnTo>
                <a:lnTo>
                  <a:pt x="445" y="120"/>
                </a:lnTo>
                <a:lnTo>
                  <a:pt x="413" y="97"/>
                </a:lnTo>
                <a:lnTo>
                  <a:pt x="377" y="80"/>
                </a:lnTo>
                <a:lnTo>
                  <a:pt x="339" y="69"/>
                </a:lnTo>
                <a:lnTo>
                  <a:pt x="297" y="65"/>
                </a:lnTo>
                <a:close/>
                <a:moveTo>
                  <a:pt x="297" y="0"/>
                </a:moveTo>
                <a:lnTo>
                  <a:pt x="345" y="4"/>
                </a:lnTo>
                <a:lnTo>
                  <a:pt x="390" y="14"/>
                </a:lnTo>
                <a:lnTo>
                  <a:pt x="434" y="34"/>
                </a:lnTo>
                <a:lnTo>
                  <a:pt x="472" y="57"/>
                </a:lnTo>
                <a:lnTo>
                  <a:pt x="506" y="87"/>
                </a:lnTo>
                <a:lnTo>
                  <a:pt x="536" y="122"/>
                </a:lnTo>
                <a:lnTo>
                  <a:pt x="560" y="160"/>
                </a:lnTo>
                <a:lnTo>
                  <a:pt x="578" y="202"/>
                </a:lnTo>
                <a:lnTo>
                  <a:pt x="590" y="248"/>
                </a:lnTo>
                <a:lnTo>
                  <a:pt x="593" y="297"/>
                </a:lnTo>
                <a:lnTo>
                  <a:pt x="590" y="344"/>
                </a:lnTo>
                <a:lnTo>
                  <a:pt x="578" y="390"/>
                </a:lnTo>
                <a:lnTo>
                  <a:pt x="560" y="432"/>
                </a:lnTo>
                <a:lnTo>
                  <a:pt x="536" y="471"/>
                </a:lnTo>
                <a:lnTo>
                  <a:pt x="506" y="505"/>
                </a:lnTo>
                <a:lnTo>
                  <a:pt x="472" y="536"/>
                </a:lnTo>
                <a:lnTo>
                  <a:pt x="434" y="560"/>
                </a:lnTo>
                <a:lnTo>
                  <a:pt x="390" y="578"/>
                </a:lnTo>
                <a:lnTo>
                  <a:pt x="345" y="588"/>
                </a:lnTo>
                <a:lnTo>
                  <a:pt x="297" y="592"/>
                </a:lnTo>
                <a:lnTo>
                  <a:pt x="249" y="588"/>
                </a:lnTo>
                <a:lnTo>
                  <a:pt x="203" y="578"/>
                </a:lnTo>
                <a:lnTo>
                  <a:pt x="161" y="560"/>
                </a:lnTo>
                <a:lnTo>
                  <a:pt x="121" y="536"/>
                </a:lnTo>
                <a:lnTo>
                  <a:pt x="87" y="505"/>
                </a:lnTo>
                <a:lnTo>
                  <a:pt x="57" y="471"/>
                </a:lnTo>
                <a:lnTo>
                  <a:pt x="33" y="432"/>
                </a:lnTo>
                <a:lnTo>
                  <a:pt x="15" y="390"/>
                </a:lnTo>
                <a:lnTo>
                  <a:pt x="4" y="344"/>
                </a:lnTo>
                <a:lnTo>
                  <a:pt x="0" y="297"/>
                </a:lnTo>
                <a:lnTo>
                  <a:pt x="4" y="248"/>
                </a:lnTo>
                <a:lnTo>
                  <a:pt x="15" y="202"/>
                </a:lnTo>
                <a:lnTo>
                  <a:pt x="33" y="160"/>
                </a:lnTo>
                <a:lnTo>
                  <a:pt x="57" y="122"/>
                </a:lnTo>
                <a:lnTo>
                  <a:pt x="87" y="87"/>
                </a:lnTo>
                <a:lnTo>
                  <a:pt x="121" y="57"/>
                </a:lnTo>
                <a:lnTo>
                  <a:pt x="161" y="34"/>
                </a:lnTo>
                <a:lnTo>
                  <a:pt x="203" y="14"/>
                </a:lnTo>
                <a:lnTo>
                  <a:pt x="249" y="4"/>
                </a:lnTo>
                <a:lnTo>
                  <a:pt x="29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7"/>
          <p:cNvSpPr>
            <a:spLocks/>
          </p:cNvSpPr>
          <p:nvPr/>
        </p:nvSpPr>
        <p:spPr bwMode="auto">
          <a:xfrm>
            <a:off x="2990850" y="4051300"/>
            <a:ext cx="120650" cy="34925"/>
          </a:xfrm>
          <a:custGeom>
            <a:avLst/>
            <a:gdLst>
              <a:gd name="T0" fmla="*/ 33 w 227"/>
              <a:gd name="T1" fmla="*/ 0 h 65"/>
              <a:gd name="T2" fmla="*/ 195 w 227"/>
              <a:gd name="T3" fmla="*/ 0 h 65"/>
              <a:gd name="T4" fmla="*/ 208 w 227"/>
              <a:gd name="T5" fmla="*/ 3 h 65"/>
              <a:gd name="T6" fmla="*/ 218 w 227"/>
              <a:gd name="T7" fmla="*/ 9 h 65"/>
              <a:gd name="T8" fmla="*/ 225 w 227"/>
              <a:gd name="T9" fmla="*/ 19 h 65"/>
              <a:gd name="T10" fmla="*/ 227 w 227"/>
              <a:gd name="T11" fmla="*/ 32 h 65"/>
              <a:gd name="T12" fmla="*/ 225 w 227"/>
              <a:gd name="T13" fmla="*/ 45 h 65"/>
              <a:gd name="T14" fmla="*/ 218 w 227"/>
              <a:gd name="T15" fmla="*/ 56 h 65"/>
              <a:gd name="T16" fmla="*/ 208 w 227"/>
              <a:gd name="T17" fmla="*/ 63 h 65"/>
              <a:gd name="T18" fmla="*/ 195 w 227"/>
              <a:gd name="T19" fmla="*/ 65 h 65"/>
              <a:gd name="T20" fmla="*/ 33 w 227"/>
              <a:gd name="T21" fmla="*/ 65 h 65"/>
              <a:gd name="T22" fmla="*/ 20 w 227"/>
              <a:gd name="T23" fmla="*/ 63 h 65"/>
              <a:gd name="T24" fmla="*/ 9 w 227"/>
              <a:gd name="T25" fmla="*/ 56 h 65"/>
              <a:gd name="T26" fmla="*/ 2 w 227"/>
              <a:gd name="T27" fmla="*/ 45 h 65"/>
              <a:gd name="T28" fmla="*/ 0 w 227"/>
              <a:gd name="T29" fmla="*/ 32 h 65"/>
              <a:gd name="T30" fmla="*/ 2 w 227"/>
              <a:gd name="T31" fmla="*/ 19 h 65"/>
              <a:gd name="T32" fmla="*/ 9 w 227"/>
              <a:gd name="T33" fmla="*/ 9 h 65"/>
              <a:gd name="T34" fmla="*/ 20 w 227"/>
              <a:gd name="T35" fmla="*/ 3 h 65"/>
              <a:gd name="T36" fmla="*/ 33 w 227"/>
              <a:gd name="T3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7" h="65">
                <a:moveTo>
                  <a:pt x="33" y="0"/>
                </a:moveTo>
                <a:lnTo>
                  <a:pt x="195" y="0"/>
                </a:lnTo>
                <a:lnTo>
                  <a:pt x="208" y="3"/>
                </a:lnTo>
                <a:lnTo>
                  <a:pt x="218" y="9"/>
                </a:lnTo>
                <a:lnTo>
                  <a:pt x="225" y="19"/>
                </a:lnTo>
                <a:lnTo>
                  <a:pt x="227" y="32"/>
                </a:lnTo>
                <a:lnTo>
                  <a:pt x="225" y="45"/>
                </a:lnTo>
                <a:lnTo>
                  <a:pt x="218" y="56"/>
                </a:lnTo>
                <a:lnTo>
                  <a:pt x="208" y="63"/>
                </a:lnTo>
                <a:lnTo>
                  <a:pt x="195" y="65"/>
                </a:lnTo>
                <a:lnTo>
                  <a:pt x="33" y="65"/>
                </a:lnTo>
                <a:lnTo>
                  <a:pt x="20" y="63"/>
                </a:lnTo>
                <a:lnTo>
                  <a:pt x="9" y="56"/>
                </a:lnTo>
                <a:lnTo>
                  <a:pt x="2" y="45"/>
                </a:lnTo>
                <a:lnTo>
                  <a:pt x="0" y="32"/>
                </a:lnTo>
                <a:lnTo>
                  <a:pt x="2" y="19"/>
                </a:lnTo>
                <a:lnTo>
                  <a:pt x="9" y="9"/>
                </a:lnTo>
                <a:lnTo>
                  <a:pt x="20" y="3"/>
                </a:lnTo>
                <a:lnTo>
                  <a:pt x="3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28"/>
          <p:cNvSpPr>
            <a:spLocks noEditPoints="1"/>
          </p:cNvSpPr>
          <p:nvPr/>
        </p:nvSpPr>
        <p:spPr bwMode="auto">
          <a:xfrm>
            <a:off x="3076575" y="4121150"/>
            <a:ext cx="139700" cy="104775"/>
          </a:xfrm>
          <a:custGeom>
            <a:avLst/>
            <a:gdLst>
              <a:gd name="T0" fmla="*/ 132 w 264"/>
              <a:gd name="T1" fmla="*/ 65 h 196"/>
              <a:gd name="T2" fmla="*/ 109 w 264"/>
              <a:gd name="T3" fmla="*/ 67 h 196"/>
              <a:gd name="T4" fmla="*/ 91 w 264"/>
              <a:gd name="T5" fmla="*/ 72 h 196"/>
              <a:gd name="T6" fmla="*/ 77 w 264"/>
              <a:gd name="T7" fmla="*/ 80 h 196"/>
              <a:gd name="T8" fmla="*/ 69 w 264"/>
              <a:gd name="T9" fmla="*/ 89 h 196"/>
              <a:gd name="T10" fmla="*/ 65 w 264"/>
              <a:gd name="T11" fmla="*/ 98 h 196"/>
              <a:gd name="T12" fmla="*/ 69 w 264"/>
              <a:gd name="T13" fmla="*/ 107 h 196"/>
              <a:gd name="T14" fmla="*/ 77 w 264"/>
              <a:gd name="T15" fmla="*/ 116 h 196"/>
              <a:gd name="T16" fmla="*/ 91 w 264"/>
              <a:gd name="T17" fmla="*/ 124 h 196"/>
              <a:gd name="T18" fmla="*/ 109 w 264"/>
              <a:gd name="T19" fmla="*/ 129 h 196"/>
              <a:gd name="T20" fmla="*/ 132 w 264"/>
              <a:gd name="T21" fmla="*/ 131 h 196"/>
              <a:gd name="T22" fmla="*/ 154 w 264"/>
              <a:gd name="T23" fmla="*/ 129 h 196"/>
              <a:gd name="T24" fmla="*/ 173 w 264"/>
              <a:gd name="T25" fmla="*/ 124 h 196"/>
              <a:gd name="T26" fmla="*/ 186 w 264"/>
              <a:gd name="T27" fmla="*/ 116 h 196"/>
              <a:gd name="T28" fmla="*/ 195 w 264"/>
              <a:gd name="T29" fmla="*/ 107 h 196"/>
              <a:gd name="T30" fmla="*/ 197 w 264"/>
              <a:gd name="T31" fmla="*/ 98 h 196"/>
              <a:gd name="T32" fmla="*/ 195 w 264"/>
              <a:gd name="T33" fmla="*/ 89 h 196"/>
              <a:gd name="T34" fmla="*/ 186 w 264"/>
              <a:gd name="T35" fmla="*/ 80 h 196"/>
              <a:gd name="T36" fmla="*/ 173 w 264"/>
              <a:gd name="T37" fmla="*/ 72 h 196"/>
              <a:gd name="T38" fmla="*/ 154 w 264"/>
              <a:gd name="T39" fmla="*/ 67 h 196"/>
              <a:gd name="T40" fmla="*/ 132 w 264"/>
              <a:gd name="T41" fmla="*/ 65 h 196"/>
              <a:gd name="T42" fmla="*/ 132 w 264"/>
              <a:gd name="T43" fmla="*/ 0 h 196"/>
              <a:gd name="T44" fmla="*/ 163 w 264"/>
              <a:gd name="T45" fmla="*/ 2 h 196"/>
              <a:gd name="T46" fmla="*/ 191 w 264"/>
              <a:gd name="T47" fmla="*/ 10 h 196"/>
              <a:gd name="T48" fmla="*/ 215 w 264"/>
              <a:gd name="T49" fmla="*/ 21 h 196"/>
              <a:gd name="T50" fmla="*/ 236 w 264"/>
              <a:gd name="T51" fmla="*/ 35 h 196"/>
              <a:gd name="T52" fmla="*/ 251 w 264"/>
              <a:gd name="T53" fmla="*/ 55 h 196"/>
              <a:gd name="T54" fmla="*/ 260 w 264"/>
              <a:gd name="T55" fmla="*/ 75 h 196"/>
              <a:gd name="T56" fmla="*/ 264 w 264"/>
              <a:gd name="T57" fmla="*/ 98 h 196"/>
              <a:gd name="T58" fmla="*/ 260 w 264"/>
              <a:gd name="T59" fmla="*/ 121 h 196"/>
              <a:gd name="T60" fmla="*/ 251 w 264"/>
              <a:gd name="T61" fmla="*/ 142 h 196"/>
              <a:gd name="T62" fmla="*/ 236 w 264"/>
              <a:gd name="T63" fmla="*/ 161 h 196"/>
              <a:gd name="T64" fmla="*/ 215 w 264"/>
              <a:gd name="T65" fmla="*/ 176 h 196"/>
              <a:gd name="T66" fmla="*/ 191 w 264"/>
              <a:gd name="T67" fmla="*/ 188 h 196"/>
              <a:gd name="T68" fmla="*/ 163 w 264"/>
              <a:gd name="T69" fmla="*/ 194 h 196"/>
              <a:gd name="T70" fmla="*/ 132 w 264"/>
              <a:gd name="T71" fmla="*/ 196 h 196"/>
              <a:gd name="T72" fmla="*/ 101 w 264"/>
              <a:gd name="T73" fmla="*/ 194 h 196"/>
              <a:gd name="T74" fmla="*/ 73 w 264"/>
              <a:gd name="T75" fmla="*/ 188 h 196"/>
              <a:gd name="T76" fmla="*/ 49 w 264"/>
              <a:gd name="T77" fmla="*/ 176 h 196"/>
              <a:gd name="T78" fmla="*/ 28 w 264"/>
              <a:gd name="T79" fmla="*/ 161 h 196"/>
              <a:gd name="T80" fmla="*/ 13 w 264"/>
              <a:gd name="T81" fmla="*/ 142 h 196"/>
              <a:gd name="T82" fmla="*/ 4 w 264"/>
              <a:gd name="T83" fmla="*/ 121 h 196"/>
              <a:gd name="T84" fmla="*/ 0 w 264"/>
              <a:gd name="T85" fmla="*/ 98 h 196"/>
              <a:gd name="T86" fmla="*/ 4 w 264"/>
              <a:gd name="T87" fmla="*/ 75 h 196"/>
              <a:gd name="T88" fmla="*/ 13 w 264"/>
              <a:gd name="T89" fmla="*/ 55 h 196"/>
              <a:gd name="T90" fmla="*/ 28 w 264"/>
              <a:gd name="T91" fmla="*/ 35 h 196"/>
              <a:gd name="T92" fmla="*/ 49 w 264"/>
              <a:gd name="T93" fmla="*/ 21 h 196"/>
              <a:gd name="T94" fmla="*/ 73 w 264"/>
              <a:gd name="T95" fmla="*/ 10 h 196"/>
              <a:gd name="T96" fmla="*/ 101 w 264"/>
              <a:gd name="T97" fmla="*/ 2 h 196"/>
              <a:gd name="T98" fmla="*/ 132 w 264"/>
              <a:gd name="T9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4" h="196">
                <a:moveTo>
                  <a:pt x="132" y="65"/>
                </a:moveTo>
                <a:lnTo>
                  <a:pt x="109" y="67"/>
                </a:lnTo>
                <a:lnTo>
                  <a:pt x="91" y="72"/>
                </a:lnTo>
                <a:lnTo>
                  <a:pt x="77" y="80"/>
                </a:lnTo>
                <a:lnTo>
                  <a:pt x="69" y="89"/>
                </a:lnTo>
                <a:lnTo>
                  <a:pt x="65" y="98"/>
                </a:lnTo>
                <a:lnTo>
                  <a:pt x="69" y="107"/>
                </a:lnTo>
                <a:lnTo>
                  <a:pt x="77" y="116"/>
                </a:lnTo>
                <a:lnTo>
                  <a:pt x="91" y="124"/>
                </a:lnTo>
                <a:lnTo>
                  <a:pt x="109" y="129"/>
                </a:lnTo>
                <a:lnTo>
                  <a:pt x="132" y="131"/>
                </a:lnTo>
                <a:lnTo>
                  <a:pt x="154" y="129"/>
                </a:lnTo>
                <a:lnTo>
                  <a:pt x="173" y="124"/>
                </a:lnTo>
                <a:lnTo>
                  <a:pt x="186" y="116"/>
                </a:lnTo>
                <a:lnTo>
                  <a:pt x="195" y="107"/>
                </a:lnTo>
                <a:lnTo>
                  <a:pt x="197" y="98"/>
                </a:lnTo>
                <a:lnTo>
                  <a:pt x="195" y="89"/>
                </a:lnTo>
                <a:lnTo>
                  <a:pt x="186" y="80"/>
                </a:lnTo>
                <a:lnTo>
                  <a:pt x="173" y="72"/>
                </a:lnTo>
                <a:lnTo>
                  <a:pt x="154" y="67"/>
                </a:lnTo>
                <a:lnTo>
                  <a:pt x="132" y="65"/>
                </a:lnTo>
                <a:close/>
                <a:moveTo>
                  <a:pt x="132" y="0"/>
                </a:moveTo>
                <a:lnTo>
                  <a:pt x="163" y="2"/>
                </a:lnTo>
                <a:lnTo>
                  <a:pt x="191" y="10"/>
                </a:lnTo>
                <a:lnTo>
                  <a:pt x="215" y="21"/>
                </a:lnTo>
                <a:lnTo>
                  <a:pt x="236" y="35"/>
                </a:lnTo>
                <a:lnTo>
                  <a:pt x="251" y="55"/>
                </a:lnTo>
                <a:lnTo>
                  <a:pt x="260" y="75"/>
                </a:lnTo>
                <a:lnTo>
                  <a:pt x="264" y="98"/>
                </a:lnTo>
                <a:lnTo>
                  <a:pt x="260" y="121"/>
                </a:lnTo>
                <a:lnTo>
                  <a:pt x="251" y="142"/>
                </a:lnTo>
                <a:lnTo>
                  <a:pt x="236" y="161"/>
                </a:lnTo>
                <a:lnTo>
                  <a:pt x="215" y="176"/>
                </a:lnTo>
                <a:lnTo>
                  <a:pt x="191" y="188"/>
                </a:lnTo>
                <a:lnTo>
                  <a:pt x="163" y="194"/>
                </a:lnTo>
                <a:lnTo>
                  <a:pt x="132" y="196"/>
                </a:lnTo>
                <a:lnTo>
                  <a:pt x="101" y="194"/>
                </a:lnTo>
                <a:lnTo>
                  <a:pt x="73" y="188"/>
                </a:lnTo>
                <a:lnTo>
                  <a:pt x="49" y="176"/>
                </a:lnTo>
                <a:lnTo>
                  <a:pt x="28" y="161"/>
                </a:lnTo>
                <a:lnTo>
                  <a:pt x="13" y="142"/>
                </a:lnTo>
                <a:lnTo>
                  <a:pt x="4" y="121"/>
                </a:lnTo>
                <a:lnTo>
                  <a:pt x="0" y="98"/>
                </a:lnTo>
                <a:lnTo>
                  <a:pt x="4" y="75"/>
                </a:lnTo>
                <a:lnTo>
                  <a:pt x="13" y="55"/>
                </a:lnTo>
                <a:lnTo>
                  <a:pt x="28" y="35"/>
                </a:lnTo>
                <a:lnTo>
                  <a:pt x="49" y="21"/>
                </a:lnTo>
                <a:lnTo>
                  <a:pt x="73" y="10"/>
                </a:lnTo>
                <a:lnTo>
                  <a:pt x="101" y="2"/>
                </a:lnTo>
                <a:lnTo>
                  <a:pt x="13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29"/>
          <p:cNvSpPr>
            <a:spLocks noEditPoints="1"/>
          </p:cNvSpPr>
          <p:nvPr/>
        </p:nvSpPr>
        <p:spPr bwMode="auto">
          <a:xfrm>
            <a:off x="1576388" y="4330700"/>
            <a:ext cx="1325563" cy="1323975"/>
          </a:xfrm>
          <a:custGeom>
            <a:avLst/>
            <a:gdLst>
              <a:gd name="T0" fmla="*/ 1060 w 2504"/>
              <a:gd name="T1" fmla="*/ 81 h 2503"/>
              <a:gd name="T2" fmla="*/ 790 w 2504"/>
              <a:gd name="T3" fmla="*/ 159 h 2503"/>
              <a:gd name="T4" fmla="*/ 551 w 2504"/>
              <a:gd name="T5" fmla="*/ 295 h 2503"/>
              <a:gd name="T6" fmla="*/ 351 w 2504"/>
              <a:gd name="T7" fmla="*/ 480 h 2503"/>
              <a:gd name="T8" fmla="*/ 198 w 2504"/>
              <a:gd name="T9" fmla="*/ 707 h 2503"/>
              <a:gd name="T10" fmla="*/ 99 w 2504"/>
              <a:gd name="T11" fmla="*/ 967 h 2503"/>
              <a:gd name="T12" fmla="*/ 65 w 2504"/>
              <a:gd name="T13" fmla="*/ 1251 h 2503"/>
              <a:gd name="T14" fmla="*/ 99 w 2504"/>
              <a:gd name="T15" fmla="*/ 1536 h 2503"/>
              <a:gd name="T16" fmla="*/ 198 w 2504"/>
              <a:gd name="T17" fmla="*/ 1796 h 2503"/>
              <a:gd name="T18" fmla="*/ 351 w 2504"/>
              <a:gd name="T19" fmla="*/ 2023 h 2503"/>
              <a:gd name="T20" fmla="*/ 551 w 2504"/>
              <a:gd name="T21" fmla="*/ 2209 h 2503"/>
              <a:gd name="T22" fmla="*/ 790 w 2504"/>
              <a:gd name="T23" fmla="*/ 2344 h 2503"/>
              <a:gd name="T24" fmla="*/ 1060 w 2504"/>
              <a:gd name="T25" fmla="*/ 2422 h 2503"/>
              <a:gd name="T26" fmla="*/ 1349 w 2504"/>
              <a:gd name="T27" fmla="*/ 2434 h 2503"/>
              <a:gd name="T28" fmla="*/ 1627 w 2504"/>
              <a:gd name="T29" fmla="*/ 2377 h 2503"/>
              <a:gd name="T30" fmla="*/ 1876 w 2504"/>
              <a:gd name="T31" fmla="*/ 2260 h 2503"/>
              <a:gd name="T32" fmla="*/ 2091 w 2504"/>
              <a:gd name="T33" fmla="*/ 2090 h 2503"/>
              <a:gd name="T34" fmla="*/ 2260 w 2504"/>
              <a:gd name="T35" fmla="*/ 1876 h 2503"/>
              <a:gd name="T36" fmla="*/ 2378 w 2504"/>
              <a:gd name="T37" fmla="*/ 1626 h 2503"/>
              <a:gd name="T38" fmla="*/ 2435 w 2504"/>
              <a:gd name="T39" fmla="*/ 1348 h 2503"/>
              <a:gd name="T40" fmla="*/ 2422 w 2504"/>
              <a:gd name="T41" fmla="*/ 1059 h 2503"/>
              <a:gd name="T42" fmla="*/ 2346 w 2504"/>
              <a:gd name="T43" fmla="*/ 790 h 2503"/>
              <a:gd name="T44" fmla="*/ 2209 w 2504"/>
              <a:gd name="T45" fmla="*/ 552 h 2503"/>
              <a:gd name="T46" fmla="*/ 2023 w 2504"/>
              <a:gd name="T47" fmla="*/ 351 h 2503"/>
              <a:gd name="T48" fmla="*/ 1797 w 2504"/>
              <a:gd name="T49" fmla="*/ 198 h 2503"/>
              <a:gd name="T50" fmla="*/ 1537 w 2504"/>
              <a:gd name="T51" fmla="*/ 101 h 2503"/>
              <a:gd name="T52" fmla="*/ 1252 w 2504"/>
              <a:gd name="T53" fmla="*/ 66 h 2503"/>
              <a:gd name="T54" fmla="*/ 1445 w 2504"/>
              <a:gd name="T55" fmla="*/ 15 h 2503"/>
              <a:gd name="T56" fmla="*/ 1718 w 2504"/>
              <a:gd name="T57" fmla="*/ 89 h 2503"/>
              <a:gd name="T58" fmla="*/ 1961 w 2504"/>
              <a:gd name="T59" fmla="*/ 221 h 2503"/>
              <a:gd name="T60" fmla="*/ 2169 w 2504"/>
              <a:gd name="T61" fmla="*/ 400 h 2503"/>
              <a:gd name="T62" fmla="*/ 2333 w 2504"/>
              <a:gd name="T63" fmla="*/ 620 h 2503"/>
              <a:gd name="T64" fmla="*/ 2447 w 2504"/>
              <a:gd name="T65" fmla="*/ 874 h 2503"/>
              <a:gd name="T66" fmla="*/ 2500 w 2504"/>
              <a:gd name="T67" fmla="*/ 1154 h 2503"/>
              <a:gd name="T68" fmla="*/ 2489 w 2504"/>
              <a:gd name="T69" fmla="*/ 1444 h 2503"/>
              <a:gd name="T70" fmla="*/ 2415 w 2504"/>
              <a:gd name="T71" fmla="*/ 1716 h 2503"/>
              <a:gd name="T72" fmla="*/ 2284 w 2504"/>
              <a:gd name="T73" fmla="*/ 1961 h 2503"/>
              <a:gd name="T74" fmla="*/ 2104 w 2504"/>
              <a:gd name="T75" fmla="*/ 2168 h 2503"/>
              <a:gd name="T76" fmla="*/ 1884 w 2504"/>
              <a:gd name="T77" fmla="*/ 2333 h 2503"/>
              <a:gd name="T78" fmla="*/ 1629 w 2504"/>
              <a:gd name="T79" fmla="*/ 2445 h 2503"/>
              <a:gd name="T80" fmla="*/ 1349 w 2504"/>
              <a:gd name="T81" fmla="*/ 2499 h 2503"/>
              <a:gd name="T82" fmla="*/ 1059 w 2504"/>
              <a:gd name="T83" fmla="*/ 2489 h 2503"/>
              <a:gd name="T84" fmla="*/ 786 w 2504"/>
              <a:gd name="T85" fmla="*/ 2413 h 2503"/>
              <a:gd name="T86" fmla="*/ 542 w 2504"/>
              <a:gd name="T87" fmla="*/ 2283 h 2503"/>
              <a:gd name="T88" fmla="*/ 335 w 2504"/>
              <a:gd name="T89" fmla="*/ 2104 h 2503"/>
              <a:gd name="T90" fmla="*/ 171 w 2504"/>
              <a:gd name="T91" fmla="*/ 1883 h 2503"/>
              <a:gd name="T92" fmla="*/ 57 w 2504"/>
              <a:gd name="T93" fmla="*/ 1628 h 2503"/>
              <a:gd name="T94" fmla="*/ 4 w 2504"/>
              <a:gd name="T95" fmla="*/ 1350 h 2503"/>
              <a:gd name="T96" fmla="*/ 14 w 2504"/>
              <a:gd name="T97" fmla="*/ 1058 h 2503"/>
              <a:gd name="T98" fmla="*/ 89 w 2504"/>
              <a:gd name="T99" fmla="*/ 786 h 2503"/>
              <a:gd name="T100" fmla="*/ 220 w 2504"/>
              <a:gd name="T101" fmla="*/ 543 h 2503"/>
              <a:gd name="T102" fmla="*/ 400 w 2504"/>
              <a:gd name="T103" fmla="*/ 335 h 2503"/>
              <a:gd name="T104" fmla="*/ 620 w 2504"/>
              <a:gd name="T105" fmla="*/ 171 h 2503"/>
              <a:gd name="T106" fmla="*/ 875 w 2504"/>
              <a:gd name="T107" fmla="*/ 57 h 2503"/>
              <a:gd name="T108" fmla="*/ 1153 w 2504"/>
              <a:gd name="T109" fmla="*/ 3 h 2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04" h="2503">
                <a:moveTo>
                  <a:pt x="1252" y="66"/>
                </a:moveTo>
                <a:lnTo>
                  <a:pt x="1155" y="70"/>
                </a:lnTo>
                <a:lnTo>
                  <a:pt x="1060" y="81"/>
                </a:lnTo>
                <a:lnTo>
                  <a:pt x="967" y="101"/>
                </a:lnTo>
                <a:lnTo>
                  <a:pt x="877" y="126"/>
                </a:lnTo>
                <a:lnTo>
                  <a:pt x="790" y="159"/>
                </a:lnTo>
                <a:lnTo>
                  <a:pt x="707" y="198"/>
                </a:lnTo>
                <a:lnTo>
                  <a:pt x="628" y="244"/>
                </a:lnTo>
                <a:lnTo>
                  <a:pt x="551" y="295"/>
                </a:lnTo>
                <a:lnTo>
                  <a:pt x="481" y="351"/>
                </a:lnTo>
                <a:lnTo>
                  <a:pt x="413" y="414"/>
                </a:lnTo>
                <a:lnTo>
                  <a:pt x="351" y="480"/>
                </a:lnTo>
                <a:lnTo>
                  <a:pt x="294" y="552"/>
                </a:lnTo>
                <a:lnTo>
                  <a:pt x="243" y="627"/>
                </a:lnTo>
                <a:lnTo>
                  <a:pt x="198" y="707"/>
                </a:lnTo>
                <a:lnTo>
                  <a:pt x="158" y="790"/>
                </a:lnTo>
                <a:lnTo>
                  <a:pt x="126" y="877"/>
                </a:lnTo>
                <a:lnTo>
                  <a:pt x="99" y="967"/>
                </a:lnTo>
                <a:lnTo>
                  <a:pt x="80" y="1059"/>
                </a:lnTo>
                <a:lnTo>
                  <a:pt x="69" y="1154"/>
                </a:lnTo>
                <a:lnTo>
                  <a:pt x="65" y="1251"/>
                </a:lnTo>
                <a:lnTo>
                  <a:pt x="69" y="1348"/>
                </a:lnTo>
                <a:lnTo>
                  <a:pt x="80" y="1443"/>
                </a:lnTo>
                <a:lnTo>
                  <a:pt x="99" y="1536"/>
                </a:lnTo>
                <a:lnTo>
                  <a:pt x="126" y="1626"/>
                </a:lnTo>
                <a:lnTo>
                  <a:pt x="158" y="1713"/>
                </a:lnTo>
                <a:lnTo>
                  <a:pt x="198" y="1796"/>
                </a:lnTo>
                <a:lnTo>
                  <a:pt x="243" y="1876"/>
                </a:lnTo>
                <a:lnTo>
                  <a:pt x="294" y="1952"/>
                </a:lnTo>
                <a:lnTo>
                  <a:pt x="351" y="2023"/>
                </a:lnTo>
                <a:lnTo>
                  <a:pt x="413" y="2090"/>
                </a:lnTo>
                <a:lnTo>
                  <a:pt x="481" y="2151"/>
                </a:lnTo>
                <a:lnTo>
                  <a:pt x="551" y="2209"/>
                </a:lnTo>
                <a:lnTo>
                  <a:pt x="628" y="2260"/>
                </a:lnTo>
                <a:lnTo>
                  <a:pt x="707" y="2305"/>
                </a:lnTo>
                <a:lnTo>
                  <a:pt x="790" y="2344"/>
                </a:lnTo>
                <a:lnTo>
                  <a:pt x="877" y="2377"/>
                </a:lnTo>
                <a:lnTo>
                  <a:pt x="967" y="2403"/>
                </a:lnTo>
                <a:lnTo>
                  <a:pt x="1060" y="2422"/>
                </a:lnTo>
                <a:lnTo>
                  <a:pt x="1155" y="2434"/>
                </a:lnTo>
                <a:lnTo>
                  <a:pt x="1252" y="2437"/>
                </a:lnTo>
                <a:lnTo>
                  <a:pt x="1349" y="2434"/>
                </a:lnTo>
                <a:lnTo>
                  <a:pt x="1444" y="2422"/>
                </a:lnTo>
                <a:lnTo>
                  <a:pt x="1537" y="2403"/>
                </a:lnTo>
                <a:lnTo>
                  <a:pt x="1627" y="2377"/>
                </a:lnTo>
                <a:lnTo>
                  <a:pt x="1714" y="2344"/>
                </a:lnTo>
                <a:lnTo>
                  <a:pt x="1797" y="2305"/>
                </a:lnTo>
                <a:lnTo>
                  <a:pt x="1876" y="2260"/>
                </a:lnTo>
                <a:lnTo>
                  <a:pt x="1952" y="2209"/>
                </a:lnTo>
                <a:lnTo>
                  <a:pt x="2023" y="2151"/>
                </a:lnTo>
                <a:lnTo>
                  <a:pt x="2091" y="2090"/>
                </a:lnTo>
                <a:lnTo>
                  <a:pt x="2152" y="2023"/>
                </a:lnTo>
                <a:lnTo>
                  <a:pt x="2209" y="1952"/>
                </a:lnTo>
                <a:lnTo>
                  <a:pt x="2260" y="1876"/>
                </a:lnTo>
                <a:lnTo>
                  <a:pt x="2306" y="1796"/>
                </a:lnTo>
                <a:lnTo>
                  <a:pt x="2346" y="1713"/>
                </a:lnTo>
                <a:lnTo>
                  <a:pt x="2378" y="1626"/>
                </a:lnTo>
                <a:lnTo>
                  <a:pt x="2404" y="1536"/>
                </a:lnTo>
                <a:lnTo>
                  <a:pt x="2422" y="1443"/>
                </a:lnTo>
                <a:lnTo>
                  <a:pt x="2435" y="1348"/>
                </a:lnTo>
                <a:lnTo>
                  <a:pt x="2439" y="1251"/>
                </a:lnTo>
                <a:lnTo>
                  <a:pt x="2435" y="1154"/>
                </a:lnTo>
                <a:lnTo>
                  <a:pt x="2422" y="1059"/>
                </a:lnTo>
                <a:lnTo>
                  <a:pt x="2404" y="967"/>
                </a:lnTo>
                <a:lnTo>
                  <a:pt x="2378" y="877"/>
                </a:lnTo>
                <a:lnTo>
                  <a:pt x="2346" y="790"/>
                </a:lnTo>
                <a:lnTo>
                  <a:pt x="2306" y="707"/>
                </a:lnTo>
                <a:lnTo>
                  <a:pt x="2260" y="627"/>
                </a:lnTo>
                <a:lnTo>
                  <a:pt x="2209" y="552"/>
                </a:lnTo>
                <a:lnTo>
                  <a:pt x="2152" y="480"/>
                </a:lnTo>
                <a:lnTo>
                  <a:pt x="2091" y="414"/>
                </a:lnTo>
                <a:lnTo>
                  <a:pt x="2023" y="351"/>
                </a:lnTo>
                <a:lnTo>
                  <a:pt x="1952" y="295"/>
                </a:lnTo>
                <a:lnTo>
                  <a:pt x="1876" y="244"/>
                </a:lnTo>
                <a:lnTo>
                  <a:pt x="1797" y="198"/>
                </a:lnTo>
                <a:lnTo>
                  <a:pt x="1714" y="159"/>
                </a:lnTo>
                <a:lnTo>
                  <a:pt x="1627" y="126"/>
                </a:lnTo>
                <a:lnTo>
                  <a:pt x="1537" y="101"/>
                </a:lnTo>
                <a:lnTo>
                  <a:pt x="1444" y="81"/>
                </a:lnTo>
                <a:lnTo>
                  <a:pt x="1349" y="70"/>
                </a:lnTo>
                <a:lnTo>
                  <a:pt x="1252" y="66"/>
                </a:lnTo>
                <a:close/>
                <a:moveTo>
                  <a:pt x="1252" y="0"/>
                </a:moveTo>
                <a:lnTo>
                  <a:pt x="1349" y="3"/>
                </a:lnTo>
                <a:lnTo>
                  <a:pt x="1445" y="15"/>
                </a:lnTo>
                <a:lnTo>
                  <a:pt x="1538" y="33"/>
                </a:lnTo>
                <a:lnTo>
                  <a:pt x="1629" y="57"/>
                </a:lnTo>
                <a:lnTo>
                  <a:pt x="1718" y="89"/>
                </a:lnTo>
                <a:lnTo>
                  <a:pt x="1802" y="127"/>
                </a:lnTo>
                <a:lnTo>
                  <a:pt x="1884" y="171"/>
                </a:lnTo>
                <a:lnTo>
                  <a:pt x="1961" y="221"/>
                </a:lnTo>
                <a:lnTo>
                  <a:pt x="2035" y="274"/>
                </a:lnTo>
                <a:lnTo>
                  <a:pt x="2104" y="335"/>
                </a:lnTo>
                <a:lnTo>
                  <a:pt x="2169" y="400"/>
                </a:lnTo>
                <a:lnTo>
                  <a:pt x="2229" y="469"/>
                </a:lnTo>
                <a:lnTo>
                  <a:pt x="2284" y="543"/>
                </a:lnTo>
                <a:lnTo>
                  <a:pt x="2333" y="620"/>
                </a:lnTo>
                <a:lnTo>
                  <a:pt x="2376" y="701"/>
                </a:lnTo>
                <a:lnTo>
                  <a:pt x="2415" y="786"/>
                </a:lnTo>
                <a:lnTo>
                  <a:pt x="2447" y="874"/>
                </a:lnTo>
                <a:lnTo>
                  <a:pt x="2471" y="965"/>
                </a:lnTo>
                <a:lnTo>
                  <a:pt x="2489" y="1058"/>
                </a:lnTo>
                <a:lnTo>
                  <a:pt x="2500" y="1154"/>
                </a:lnTo>
                <a:lnTo>
                  <a:pt x="2504" y="1251"/>
                </a:lnTo>
                <a:lnTo>
                  <a:pt x="2500" y="1350"/>
                </a:lnTo>
                <a:lnTo>
                  <a:pt x="2489" y="1444"/>
                </a:lnTo>
                <a:lnTo>
                  <a:pt x="2471" y="1538"/>
                </a:lnTo>
                <a:lnTo>
                  <a:pt x="2447" y="1628"/>
                </a:lnTo>
                <a:lnTo>
                  <a:pt x="2415" y="1716"/>
                </a:lnTo>
                <a:lnTo>
                  <a:pt x="2376" y="1801"/>
                </a:lnTo>
                <a:lnTo>
                  <a:pt x="2333" y="1883"/>
                </a:lnTo>
                <a:lnTo>
                  <a:pt x="2284" y="1961"/>
                </a:lnTo>
                <a:lnTo>
                  <a:pt x="2229" y="2034"/>
                </a:lnTo>
                <a:lnTo>
                  <a:pt x="2169" y="2104"/>
                </a:lnTo>
                <a:lnTo>
                  <a:pt x="2104" y="2168"/>
                </a:lnTo>
                <a:lnTo>
                  <a:pt x="2035" y="2228"/>
                </a:lnTo>
                <a:lnTo>
                  <a:pt x="1961" y="2283"/>
                </a:lnTo>
                <a:lnTo>
                  <a:pt x="1884" y="2333"/>
                </a:lnTo>
                <a:lnTo>
                  <a:pt x="1802" y="2376"/>
                </a:lnTo>
                <a:lnTo>
                  <a:pt x="1718" y="2413"/>
                </a:lnTo>
                <a:lnTo>
                  <a:pt x="1629" y="2445"/>
                </a:lnTo>
                <a:lnTo>
                  <a:pt x="1538" y="2471"/>
                </a:lnTo>
                <a:lnTo>
                  <a:pt x="1445" y="2489"/>
                </a:lnTo>
                <a:lnTo>
                  <a:pt x="1349" y="2499"/>
                </a:lnTo>
                <a:lnTo>
                  <a:pt x="1252" y="2503"/>
                </a:lnTo>
                <a:lnTo>
                  <a:pt x="1153" y="2499"/>
                </a:lnTo>
                <a:lnTo>
                  <a:pt x="1059" y="2489"/>
                </a:lnTo>
                <a:lnTo>
                  <a:pt x="965" y="2471"/>
                </a:lnTo>
                <a:lnTo>
                  <a:pt x="875" y="2445"/>
                </a:lnTo>
                <a:lnTo>
                  <a:pt x="786" y="2413"/>
                </a:lnTo>
                <a:lnTo>
                  <a:pt x="702" y="2376"/>
                </a:lnTo>
                <a:lnTo>
                  <a:pt x="620" y="2333"/>
                </a:lnTo>
                <a:lnTo>
                  <a:pt x="542" y="2283"/>
                </a:lnTo>
                <a:lnTo>
                  <a:pt x="469" y="2228"/>
                </a:lnTo>
                <a:lnTo>
                  <a:pt x="400" y="2168"/>
                </a:lnTo>
                <a:lnTo>
                  <a:pt x="335" y="2104"/>
                </a:lnTo>
                <a:lnTo>
                  <a:pt x="275" y="2034"/>
                </a:lnTo>
                <a:lnTo>
                  <a:pt x="220" y="1961"/>
                </a:lnTo>
                <a:lnTo>
                  <a:pt x="171" y="1883"/>
                </a:lnTo>
                <a:lnTo>
                  <a:pt x="126" y="1801"/>
                </a:lnTo>
                <a:lnTo>
                  <a:pt x="89" y="1716"/>
                </a:lnTo>
                <a:lnTo>
                  <a:pt x="57" y="1628"/>
                </a:lnTo>
                <a:lnTo>
                  <a:pt x="33" y="1538"/>
                </a:lnTo>
                <a:lnTo>
                  <a:pt x="14" y="1444"/>
                </a:lnTo>
                <a:lnTo>
                  <a:pt x="4" y="1350"/>
                </a:lnTo>
                <a:lnTo>
                  <a:pt x="0" y="1251"/>
                </a:lnTo>
                <a:lnTo>
                  <a:pt x="4" y="1154"/>
                </a:lnTo>
                <a:lnTo>
                  <a:pt x="14" y="1058"/>
                </a:lnTo>
                <a:lnTo>
                  <a:pt x="33" y="965"/>
                </a:lnTo>
                <a:lnTo>
                  <a:pt x="57" y="874"/>
                </a:lnTo>
                <a:lnTo>
                  <a:pt x="89" y="786"/>
                </a:lnTo>
                <a:lnTo>
                  <a:pt x="126" y="701"/>
                </a:lnTo>
                <a:lnTo>
                  <a:pt x="171" y="620"/>
                </a:lnTo>
                <a:lnTo>
                  <a:pt x="220" y="543"/>
                </a:lnTo>
                <a:lnTo>
                  <a:pt x="275" y="469"/>
                </a:lnTo>
                <a:lnTo>
                  <a:pt x="335" y="400"/>
                </a:lnTo>
                <a:lnTo>
                  <a:pt x="400" y="335"/>
                </a:lnTo>
                <a:lnTo>
                  <a:pt x="469" y="274"/>
                </a:lnTo>
                <a:lnTo>
                  <a:pt x="542" y="221"/>
                </a:lnTo>
                <a:lnTo>
                  <a:pt x="620" y="171"/>
                </a:lnTo>
                <a:lnTo>
                  <a:pt x="702" y="127"/>
                </a:lnTo>
                <a:lnTo>
                  <a:pt x="786" y="89"/>
                </a:lnTo>
                <a:lnTo>
                  <a:pt x="875" y="57"/>
                </a:lnTo>
                <a:lnTo>
                  <a:pt x="965" y="33"/>
                </a:lnTo>
                <a:lnTo>
                  <a:pt x="1059" y="15"/>
                </a:lnTo>
                <a:lnTo>
                  <a:pt x="1153" y="3"/>
                </a:lnTo>
                <a:lnTo>
                  <a:pt x="1252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30"/>
          <p:cNvSpPr>
            <a:spLocks noEditPoints="1"/>
          </p:cNvSpPr>
          <p:nvPr/>
        </p:nvSpPr>
        <p:spPr bwMode="auto">
          <a:xfrm>
            <a:off x="1995488" y="4505325"/>
            <a:ext cx="314325" cy="312738"/>
          </a:xfrm>
          <a:custGeom>
            <a:avLst/>
            <a:gdLst>
              <a:gd name="T0" fmla="*/ 256 w 594"/>
              <a:gd name="T1" fmla="*/ 69 h 592"/>
              <a:gd name="T2" fmla="*/ 181 w 594"/>
              <a:gd name="T3" fmla="*/ 98 h 592"/>
              <a:gd name="T4" fmla="*/ 120 w 594"/>
              <a:gd name="T5" fmla="*/ 147 h 592"/>
              <a:gd name="T6" fmla="*/ 81 w 594"/>
              <a:gd name="T7" fmla="*/ 217 h 592"/>
              <a:gd name="T8" fmla="*/ 67 w 594"/>
              <a:gd name="T9" fmla="*/ 296 h 592"/>
              <a:gd name="T10" fmla="*/ 81 w 594"/>
              <a:gd name="T11" fmla="*/ 376 h 592"/>
              <a:gd name="T12" fmla="*/ 120 w 594"/>
              <a:gd name="T13" fmla="*/ 445 h 592"/>
              <a:gd name="T14" fmla="*/ 181 w 594"/>
              <a:gd name="T15" fmla="*/ 495 h 592"/>
              <a:gd name="T16" fmla="*/ 256 w 594"/>
              <a:gd name="T17" fmla="*/ 523 h 592"/>
              <a:gd name="T18" fmla="*/ 338 w 594"/>
              <a:gd name="T19" fmla="*/ 523 h 592"/>
              <a:gd name="T20" fmla="*/ 413 w 594"/>
              <a:gd name="T21" fmla="*/ 495 h 592"/>
              <a:gd name="T22" fmla="*/ 473 w 594"/>
              <a:gd name="T23" fmla="*/ 445 h 592"/>
              <a:gd name="T24" fmla="*/ 513 w 594"/>
              <a:gd name="T25" fmla="*/ 376 h 592"/>
              <a:gd name="T26" fmla="*/ 527 w 594"/>
              <a:gd name="T27" fmla="*/ 296 h 592"/>
              <a:gd name="T28" fmla="*/ 513 w 594"/>
              <a:gd name="T29" fmla="*/ 217 h 592"/>
              <a:gd name="T30" fmla="*/ 473 w 594"/>
              <a:gd name="T31" fmla="*/ 147 h 592"/>
              <a:gd name="T32" fmla="*/ 413 w 594"/>
              <a:gd name="T33" fmla="*/ 98 h 592"/>
              <a:gd name="T34" fmla="*/ 338 w 594"/>
              <a:gd name="T35" fmla="*/ 69 h 592"/>
              <a:gd name="T36" fmla="*/ 297 w 594"/>
              <a:gd name="T37" fmla="*/ 0 h 592"/>
              <a:gd name="T38" fmla="*/ 390 w 594"/>
              <a:gd name="T39" fmla="*/ 15 h 592"/>
              <a:gd name="T40" fmla="*/ 472 w 594"/>
              <a:gd name="T41" fmla="*/ 57 h 592"/>
              <a:gd name="T42" fmla="*/ 536 w 594"/>
              <a:gd name="T43" fmla="*/ 122 h 592"/>
              <a:gd name="T44" fmla="*/ 578 w 594"/>
              <a:gd name="T45" fmla="*/ 202 h 592"/>
              <a:gd name="T46" fmla="*/ 594 w 594"/>
              <a:gd name="T47" fmla="*/ 296 h 592"/>
              <a:gd name="T48" fmla="*/ 578 w 594"/>
              <a:gd name="T49" fmla="*/ 390 h 592"/>
              <a:gd name="T50" fmla="*/ 536 w 594"/>
              <a:gd name="T51" fmla="*/ 471 h 592"/>
              <a:gd name="T52" fmla="*/ 472 w 594"/>
              <a:gd name="T53" fmla="*/ 536 h 592"/>
              <a:gd name="T54" fmla="*/ 390 w 594"/>
              <a:gd name="T55" fmla="*/ 578 h 592"/>
              <a:gd name="T56" fmla="*/ 297 w 594"/>
              <a:gd name="T57" fmla="*/ 592 h 592"/>
              <a:gd name="T58" fmla="*/ 204 w 594"/>
              <a:gd name="T59" fmla="*/ 578 h 592"/>
              <a:gd name="T60" fmla="*/ 122 w 594"/>
              <a:gd name="T61" fmla="*/ 536 h 592"/>
              <a:gd name="T62" fmla="*/ 58 w 594"/>
              <a:gd name="T63" fmla="*/ 471 h 592"/>
              <a:gd name="T64" fmla="*/ 16 w 594"/>
              <a:gd name="T65" fmla="*/ 390 h 592"/>
              <a:gd name="T66" fmla="*/ 0 w 594"/>
              <a:gd name="T67" fmla="*/ 296 h 592"/>
              <a:gd name="T68" fmla="*/ 16 w 594"/>
              <a:gd name="T69" fmla="*/ 202 h 592"/>
              <a:gd name="T70" fmla="*/ 58 w 594"/>
              <a:gd name="T71" fmla="*/ 122 h 592"/>
              <a:gd name="T72" fmla="*/ 122 w 594"/>
              <a:gd name="T73" fmla="*/ 57 h 592"/>
              <a:gd name="T74" fmla="*/ 204 w 594"/>
              <a:gd name="T75" fmla="*/ 15 h 592"/>
              <a:gd name="T76" fmla="*/ 297 w 594"/>
              <a:gd name="T77" fmla="*/ 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94" h="592">
                <a:moveTo>
                  <a:pt x="297" y="66"/>
                </a:moveTo>
                <a:lnTo>
                  <a:pt x="256" y="69"/>
                </a:lnTo>
                <a:lnTo>
                  <a:pt x="216" y="80"/>
                </a:lnTo>
                <a:lnTo>
                  <a:pt x="181" y="98"/>
                </a:lnTo>
                <a:lnTo>
                  <a:pt x="149" y="121"/>
                </a:lnTo>
                <a:lnTo>
                  <a:pt x="120" y="147"/>
                </a:lnTo>
                <a:lnTo>
                  <a:pt x="97" y="181"/>
                </a:lnTo>
                <a:lnTo>
                  <a:pt x="81" y="217"/>
                </a:lnTo>
                <a:lnTo>
                  <a:pt x="69" y="255"/>
                </a:lnTo>
                <a:lnTo>
                  <a:pt x="67" y="296"/>
                </a:lnTo>
                <a:lnTo>
                  <a:pt x="69" y="338"/>
                </a:lnTo>
                <a:lnTo>
                  <a:pt x="81" y="376"/>
                </a:lnTo>
                <a:lnTo>
                  <a:pt x="97" y="412"/>
                </a:lnTo>
                <a:lnTo>
                  <a:pt x="120" y="445"/>
                </a:lnTo>
                <a:lnTo>
                  <a:pt x="149" y="472"/>
                </a:lnTo>
                <a:lnTo>
                  <a:pt x="181" y="495"/>
                </a:lnTo>
                <a:lnTo>
                  <a:pt x="216" y="513"/>
                </a:lnTo>
                <a:lnTo>
                  <a:pt x="256" y="523"/>
                </a:lnTo>
                <a:lnTo>
                  <a:pt x="297" y="527"/>
                </a:lnTo>
                <a:lnTo>
                  <a:pt x="338" y="523"/>
                </a:lnTo>
                <a:lnTo>
                  <a:pt x="378" y="513"/>
                </a:lnTo>
                <a:lnTo>
                  <a:pt x="413" y="495"/>
                </a:lnTo>
                <a:lnTo>
                  <a:pt x="445" y="472"/>
                </a:lnTo>
                <a:lnTo>
                  <a:pt x="473" y="445"/>
                </a:lnTo>
                <a:lnTo>
                  <a:pt x="496" y="412"/>
                </a:lnTo>
                <a:lnTo>
                  <a:pt x="513" y="376"/>
                </a:lnTo>
                <a:lnTo>
                  <a:pt x="523" y="338"/>
                </a:lnTo>
                <a:lnTo>
                  <a:pt x="527" y="296"/>
                </a:lnTo>
                <a:lnTo>
                  <a:pt x="523" y="255"/>
                </a:lnTo>
                <a:lnTo>
                  <a:pt x="513" y="217"/>
                </a:lnTo>
                <a:lnTo>
                  <a:pt x="496" y="181"/>
                </a:lnTo>
                <a:lnTo>
                  <a:pt x="473" y="147"/>
                </a:lnTo>
                <a:lnTo>
                  <a:pt x="445" y="121"/>
                </a:lnTo>
                <a:lnTo>
                  <a:pt x="413" y="98"/>
                </a:lnTo>
                <a:lnTo>
                  <a:pt x="378" y="80"/>
                </a:lnTo>
                <a:lnTo>
                  <a:pt x="338" y="69"/>
                </a:lnTo>
                <a:lnTo>
                  <a:pt x="297" y="66"/>
                </a:lnTo>
                <a:close/>
                <a:moveTo>
                  <a:pt x="297" y="0"/>
                </a:moveTo>
                <a:lnTo>
                  <a:pt x="346" y="4"/>
                </a:lnTo>
                <a:lnTo>
                  <a:pt x="390" y="15"/>
                </a:lnTo>
                <a:lnTo>
                  <a:pt x="433" y="34"/>
                </a:lnTo>
                <a:lnTo>
                  <a:pt x="472" y="57"/>
                </a:lnTo>
                <a:lnTo>
                  <a:pt x="507" y="87"/>
                </a:lnTo>
                <a:lnTo>
                  <a:pt x="536" y="122"/>
                </a:lnTo>
                <a:lnTo>
                  <a:pt x="560" y="160"/>
                </a:lnTo>
                <a:lnTo>
                  <a:pt x="578" y="202"/>
                </a:lnTo>
                <a:lnTo>
                  <a:pt x="590" y="248"/>
                </a:lnTo>
                <a:lnTo>
                  <a:pt x="594" y="296"/>
                </a:lnTo>
                <a:lnTo>
                  <a:pt x="590" y="344"/>
                </a:lnTo>
                <a:lnTo>
                  <a:pt x="578" y="390"/>
                </a:lnTo>
                <a:lnTo>
                  <a:pt x="560" y="433"/>
                </a:lnTo>
                <a:lnTo>
                  <a:pt x="536" y="471"/>
                </a:lnTo>
                <a:lnTo>
                  <a:pt x="507" y="505"/>
                </a:lnTo>
                <a:lnTo>
                  <a:pt x="472" y="536"/>
                </a:lnTo>
                <a:lnTo>
                  <a:pt x="433" y="559"/>
                </a:lnTo>
                <a:lnTo>
                  <a:pt x="390" y="578"/>
                </a:lnTo>
                <a:lnTo>
                  <a:pt x="346" y="589"/>
                </a:lnTo>
                <a:lnTo>
                  <a:pt x="297" y="592"/>
                </a:lnTo>
                <a:lnTo>
                  <a:pt x="248" y="589"/>
                </a:lnTo>
                <a:lnTo>
                  <a:pt x="204" y="578"/>
                </a:lnTo>
                <a:lnTo>
                  <a:pt x="160" y="559"/>
                </a:lnTo>
                <a:lnTo>
                  <a:pt x="122" y="536"/>
                </a:lnTo>
                <a:lnTo>
                  <a:pt x="87" y="505"/>
                </a:lnTo>
                <a:lnTo>
                  <a:pt x="58" y="471"/>
                </a:lnTo>
                <a:lnTo>
                  <a:pt x="33" y="433"/>
                </a:lnTo>
                <a:lnTo>
                  <a:pt x="16" y="390"/>
                </a:lnTo>
                <a:lnTo>
                  <a:pt x="4" y="344"/>
                </a:lnTo>
                <a:lnTo>
                  <a:pt x="0" y="296"/>
                </a:lnTo>
                <a:lnTo>
                  <a:pt x="4" y="248"/>
                </a:lnTo>
                <a:lnTo>
                  <a:pt x="16" y="202"/>
                </a:lnTo>
                <a:lnTo>
                  <a:pt x="33" y="160"/>
                </a:lnTo>
                <a:lnTo>
                  <a:pt x="58" y="122"/>
                </a:lnTo>
                <a:lnTo>
                  <a:pt x="87" y="87"/>
                </a:lnTo>
                <a:lnTo>
                  <a:pt x="122" y="57"/>
                </a:lnTo>
                <a:lnTo>
                  <a:pt x="160" y="34"/>
                </a:lnTo>
                <a:lnTo>
                  <a:pt x="204" y="15"/>
                </a:lnTo>
                <a:lnTo>
                  <a:pt x="248" y="4"/>
                </a:lnTo>
                <a:lnTo>
                  <a:pt x="29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31"/>
          <p:cNvSpPr>
            <a:spLocks noEditPoints="1"/>
          </p:cNvSpPr>
          <p:nvPr/>
        </p:nvSpPr>
        <p:spPr bwMode="auto">
          <a:xfrm>
            <a:off x="2552700" y="4783138"/>
            <a:ext cx="104775" cy="104775"/>
          </a:xfrm>
          <a:custGeom>
            <a:avLst/>
            <a:gdLst>
              <a:gd name="T0" fmla="*/ 99 w 197"/>
              <a:gd name="T1" fmla="*/ 67 h 198"/>
              <a:gd name="T2" fmla="*/ 86 w 197"/>
              <a:gd name="T3" fmla="*/ 69 h 198"/>
              <a:gd name="T4" fmla="*/ 76 w 197"/>
              <a:gd name="T5" fmla="*/ 76 h 198"/>
              <a:gd name="T6" fmla="*/ 68 w 197"/>
              <a:gd name="T7" fmla="*/ 86 h 198"/>
              <a:gd name="T8" fmla="*/ 66 w 197"/>
              <a:gd name="T9" fmla="*/ 99 h 198"/>
              <a:gd name="T10" fmla="*/ 68 w 197"/>
              <a:gd name="T11" fmla="*/ 111 h 198"/>
              <a:gd name="T12" fmla="*/ 76 w 197"/>
              <a:gd name="T13" fmla="*/ 122 h 198"/>
              <a:gd name="T14" fmla="*/ 86 w 197"/>
              <a:gd name="T15" fmla="*/ 129 h 198"/>
              <a:gd name="T16" fmla="*/ 99 w 197"/>
              <a:gd name="T17" fmla="*/ 132 h 198"/>
              <a:gd name="T18" fmla="*/ 112 w 197"/>
              <a:gd name="T19" fmla="*/ 129 h 198"/>
              <a:gd name="T20" fmla="*/ 122 w 197"/>
              <a:gd name="T21" fmla="*/ 122 h 198"/>
              <a:gd name="T22" fmla="*/ 130 w 197"/>
              <a:gd name="T23" fmla="*/ 111 h 198"/>
              <a:gd name="T24" fmla="*/ 132 w 197"/>
              <a:gd name="T25" fmla="*/ 99 h 198"/>
              <a:gd name="T26" fmla="*/ 130 w 197"/>
              <a:gd name="T27" fmla="*/ 86 h 198"/>
              <a:gd name="T28" fmla="*/ 122 w 197"/>
              <a:gd name="T29" fmla="*/ 76 h 198"/>
              <a:gd name="T30" fmla="*/ 112 w 197"/>
              <a:gd name="T31" fmla="*/ 69 h 198"/>
              <a:gd name="T32" fmla="*/ 99 w 197"/>
              <a:gd name="T33" fmla="*/ 67 h 198"/>
              <a:gd name="T34" fmla="*/ 99 w 197"/>
              <a:gd name="T35" fmla="*/ 0 h 198"/>
              <a:gd name="T36" fmla="*/ 126 w 197"/>
              <a:gd name="T37" fmla="*/ 4 h 198"/>
              <a:gd name="T38" fmla="*/ 149 w 197"/>
              <a:gd name="T39" fmla="*/ 14 h 198"/>
              <a:gd name="T40" fmla="*/ 169 w 197"/>
              <a:gd name="T41" fmla="*/ 30 h 198"/>
              <a:gd name="T42" fmla="*/ 185 w 197"/>
              <a:gd name="T43" fmla="*/ 49 h 198"/>
              <a:gd name="T44" fmla="*/ 195 w 197"/>
              <a:gd name="T45" fmla="*/ 73 h 198"/>
              <a:gd name="T46" fmla="*/ 197 w 197"/>
              <a:gd name="T47" fmla="*/ 99 h 198"/>
              <a:gd name="T48" fmla="*/ 195 w 197"/>
              <a:gd name="T49" fmla="*/ 125 h 198"/>
              <a:gd name="T50" fmla="*/ 185 w 197"/>
              <a:gd name="T51" fmla="*/ 148 h 198"/>
              <a:gd name="T52" fmla="*/ 169 w 197"/>
              <a:gd name="T53" fmla="*/ 169 h 198"/>
              <a:gd name="T54" fmla="*/ 149 w 197"/>
              <a:gd name="T55" fmla="*/ 184 h 198"/>
              <a:gd name="T56" fmla="*/ 126 w 197"/>
              <a:gd name="T57" fmla="*/ 194 h 198"/>
              <a:gd name="T58" fmla="*/ 99 w 197"/>
              <a:gd name="T59" fmla="*/ 198 h 198"/>
              <a:gd name="T60" fmla="*/ 73 w 197"/>
              <a:gd name="T61" fmla="*/ 194 h 198"/>
              <a:gd name="T62" fmla="*/ 49 w 197"/>
              <a:gd name="T63" fmla="*/ 184 h 198"/>
              <a:gd name="T64" fmla="*/ 29 w 197"/>
              <a:gd name="T65" fmla="*/ 169 h 198"/>
              <a:gd name="T66" fmla="*/ 13 w 197"/>
              <a:gd name="T67" fmla="*/ 148 h 198"/>
              <a:gd name="T68" fmla="*/ 4 w 197"/>
              <a:gd name="T69" fmla="*/ 125 h 198"/>
              <a:gd name="T70" fmla="*/ 0 w 197"/>
              <a:gd name="T71" fmla="*/ 99 h 198"/>
              <a:gd name="T72" fmla="*/ 4 w 197"/>
              <a:gd name="T73" fmla="*/ 73 h 198"/>
              <a:gd name="T74" fmla="*/ 13 w 197"/>
              <a:gd name="T75" fmla="*/ 49 h 198"/>
              <a:gd name="T76" fmla="*/ 29 w 197"/>
              <a:gd name="T77" fmla="*/ 30 h 198"/>
              <a:gd name="T78" fmla="*/ 49 w 197"/>
              <a:gd name="T79" fmla="*/ 14 h 198"/>
              <a:gd name="T80" fmla="*/ 73 w 197"/>
              <a:gd name="T81" fmla="*/ 4 h 198"/>
              <a:gd name="T82" fmla="*/ 99 w 197"/>
              <a:gd name="T8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7" h="198">
                <a:moveTo>
                  <a:pt x="99" y="67"/>
                </a:moveTo>
                <a:lnTo>
                  <a:pt x="86" y="69"/>
                </a:lnTo>
                <a:lnTo>
                  <a:pt x="76" y="76"/>
                </a:lnTo>
                <a:lnTo>
                  <a:pt x="68" y="86"/>
                </a:lnTo>
                <a:lnTo>
                  <a:pt x="66" y="99"/>
                </a:lnTo>
                <a:lnTo>
                  <a:pt x="68" y="111"/>
                </a:lnTo>
                <a:lnTo>
                  <a:pt x="76" y="122"/>
                </a:lnTo>
                <a:lnTo>
                  <a:pt x="86" y="129"/>
                </a:lnTo>
                <a:lnTo>
                  <a:pt x="99" y="132"/>
                </a:lnTo>
                <a:lnTo>
                  <a:pt x="112" y="129"/>
                </a:lnTo>
                <a:lnTo>
                  <a:pt x="122" y="122"/>
                </a:lnTo>
                <a:lnTo>
                  <a:pt x="130" y="111"/>
                </a:lnTo>
                <a:lnTo>
                  <a:pt x="132" y="99"/>
                </a:lnTo>
                <a:lnTo>
                  <a:pt x="130" y="86"/>
                </a:lnTo>
                <a:lnTo>
                  <a:pt x="122" y="76"/>
                </a:lnTo>
                <a:lnTo>
                  <a:pt x="112" y="69"/>
                </a:lnTo>
                <a:lnTo>
                  <a:pt x="99" y="67"/>
                </a:lnTo>
                <a:close/>
                <a:moveTo>
                  <a:pt x="99" y="0"/>
                </a:moveTo>
                <a:lnTo>
                  <a:pt x="126" y="4"/>
                </a:lnTo>
                <a:lnTo>
                  <a:pt x="149" y="14"/>
                </a:lnTo>
                <a:lnTo>
                  <a:pt x="169" y="30"/>
                </a:lnTo>
                <a:lnTo>
                  <a:pt x="185" y="49"/>
                </a:lnTo>
                <a:lnTo>
                  <a:pt x="195" y="73"/>
                </a:lnTo>
                <a:lnTo>
                  <a:pt x="197" y="99"/>
                </a:lnTo>
                <a:lnTo>
                  <a:pt x="195" y="125"/>
                </a:lnTo>
                <a:lnTo>
                  <a:pt x="185" y="148"/>
                </a:lnTo>
                <a:lnTo>
                  <a:pt x="169" y="169"/>
                </a:lnTo>
                <a:lnTo>
                  <a:pt x="149" y="184"/>
                </a:lnTo>
                <a:lnTo>
                  <a:pt x="126" y="194"/>
                </a:lnTo>
                <a:lnTo>
                  <a:pt x="99" y="198"/>
                </a:lnTo>
                <a:lnTo>
                  <a:pt x="73" y="194"/>
                </a:lnTo>
                <a:lnTo>
                  <a:pt x="49" y="184"/>
                </a:lnTo>
                <a:lnTo>
                  <a:pt x="29" y="169"/>
                </a:lnTo>
                <a:lnTo>
                  <a:pt x="13" y="148"/>
                </a:lnTo>
                <a:lnTo>
                  <a:pt x="4" y="125"/>
                </a:lnTo>
                <a:lnTo>
                  <a:pt x="0" y="99"/>
                </a:lnTo>
                <a:lnTo>
                  <a:pt x="4" y="73"/>
                </a:lnTo>
                <a:lnTo>
                  <a:pt x="13" y="49"/>
                </a:lnTo>
                <a:lnTo>
                  <a:pt x="29" y="30"/>
                </a:lnTo>
                <a:lnTo>
                  <a:pt x="49" y="14"/>
                </a:lnTo>
                <a:lnTo>
                  <a:pt x="73" y="4"/>
                </a:lnTo>
                <a:lnTo>
                  <a:pt x="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32"/>
          <p:cNvSpPr>
            <a:spLocks noEditPoints="1"/>
          </p:cNvSpPr>
          <p:nvPr/>
        </p:nvSpPr>
        <p:spPr bwMode="auto">
          <a:xfrm>
            <a:off x="2100263" y="5341938"/>
            <a:ext cx="139700" cy="139700"/>
          </a:xfrm>
          <a:custGeom>
            <a:avLst/>
            <a:gdLst>
              <a:gd name="T0" fmla="*/ 132 w 264"/>
              <a:gd name="T1" fmla="*/ 65 h 263"/>
              <a:gd name="T2" fmla="*/ 112 w 264"/>
              <a:gd name="T3" fmla="*/ 69 h 263"/>
              <a:gd name="T4" fmla="*/ 93 w 264"/>
              <a:gd name="T5" fmla="*/ 78 h 263"/>
              <a:gd name="T6" fmla="*/ 78 w 264"/>
              <a:gd name="T7" fmla="*/ 92 h 263"/>
              <a:gd name="T8" fmla="*/ 70 w 264"/>
              <a:gd name="T9" fmla="*/ 110 h 263"/>
              <a:gd name="T10" fmla="*/ 66 w 264"/>
              <a:gd name="T11" fmla="*/ 131 h 263"/>
              <a:gd name="T12" fmla="*/ 70 w 264"/>
              <a:gd name="T13" fmla="*/ 152 h 263"/>
              <a:gd name="T14" fmla="*/ 78 w 264"/>
              <a:gd name="T15" fmla="*/ 170 h 263"/>
              <a:gd name="T16" fmla="*/ 93 w 264"/>
              <a:gd name="T17" fmla="*/ 184 h 263"/>
              <a:gd name="T18" fmla="*/ 112 w 264"/>
              <a:gd name="T19" fmla="*/ 194 h 263"/>
              <a:gd name="T20" fmla="*/ 132 w 264"/>
              <a:gd name="T21" fmla="*/ 197 h 263"/>
              <a:gd name="T22" fmla="*/ 153 w 264"/>
              <a:gd name="T23" fmla="*/ 194 h 263"/>
              <a:gd name="T24" fmla="*/ 171 w 264"/>
              <a:gd name="T25" fmla="*/ 184 h 263"/>
              <a:gd name="T26" fmla="*/ 185 w 264"/>
              <a:gd name="T27" fmla="*/ 170 h 263"/>
              <a:gd name="T28" fmla="*/ 195 w 264"/>
              <a:gd name="T29" fmla="*/ 152 h 263"/>
              <a:gd name="T30" fmla="*/ 197 w 264"/>
              <a:gd name="T31" fmla="*/ 131 h 263"/>
              <a:gd name="T32" fmla="*/ 195 w 264"/>
              <a:gd name="T33" fmla="*/ 110 h 263"/>
              <a:gd name="T34" fmla="*/ 185 w 264"/>
              <a:gd name="T35" fmla="*/ 92 h 263"/>
              <a:gd name="T36" fmla="*/ 171 w 264"/>
              <a:gd name="T37" fmla="*/ 78 h 263"/>
              <a:gd name="T38" fmla="*/ 153 w 264"/>
              <a:gd name="T39" fmla="*/ 69 h 263"/>
              <a:gd name="T40" fmla="*/ 132 w 264"/>
              <a:gd name="T41" fmla="*/ 65 h 263"/>
              <a:gd name="T42" fmla="*/ 132 w 264"/>
              <a:gd name="T43" fmla="*/ 0 h 263"/>
              <a:gd name="T44" fmla="*/ 162 w 264"/>
              <a:gd name="T45" fmla="*/ 2 h 263"/>
              <a:gd name="T46" fmla="*/ 190 w 264"/>
              <a:gd name="T47" fmla="*/ 13 h 263"/>
              <a:gd name="T48" fmla="*/ 214 w 264"/>
              <a:gd name="T49" fmla="*/ 28 h 263"/>
              <a:gd name="T50" fmla="*/ 235 w 264"/>
              <a:gd name="T51" fmla="*/ 48 h 263"/>
              <a:gd name="T52" fmla="*/ 250 w 264"/>
              <a:gd name="T53" fmla="*/ 73 h 263"/>
              <a:gd name="T54" fmla="*/ 260 w 264"/>
              <a:gd name="T55" fmla="*/ 101 h 263"/>
              <a:gd name="T56" fmla="*/ 264 w 264"/>
              <a:gd name="T57" fmla="*/ 131 h 263"/>
              <a:gd name="T58" fmla="*/ 260 w 264"/>
              <a:gd name="T59" fmla="*/ 161 h 263"/>
              <a:gd name="T60" fmla="*/ 250 w 264"/>
              <a:gd name="T61" fmla="*/ 189 h 263"/>
              <a:gd name="T62" fmla="*/ 235 w 264"/>
              <a:gd name="T63" fmla="*/ 213 h 263"/>
              <a:gd name="T64" fmla="*/ 214 w 264"/>
              <a:gd name="T65" fmla="*/ 234 h 263"/>
              <a:gd name="T66" fmla="*/ 190 w 264"/>
              <a:gd name="T67" fmla="*/ 249 h 263"/>
              <a:gd name="T68" fmla="*/ 162 w 264"/>
              <a:gd name="T69" fmla="*/ 259 h 263"/>
              <a:gd name="T70" fmla="*/ 132 w 264"/>
              <a:gd name="T71" fmla="*/ 263 h 263"/>
              <a:gd name="T72" fmla="*/ 101 w 264"/>
              <a:gd name="T73" fmla="*/ 259 h 263"/>
              <a:gd name="T74" fmla="*/ 75 w 264"/>
              <a:gd name="T75" fmla="*/ 249 h 263"/>
              <a:gd name="T76" fmla="*/ 49 w 264"/>
              <a:gd name="T77" fmla="*/ 234 h 263"/>
              <a:gd name="T78" fmla="*/ 29 w 264"/>
              <a:gd name="T79" fmla="*/ 213 h 263"/>
              <a:gd name="T80" fmla="*/ 13 w 264"/>
              <a:gd name="T81" fmla="*/ 189 h 263"/>
              <a:gd name="T82" fmla="*/ 4 w 264"/>
              <a:gd name="T83" fmla="*/ 161 h 263"/>
              <a:gd name="T84" fmla="*/ 0 w 264"/>
              <a:gd name="T85" fmla="*/ 131 h 263"/>
              <a:gd name="T86" fmla="*/ 4 w 264"/>
              <a:gd name="T87" fmla="*/ 101 h 263"/>
              <a:gd name="T88" fmla="*/ 13 w 264"/>
              <a:gd name="T89" fmla="*/ 73 h 263"/>
              <a:gd name="T90" fmla="*/ 29 w 264"/>
              <a:gd name="T91" fmla="*/ 48 h 263"/>
              <a:gd name="T92" fmla="*/ 49 w 264"/>
              <a:gd name="T93" fmla="*/ 28 h 263"/>
              <a:gd name="T94" fmla="*/ 75 w 264"/>
              <a:gd name="T95" fmla="*/ 13 h 263"/>
              <a:gd name="T96" fmla="*/ 101 w 264"/>
              <a:gd name="T97" fmla="*/ 2 h 263"/>
              <a:gd name="T98" fmla="*/ 132 w 264"/>
              <a:gd name="T99" fmla="*/ 0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4" h="263">
                <a:moveTo>
                  <a:pt x="132" y="65"/>
                </a:moveTo>
                <a:lnTo>
                  <a:pt x="112" y="69"/>
                </a:lnTo>
                <a:lnTo>
                  <a:pt x="93" y="78"/>
                </a:lnTo>
                <a:lnTo>
                  <a:pt x="78" y="92"/>
                </a:lnTo>
                <a:lnTo>
                  <a:pt x="70" y="110"/>
                </a:lnTo>
                <a:lnTo>
                  <a:pt x="66" y="131"/>
                </a:lnTo>
                <a:lnTo>
                  <a:pt x="70" y="152"/>
                </a:lnTo>
                <a:lnTo>
                  <a:pt x="78" y="170"/>
                </a:lnTo>
                <a:lnTo>
                  <a:pt x="93" y="184"/>
                </a:lnTo>
                <a:lnTo>
                  <a:pt x="112" y="194"/>
                </a:lnTo>
                <a:lnTo>
                  <a:pt x="132" y="197"/>
                </a:lnTo>
                <a:lnTo>
                  <a:pt x="153" y="194"/>
                </a:lnTo>
                <a:lnTo>
                  <a:pt x="171" y="184"/>
                </a:lnTo>
                <a:lnTo>
                  <a:pt x="185" y="170"/>
                </a:lnTo>
                <a:lnTo>
                  <a:pt x="195" y="152"/>
                </a:lnTo>
                <a:lnTo>
                  <a:pt x="197" y="131"/>
                </a:lnTo>
                <a:lnTo>
                  <a:pt x="195" y="110"/>
                </a:lnTo>
                <a:lnTo>
                  <a:pt x="185" y="92"/>
                </a:lnTo>
                <a:lnTo>
                  <a:pt x="171" y="78"/>
                </a:lnTo>
                <a:lnTo>
                  <a:pt x="153" y="69"/>
                </a:lnTo>
                <a:lnTo>
                  <a:pt x="132" y="65"/>
                </a:lnTo>
                <a:close/>
                <a:moveTo>
                  <a:pt x="132" y="0"/>
                </a:moveTo>
                <a:lnTo>
                  <a:pt x="162" y="2"/>
                </a:lnTo>
                <a:lnTo>
                  <a:pt x="190" y="13"/>
                </a:lnTo>
                <a:lnTo>
                  <a:pt x="214" y="28"/>
                </a:lnTo>
                <a:lnTo>
                  <a:pt x="235" y="48"/>
                </a:lnTo>
                <a:lnTo>
                  <a:pt x="250" y="73"/>
                </a:lnTo>
                <a:lnTo>
                  <a:pt x="260" y="101"/>
                </a:lnTo>
                <a:lnTo>
                  <a:pt x="264" y="131"/>
                </a:lnTo>
                <a:lnTo>
                  <a:pt x="260" y="161"/>
                </a:lnTo>
                <a:lnTo>
                  <a:pt x="250" y="189"/>
                </a:lnTo>
                <a:lnTo>
                  <a:pt x="235" y="213"/>
                </a:lnTo>
                <a:lnTo>
                  <a:pt x="214" y="234"/>
                </a:lnTo>
                <a:lnTo>
                  <a:pt x="190" y="249"/>
                </a:lnTo>
                <a:lnTo>
                  <a:pt x="162" y="259"/>
                </a:lnTo>
                <a:lnTo>
                  <a:pt x="132" y="263"/>
                </a:lnTo>
                <a:lnTo>
                  <a:pt x="101" y="259"/>
                </a:lnTo>
                <a:lnTo>
                  <a:pt x="75" y="249"/>
                </a:lnTo>
                <a:lnTo>
                  <a:pt x="49" y="234"/>
                </a:lnTo>
                <a:lnTo>
                  <a:pt x="29" y="213"/>
                </a:lnTo>
                <a:lnTo>
                  <a:pt x="13" y="189"/>
                </a:lnTo>
                <a:lnTo>
                  <a:pt x="4" y="161"/>
                </a:lnTo>
                <a:lnTo>
                  <a:pt x="0" y="131"/>
                </a:lnTo>
                <a:lnTo>
                  <a:pt x="4" y="101"/>
                </a:lnTo>
                <a:lnTo>
                  <a:pt x="13" y="73"/>
                </a:lnTo>
                <a:lnTo>
                  <a:pt x="29" y="48"/>
                </a:lnTo>
                <a:lnTo>
                  <a:pt x="49" y="28"/>
                </a:lnTo>
                <a:lnTo>
                  <a:pt x="75" y="13"/>
                </a:lnTo>
                <a:lnTo>
                  <a:pt x="101" y="2"/>
                </a:lnTo>
                <a:lnTo>
                  <a:pt x="13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3"/>
          <p:cNvSpPr>
            <a:spLocks noEditPoints="1"/>
          </p:cNvSpPr>
          <p:nvPr/>
        </p:nvSpPr>
        <p:spPr bwMode="auto">
          <a:xfrm>
            <a:off x="1716088" y="4992688"/>
            <a:ext cx="244475" cy="244475"/>
          </a:xfrm>
          <a:custGeom>
            <a:avLst/>
            <a:gdLst>
              <a:gd name="T0" fmla="*/ 197 w 462"/>
              <a:gd name="T1" fmla="*/ 69 h 462"/>
              <a:gd name="T2" fmla="*/ 138 w 462"/>
              <a:gd name="T3" fmla="*/ 95 h 462"/>
              <a:gd name="T4" fmla="*/ 94 w 462"/>
              <a:gd name="T5" fmla="*/ 140 h 462"/>
              <a:gd name="T6" fmla="*/ 69 w 462"/>
              <a:gd name="T7" fmla="*/ 198 h 462"/>
              <a:gd name="T8" fmla="*/ 69 w 462"/>
              <a:gd name="T9" fmla="*/ 265 h 462"/>
              <a:gd name="T10" fmla="*/ 94 w 462"/>
              <a:gd name="T11" fmla="*/ 324 h 462"/>
              <a:gd name="T12" fmla="*/ 138 w 462"/>
              <a:gd name="T13" fmla="*/ 367 h 462"/>
              <a:gd name="T14" fmla="*/ 197 w 462"/>
              <a:gd name="T15" fmla="*/ 393 h 462"/>
              <a:gd name="T16" fmla="*/ 264 w 462"/>
              <a:gd name="T17" fmla="*/ 393 h 462"/>
              <a:gd name="T18" fmla="*/ 323 w 462"/>
              <a:gd name="T19" fmla="*/ 367 h 462"/>
              <a:gd name="T20" fmla="*/ 367 w 462"/>
              <a:gd name="T21" fmla="*/ 324 h 462"/>
              <a:gd name="T22" fmla="*/ 392 w 462"/>
              <a:gd name="T23" fmla="*/ 265 h 462"/>
              <a:gd name="T24" fmla="*/ 392 w 462"/>
              <a:gd name="T25" fmla="*/ 198 h 462"/>
              <a:gd name="T26" fmla="*/ 367 w 462"/>
              <a:gd name="T27" fmla="*/ 140 h 462"/>
              <a:gd name="T28" fmla="*/ 323 w 462"/>
              <a:gd name="T29" fmla="*/ 95 h 462"/>
              <a:gd name="T30" fmla="*/ 264 w 462"/>
              <a:gd name="T31" fmla="*/ 69 h 462"/>
              <a:gd name="T32" fmla="*/ 230 w 462"/>
              <a:gd name="T33" fmla="*/ 0 h 462"/>
              <a:gd name="T34" fmla="*/ 311 w 462"/>
              <a:gd name="T35" fmla="*/ 16 h 462"/>
              <a:gd name="T36" fmla="*/ 379 w 462"/>
              <a:gd name="T37" fmla="*/ 55 h 462"/>
              <a:gd name="T38" fmla="*/ 430 w 462"/>
              <a:gd name="T39" fmla="*/ 115 h 462"/>
              <a:gd name="T40" fmla="*/ 458 w 462"/>
              <a:gd name="T41" fmla="*/ 189 h 462"/>
              <a:gd name="T42" fmla="*/ 458 w 462"/>
              <a:gd name="T43" fmla="*/ 272 h 462"/>
              <a:gd name="T44" fmla="*/ 430 w 462"/>
              <a:gd name="T45" fmla="*/ 348 h 462"/>
              <a:gd name="T46" fmla="*/ 379 w 462"/>
              <a:gd name="T47" fmla="*/ 407 h 462"/>
              <a:gd name="T48" fmla="*/ 311 w 462"/>
              <a:gd name="T49" fmla="*/ 448 h 462"/>
              <a:gd name="T50" fmla="*/ 230 w 462"/>
              <a:gd name="T51" fmla="*/ 462 h 462"/>
              <a:gd name="T52" fmla="*/ 150 w 462"/>
              <a:gd name="T53" fmla="*/ 448 h 462"/>
              <a:gd name="T54" fmla="*/ 82 w 462"/>
              <a:gd name="T55" fmla="*/ 407 h 462"/>
              <a:gd name="T56" fmla="*/ 31 w 462"/>
              <a:gd name="T57" fmla="*/ 348 h 462"/>
              <a:gd name="T58" fmla="*/ 4 w 462"/>
              <a:gd name="T59" fmla="*/ 272 h 462"/>
              <a:gd name="T60" fmla="*/ 4 w 462"/>
              <a:gd name="T61" fmla="*/ 189 h 462"/>
              <a:gd name="T62" fmla="*/ 31 w 462"/>
              <a:gd name="T63" fmla="*/ 115 h 462"/>
              <a:gd name="T64" fmla="*/ 82 w 462"/>
              <a:gd name="T65" fmla="*/ 55 h 462"/>
              <a:gd name="T66" fmla="*/ 150 w 462"/>
              <a:gd name="T67" fmla="*/ 16 h 462"/>
              <a:gd name="T68" fmla="*/ 230 w 462"/>
              <a:gd name="T69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62" h="462">
                <a:moveTo>
                  <a:pt x="230" y="67"/>
                </a:moveTo>
                <a:lnTo>
                  <a:pt x="197" y="69"/>
                </a:lnTo>
                <a:lnTo>
                  <a:pt x="166" y="79"/>
                </a:lnTo>
                <a:lnTo>
                  <a:pt x="138" y="95"/>
                </a:lnTo>
                <a:lnTo>
                  <a:pt x="114" y="115"/>
                </a:lnTo>
                <a:lnTo>
                  <a:pt x="94" y="140"/>
                </a:lnTo>
                <a:lnTo>
                  <a:pt x="80" y="166"/>
                </a:lnTo>
                <a:lnTo>
                  <a:pt x="69" y="198"/>
                </a:lnTo>
                <a:lnTo>
                  <a:pt x="65" y="232"/>
                </a:lnTo>
                <a:lnTo>
                  <a:pt x="69" y="265"/>
                </a:lnTo>
                <a:lnTo>
                  <a:pt x="80" y="295"/>
                </a:lnTo>
                <a:lnTo>
                  <a:pt x="94" y="324"/>
                </a:lnTo>
                <a:lnTo>
                  <a:pt x="114" y="348"/>
                </a:lnTo>
                <a:lnTo>
                  <a:pt x="138" y="367"/>
                </a:lnTo>
                <a:lnTo>
                  <a:pt x="166" y="382"/>
                </a:lnTo>
                <a:lnTo>
                  <a:pt x="197" y="393"/>
                </a:lnTo>
                <a:lnTo>
                  <a:pt x="230" y="395"/>
                </a:lnTo>
                <a:lnTo>
                  <a:pt x="264" y="393"/>
                </a:lnTo>
                <a:lnTo>
                  <a:pt x="294" y="382"/>
                </a:lnTo>
                <a:lnTo>
                  <a:pt x="323" y="367"/>
                </a:lnTo>
                <a:lnTo>
                  <a:pt x="347" y="348"/>
                </a:lnTo>
                <a:lnTo>
                  <a:pt x="367" y="324"/>
                </a:lnTo>
                <a:lnTo>
                  <a:pt x="383" y="295"/>
                </a:lnTo>
                <a:lnTo>
                  <a:pt x="392" y="265"/>
                </a:lnTo>
                <a:lnTo>
                  <a:pt x="395" y="232"/>
                </a:lnTo>
                <a:lnTo>
                  <a:pt x="392" y="198"/>
                </a:lnTo>
                <a:lnTo>
                  <a:pt x="383" y="166"/>
                </a:lnTo>
                <a:lnTo>
                  <a:pt x="367" y="140"/>
                </a:lnTo>
                <a:lnTo>
                  <a:pt x="347" y="115"/>
                </a:lnTo>
                <a:lnTo>
                  <a:pt x="323" y="95"/>
                </a:lnTo>
                <a:lnTo>
                  <a:pt x="294" y="79"/>
                </a:lnTo>
                <a:lnTo>
                  <a:pt x="264" y="69"/>
                </a:lnTo>
                <a:lnTo>
                  <a:pt x="230" y="67"/>
                </a:lnTo>
                <a:close/>
                <a:moveTo>
                  <a:pt x="230" y="0"/>
                </a:moveTo>
                <a:lnTo>
                  <a:pt x="273" y="4"/>
                </a:lnTo>
                <a:lnTo>
                  <a:pt x="311" y="16"/>
                </a:lnTo>
                <a:lnTo>
                  <a:pt x="347" y="32"/>
                </a:lnTo>
                <a:lnTo>
                  <a:pt x="379" y="55"/>
                </a:lnTo>
                <a:lnTo>
                  <a:pt x="407" y="82"/>
                </a:lnTo>
                <a:lnTo>
                  <a:pt x="430" y="115"/>
                </a:lnTo>
                <a:lnTo>
                  <a:pt x="447" y="151"/>
                </a:lnTo>
                <a:lnTo>
                  <a:pt x="458" y="189"/>
                </a:lnTo>
                <a:lnTo>
                  <a:pt x="462" y="232"/>
                </a:lnTo>
                <a:lnTo>
                  <a:pt x="458" y="272"/>
                </a:lnTo>
                <a:lnTo>
                  <a:pt x="447" y="311"/>
                </a:lnTo>
                <a:lnTo>
                  <a:pt x="430" y="348"/>
                </a:lnTo>
                <a:lnTo>
                  <a:pt x="407" y="380"/>
                </a:lnTo>
                <a:lnTo>
                  <a:pt x="379" y="407"/>
                </a:lnTo>
                <a:lnTo>
                  <a:pt x="347" y="430"/>
                </a:lnTo>
                <a:lnTo>
                  <a:pt x="311" y="448"/>
                </a:lnTo>
                <a:lnTo>
                  <a:pt x="273" y="458"/>
                </a:lnTo>
                <a:lnTo>
                  <a:pt x="230" y="462"/>
                </a:lnTo>
                <a:lnTo>
                  <a:pt x="190" y="458"/>
                </a:lnTo>
                <a:lnTo>
                  <a:pt x="150" y="448"/>
                </a:lnTo>
                <a:lnTo>
                  <a:pt x="114" y="430"/>
                </a:lnTo>
                <a:lnTo>
                  <a:pt x="82" y="407"/>
                </a:lnTo>
                <a:lnTo>
                  <a:pt x="54" y="380"/>
                </a:lnTo>
                <a:lnTo>
                  <a:pt x="31" y="348"/>
                </a:lnTo>
                <a:lnTo>
                  <a:pt x="14" y="311"/>
                </a:lnTo>
                <a:lnTo>
                  <a:pt x="4" y="272"/>
                </a:lnTo>
                <a:lnTo>
                  <a:pt x="0" y="232"/>
                </a:lnTo>
                <a:lnTo>
                  <a:pt x="4" y="189"/>
                </a:lnTo>
                <a:lnTo>
                  <a:pt x="14" y="151"/>
                </a:lnTo>
                <a:lnTo>
                  <a:pt x="31" y="115"/>
                </a:lnTo>
                <a:lnTo>
                  <a:pt x="54" y="82"/>
                </a:lnTo>
                <a:lnTo>
                  <a:pt x="82" y="55"/>
                </a:lnTo>
                <a:lnTo>
                  <a:pt x="114" y="32"/>
                </a:lnTo>
                <a:lnTo>
                  <a:pt x="150" y="16"/>
                </a:lnTo>
                <a:lnTo>
                  <a:pt x="190" y="4"/>
                </a:lnTo>
                <a:lnTo>
                  <a:pt x="23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4"/>
          <p:cNvSpPr>
            <a:spLocks noEditPoints="1"/>
          </p:cNvSpPr>
          <p:nvPr/>
        </p:nvSpPr>
        <p:spPr bwMode="auto">
          <a:xfrm>
            <a:off x="2587625" y="5237163"/>
            <a:ext cx="104775" cy="104775"/>
          </a:xfrm>
          <a:custGeom>
            <a:avLst/>
            <a:gdLst>
              <a:gd name="T0" fmla="*/ 99 w 198"/>
              <a:gd name="T1" fmla="*/ 66 h 198"/>
              <a:gd name="T2" fmla="*/ 87 w 198"/>
              <a:gd name="T3" fmla="*/ 69 h 198"/>
              <a:gd name="T4" fmla="*/ 75 w 198"/>
              <a:gd name="T5" fmla="*/ 75 h 198"/>
              <a:gd name="T6" fmla="*/ 69 w 198"/>
              <a:gd name="T7" fmla="*/ 85 h 198"/>
              <a:gd name="T8" fmla="*/ 66 w 198"/>
              <a:gd name="T9" fmla="*/ 98 h 198"/>
              <a:gd name="T10" fmla="*/ 69 w 198"/>
              <a:gd name="T11" fmla="*/ 111 h 198"/>
              <a:gd name="T12" fmla="*/ 75 w 198"/>
              <a:gd name="T13" fmla="*/ 121 h 198"/>
              <a:gd name="T14" fmla="*/ 87 w 198"/>
              <a:gd name="T15" fmla="*/ 129 h 198"/>
              <a:gd name="T16" fmla="*/ 99 w 198"/>
              <a:gd name="T17" fmla="*/ 131 h 198"/>
              <a:gd name="T18" fmla="*/ 112 w 198"/>
              <a:gd name="T19" fmla="*/ 129 h 198"/>
              <a:gd name="T20" fmla="*/ 122 w 198"/>
              <a:gd name="T21" fmla="*/ 121 h 198"/>
              <a:gd name="T22" fmla="*/ 129 w 198"/>
              <a:gd name="T23" fmla="*/ 111 h 198"/>
              <a:gd name="T24" fmla="*/ 131 w 198"/>
              <a:gd name="T25" fmla="*/ 98 h 198"/>
              <a:gd name="T26" fmla="*/ 129 w 198"/>
              <a:gd name="T27" fmla="*/ 85 h 198"/>
              <a:gd name="T28" fmla="*/ 122 w 198"/>
              <a:gd name="T29" fmla="*/ 75 h 198"/>
              <a:gd name="T30" fmla="*/ 112 w 198"/>
              <a:gd name="T31" fmla="*/ 69 h 198"/>
              <a:gd name="T32" fmla="*/ 99 w 198"/>
              <a:gd name="T33" fmla="*/ 66 h 198"/>
              <a:gd name="T34" fmla="*/ 99 w 198"/>
              <a:gd name="T35" fmla="*/ 0 h 198"/>
              <a:gd name="T36" fmla="*/ 125 w 198"/>
              <a:gd name="T37" fmla="*/ 3 h 198"/>
              <a:gd name="T38" fmla="*/ 149 w 198"/>
              <a:gd name="T39" fmla="*/ 14 h 198"/>
              <a:gd name="T40" fmla="*/ 169 w 198"/>
              <a:gd name="T41" fmla="*/ 29 h 198"/>
              <a:gd name="T42" fmla="*/ 184 w 198"/>
              <a:gd name="T43" fmla="*/ 48 h 198"/>
              <a:gd name="T44" fmla="*/ 194 w 198"/>
              <a:gd name="T45" fmla="*/ 73 h 198"/>
              <a:gd name="T46" fmla="*/ 198 w 198"/>
              <a:gd name="T47" fmla="*/ 98 h 198"/>
              <a:gd name="T48" fmla="*/ 194 w 198"/>
              <a:gd name="T49" fmla="*/ 125 h 198"/>
              <a:gd name="T50" fmla="*/ 184 w 198"/>
              <a:gd name="T51" fmla="*/ 148 h 198"/>
              <a:gd name="T52" fmla="*/ 169 w 198"/>
              <a:gd name="T53" fmla="*/ 168 h 198"/>
              <a:gd name="T54" fmla="*/ 149 w 198"/>
              <a:gd name="T55" fmla="*/ 184 h 198"/>
              <a:gd name="T56" fmla="*/ 125 w 198"/>
              <a:gd name="T57" fmla="*/ 194 h 198"/>
              <a:gd name="T58" fmla="*/ 99 w 198"/>
              <a:gd name="T59" fmla="*/ 198 h 198"/>
              <a:gd name="T60" fmla="*/ 73 w 198"/>
              <a:gd name="T61" fmla="*/ 194 h 198"/>
              <a:gd name="T62" fmla="*/ 50 w 198"/>
              <a:gd name="T63" fmla="*/ 184 h 198"/>
              <a:gd name="T64" fmla="*/ 29 w 198"/>
              <a:gd name="T65" fmla="*/ 168 h 198"/>
              <a:gd name="T66" fmla="*/ 14 w 198"/>
              <a:gd name="T67" fmla="*/ 148 h 198"/>
              <a:gd name="T68" fmla="*/ 4 w 198"/>
              <a:gd name="T69" fmla="*/ 125 h 198"/>
              <a:gd name="T70" fmla="*/ 0 w 198"/>
              <a:gd name="T71" fmla="*/ 98 h 198"/>
              <a:gd name="T72" fmla="*/ 4 w 198"/>
              <a:gd name="T73" fmla="*/ 73 h 198"/>
              <a:gd name="T74" fmla="*/ 14 w 198"/>
              <a:gd name="T75" fmla="*/ 48 h 198"/>
              <a:gd name="T76" fmla="*/ 29 w 198"/>
              <a:gd name="T77" fmla="*/ 29 h 198"/>
              <a:gd name="T78" fmla="*/ 50 w 198"/>
              <a:gd name="T79" fmla="*/ 14 h 198"/>
              <a:gd name="T80" fmla="*/ 73 w 198"/>
              <a:gd name="T81" fmla="*/ 3 h 198"/>
              <a:gd name="T82" fmla="*/ 99 w 198"/>
              <a:gd name="T83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8" h="198">
                <a:moveTo>
                  <a:pt x="99" y="66"/>
                </a:moveTo>
                <a:lnTo>
                  <a:pt x="87" y="69"/>
                </a:lnTo>
                <a:lnTo>
                  <a:pt x="75" y="75"/>
                </a:lnTo>
                <a:lnTo>
                  <a:pt x="69" y="85"/>
                </a:lnTo>
                <a:lnTo>
                  <a:pt x="66" y="98"/>
                </a:lnTo>
                <a:lnTo>
                  <a:pt x="69" y="111"/>
                </a:lnTo>
                <a:lnTo>
                  <a:pt x="75" y="121"/>
                </a:lnTo>
                <a:lnTo>
                  <a:pt x="87" y="129"/>
                </a:lnTo>
                <a:lnTo>
                  <a:pt x="99" y="131"/>
                </a:lnTo>
                <a:lnTo>
                  <a:pt x="112" y="129"/>
                </a:lnTo>
                <a:lnTo>
                  <a:pt x="122" y="121"/>
                </a:lnTo>
                <a:lnTo>
                  <a:pt x="129" y="111"/>
                </a:lnTo>
                <a:lnTo>
                  <a:pt x="131" y="98"/>
                </a:lnTo>
                <a:lnTo>
                  <a:pt x="129" y="85"/>
                </a:lnTo>
                <a:lnTo>
                  <a:pt x="122" y="75"/>
                </a:lnTo>
                <a:lnTo>
                  <a:pt x="112" y="69"/>
                </a:lnTo>
                <a:lnTo>
                  <a:pt x="99" y="66"/>
                </a:lnTo>
                <a:close/>
                <a:moveTo>
                  <a:pt x="99" y="0"/>
                </a:moveTo>
                <a:lnTo>
                  <a:pt x="125" y="3"/>
                </a:lnTo>
                <a:lnTo>
                  <a:pt x="149" y="14"/>
                </a:lnTo>
                <a:lnTo>
                  <a:pt x="169" y="29"/>
                </a:lnTo>
                <a:lnTo>
                  <a:pt x="184" y="48"/>
                </a:lnTo>
                <a:lnTo>
                  <a:pt x="194" y="73"/>
                </a:lnTo>
                <a:lnTo>
                  <a:pt x="198" y="98"/>
                </a:lnTo>
                <a:lnTo>
                  <a:pt x="194" y="125"/>
                </a:lnTo>
                <a:lnTo>
                  <a:pt x="184" y="148"/>
                </a:lnTo>
                <a:lnTo>
                  <a:pt x="169" y="168"/>
                </a:lnTo>
                <a:lnTo>
                  <a:pt x="149" y="184"/>
                </a:lnTo>
                <a:lnTo>
                  <a:pt x="125" y="194"/>
                </a:lnTo>
                <a:lnTo>
                  <a:pt x="99" y="198"/>
                </a:lnTo>
                <a:lnTo>
                  <a:pt x="73" y="194"/>
                </a:lnTo>
                <a:lnTo>
                  <a:pt x="50" y="184"/>
                </a:lnTo>
                <a:lnTo>
                  <a:pt x="29" y="168"/>
                </a:lnTo>
                <a:lnTo>
                  <a:pt x="14" y="148"/>
                </a:lnTo>
                <a:lnTo>
                  <a:pt x="4" y="125"/>
                </a:lnTo>
                <a:lnTo>
                  <a:pt x="0" y="98"/>
                </a:lnTo>
                <a:lnTo>
                  <a:pt x="4" y="73"/>
                </a:lnTo>
                <a:lnTo>
                  <a:pt x="14" y="48"/>
                </a:lnTo>
                <a:lnTo>
                  <a:pt x="29" y="29"/>
                </a:lnTo>
                <a:lnTo>
                  <a:pt x="50" y="14"/>
                </a:lnTo>
                <a:lnTo>
                  <a:pt x="73" y="3"/>
                </a:lnTo>
                <a:lnTo>
                  <a:pt x="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5"/>
          <p:cNvSpPr>
            <a:spLocks noEditPoints="1"/>
          </p:cNvSpPr>
          <p:nvPr/>
        </p:nvSpPr>
        <p:spPr bwMode="auto">
          <a:xfrm>
            <a:off x="2239963" y="4957763"/>
            <a:ext cx="174625" cy="174625"/>
          </a:xfrm>
          <a:custGeom>
            <a:avLst/>
            <a:gdLst>
              <a:gd name="T0" fmla="*/ 165 w 330"/>
              <a:gd name="T1" fmla="*/ 65 h 329"/>
              <a:gd name="T2" fmla="*/ 138 w 330"/>
              <a:gd name="T3" fmla="*/ 69 h 329"/>
              <a:gd name="T4" fmla="*/ 115 w 330"/>
              <a:gd name="T5" fmla="*/ 79 h 329"/>
              <a:gd name="T6" fmla="*/ 95 w 330"/>
              <a:gd name="T7" fmla="*/ 95 h 329"/>
              <a:gd name="T8" fmla="*/ 79 w 330"/>
              <a:gd name="T9" fmla="*/ 115 h 329"/>
              <a:gd name="T10" fmla="*/ 69 w 330"/>
              <a:gd name="T11" fmla="*/ 138 h 329"/>
              <a:gd name="T12" fmla="*/ 65 w 330"/>
              <a:gd name="T13" fmla="*/ 165 h 329"/>
              <a:gd name="T14" fmla="*/ 69 w 330"/>
              <a:gd name="T15" fmla="*/ 190 h 329"/>
              <a:gd name="T16" fmla="*/ 79 w 330"/>
              <a:gd name="T17" fmla="*/ 213 h 329"/>
              <a:gd name="T18" fmla="*/ 95 w 330"/>
              <a:gd name="T19" fmla="*/ 234 h 329"/>
              <a:gd name="T20" fmla="*/ 115 w 330"/>
              <a:gd name="T21" fmla="*/ 249 h 329"/>
              <a:gd name="T22" fmla="*/ 138 w 330"/>
              <a:gd name="T23" fmla="*/ 259 h 329"/>
              <a:gd name="T24" fmla="*/ 165 w 330"/>
              <a:gd name="T25" fmla="*/ 263 h 329"/>
              <a:gd name="T26" fmla="*/ 191 w 330"/>
              <a:gd name="T27" fmla="*/ 259 h 329"/>
              <a:gd name="T28" fmla="*/ 215 w 330"/>
              <a:gd name="T29" fmla="*/ 249 h 329"/>
              <a:gd name="T30" fmla="*/ 234 w 330"/>
              <a:gd name="T31" fmla="*/ 234 h 329"/>
              <a:gd name="T32" fmla="*/ 249 w 330"/>
              <a:gd name="T33" fmla="*/ 213 h 329"/>
              <a:gd name="T34" fmla="*/ 260 w 330"/>
              <a:gd name="T35" fmla="*/ 190 h 329"/>
              <a:gd name="T36" fmla="*/ 263 w 330"/>
              <a:gd name="T37" fmla="*/ 165 h 329"/>
              <a:gd name="T38" fmla="*/ 260 w 330"/>
              <a:gd name="T39" fmla="*/ 138 h 329"/>
              <a:gd name="T40" fmla="*/ 249 w 330"/>
              <a:gd name="T41" fmla="*/ 115 h 329"/>
              <a:gd name="T42" fmla="*/ 234 w 330"/>
              <a:gd name="T43" fmla="*/ 95 h 329"/>
              <a:gd name="T44" fmla="*/ 215 w 330"/>
              <a:gd name="T45" fmla="*/ 79 h 329"/>
              <a:gd name="T46" fmla="*/ 191 w 330"/>
              <a:gd name="T47" fmla="*/ 69 h 329"/>
              <a:gd name="T48" fmla="*/ 165 w 330"/>
              <a:gd name="T49" fmla="*/ 65 h 329"/>
              <a:gd name="T50" fmla="*/ 165 w 330"/>
              <a:gd name="T51" fmla="*/ 0 h 329"/>
              <a:gd name="T52" fmla="*/ 198 w 330"/>
              <a:gd name="T53" fmla="*/ 3 h 329"/>
              <a:gd name="T54" fmla="*/ 229 w 330"/>
              <a:gd name="T55" fmla="*/ 13 h 329"/>
              <a:gd name="T56" fmla="*/ 257 w 330"/>
              <a:gd name="T57" fmla="*/ 28 h 329"/>
              <a:gd name="T58" fmla="*/ 281 w 330"/>
              <a:gd name="T59" fmla="*/ 47 h 329"/>
              <a:gd name="T60" fmla="*/ 302 w 330"/>
              <a:gd name="T61" fmla="*/ 73 h 329"/>
              <a:gd name="T62" fmla="*/ 316 w 330"/>
              <a:gd name="T63" fmla="*/ 100 h 329"/>
              <a:gd name="T64" fmla="*/ 326 w 330"/>
              <a:gd name="T65" fmla="*/ 132 h 329"/>
              <a:gd name="T66" fmla="*/ 330 w 330"/>
              <a:gd name="T67" fmla="*/ 165 h 329"/>
              <a:gd name="T68" fmla="*/ 326 w 330"/>
              <a:gd name="T69" fmla="*/ 197 h 329"/>
              <a:gd name="T70" fmla="*/ 316 w 330"/>
              <a:gd name="T71" fmla="*/ 229 h 329"/>
              <a:gd name="T72" fmla="*/ 302 w 330"/>
              <a:gd name="T73" fmla="*/ 257 h 329"/>
              <a:gd name="T74" fmla="*/ 281 w 330"/>
              <a:gd name="T75" fmla="*/ 281 h 329"/>
              <a:gd name="T76" fmla="*/ 257 w 330"/>
              <a:gd name="T77" fmla="*/ 300 h 329"/>
              <a:gd name="T78" fmla="*/ 229 w 330"/>
              <a:gd name="T79" fmla="*/ 316 h 329"/>
              <a:gd name="T80" fmla="*/ 198 w 330"/>
              <a:gd name="T81" fmla="*/ 326 h 329"/>
              <a:gd name="T82" fmla="*/ 165 w 330"/>
              <a:gd name="T83" fmla="*/ 329 h 329"/>
              <a:gd name="T84" fmla="*/ 132 w 330"/>
              <a:gd name="T85" fmla="*/ 326 h 329"/>
              <a:gd name="T86" fmla="*/ 101 w 330"/>
              <a:gd name="T87" fmla="*/ 316 h 329"/>
              <a:gd name="T88" fmla="*/ 73 w 330"/>
              <a:gd name="T89" fmla="*/ 300 h 329"/>
              <a:gd name="T90" fmla="*/ 49 w 330"/>
              <a:gd name="T91" fmla="*/ 281 h 329"/>
              <a:gd name="T92" fmla="*/ 28 w 330"/>
              <a:gd name="T93" fmla="*/ 257 h 329"/>
              <a:gd name="T94" fmla="*/ 13 w 330"/>
              <a:gd name="T95" fmla="*/ 229 h 329"/>
              <a:gd name="T96" fmla="*/ 4 w 330"/>
              <a:gd name="T97" fmla="*/ 197 h 329"/>
              <a:gd name="T98" fmla="*/ 0 w 330"/>
              <a:gd name="T99" fmla="*/ 165 h 329"/>
              <a:gd name="T100" fmla="*/ 4 w 330"/>
              <a:gd name="T101" fmla="*/ 132 h 329"/>
              <a:gd name="T102" fmla="*/ 13 w 330"/>
              <a:gd name="T103" fmla="*/ 100 h 329"/>
              <a:gd name="T104" fmla="*/ 28 w 330"/>
              <a:gd name="T105" fmla="*/ 73 h 329"/>
              <a:gd name="T106" fmla="*/ 49 w 330"/>
              <a:gd name="T107" fmla="*/ 47 h 329"/>
              <a:gd name="T108" fmla="*/ 73 w 330"/>
              <a:gd name="T109" fmla="*/ 28 h 329"/>
              <a:gd name="T110" fmla="*/ 101 w 330"/>
              <a:gd name="T111" fmla="*/ 13 h 329"/>
              <a:gd name="T112" fmla="*/ 132 w 330"/>
              <a:gd name="T113" fmla="*/ 3 h 329"/>
              <a:gd name="T114" fmla="*/ 165 w 330"/>
              <a:gd name="T115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30" h="329">
                <a:moveTo>
                  <a:pt x="165" y="65"/>
                </a:moveTo>
                <a:lnTo>
                  <a:pt x="138" y="69"/>
                </a:lnTo>
                <a:lnTo>
                  <a:pt x="115" y="79"/>
                </a:lnTo>
                <a:lnTo>
                  <a:pt x="95" y="95"/>
                </a:lnTo>
                <a:lnTo>
                  <a:pt x="79" y="115"/>
                </a:lnTo>
                <a:lnTo>
                  <a:pt x="69" y="138"/>
                </a:lnTo>
                <a:lnTo>
                  <a:pt x="65" y="165"/>
                </a:lnTo>
                <a:lnTo>
                  <a:pt x="69" y="190"/>
                </a:lnTo>
                <a:lnTo>
                  <a:pt x="79" y="213"/>
                </a:lnTo>
                <a:lnTo>
                  <a:pt x="95" y="234"/>
                </a:lnTo>
                <a:lnTo>
                  <a:pt x="115" y="249"/>
                </a:lnTo>
                <a:lnTo>
                  <a:pt x="138" y="259"/>
                </a:lnTo>
                <a:lnTo>
                  <a:pt x="165" y="263"/>
                </a:lnTo>
                <a:lnTo>
                  <a:pt x="191" y="259"/>
                </a:lnTo>
                <a:lnTo>
                  <a:pt x="215" y="249"/>
                </a:lnTo>
                <a:lnTo>
                  <a:pt x="234" y="234"/>
                </a:lnTo>
                <a:lnTo>
                  <a:pt x="249" y="213"/>
                </a:lnTo>
                <a:lnTo>
                  <a:pt x="260" y="190"/>
                </a:lnTo>
                <a:lnTo>
                  <a:pt x="263" y="165"/>
                </a:lnTo>
                <a:lnTo>
                  <a:pt x="260" y="138"/>
                </a:lnTo>
                <a:lnTo>
                  <a:pt x="249" y="115"/>
                </a:lnTo>
                <a:lnTo>
                  <a:pt x="234" y="95"/>
                </a:lnTo>
                <a:lnTo>
                  <a:pt x="215" y="79"/>
                </a:lnTo>
                <a:lnTo>
                  <a:pt x="191" y="69"/>
                </a:lnTo>
                <a:lnTo>
                  <a:pt x="165" y="65"/>
                </a:lnTo>
                <a:close/>
                <a:moveTo>
                  <a:pt x="165" y="0"/>
                </a:moveTo>
                <a:lnTo>
                  <a:pt x="198" y="3"/>
                </a:lnTo>
                <a:lnTo>
                  <a:pt x="229" y="13"/>
                </a:lnTo>
                <a:lnTo>
                  <a:pt x="257" y="28"/>
                </a:lnTo>
                <a:lnTo>
                  <a:pt x="281" y="47"/>
                </a:lnTo>
                <a:lnTo>
                  <a:pt x="302" y="73"/>
                </a:lnTo>
                <a:lnTo>
                  <a:pt x="316" y="100"/>
                </a:lnTo>
                <a:lnTo>
                  <a:pt x="326" y="132"/>
                </a:lnTo>
                <a:lnTo>
                  <a:pt x="330" y="165"/>
                </a:lnTo>
                <a:lnTo>
                  <a:pt x="326" y="197"/>
                </a:lnTo>
                <a:lnTo>
                  <a:pt x="316" y="229"/>
                </a:lnTo>
                <a:lnTo>
                  <a:pt x="302" y="257"/>
                </a:lnTo>
                <a:lnTo>
                  <a:pt x="281" y="281"/>
                </a:lnTo>
                <a:lnTo>
                  <a:pt x="257" y="300"/>
                </a:lnTo>
                <a:lnTo>
                  <a:pt x="229" y="316"/>
                </a:lnTo>
                <a:lnTo>
                  <a:pt x="198" y="326"/>
                </a:lnTo>
                <a:lnTo>
                  <a:pt x="165" y="329"/>
                </a:lnTo>
                <a:lnTo>
                  <a:pt x="132" y="326"/>
                </a:lnTo>
                <a:lnTo>
                  <a:pt x="101" y="316"/>
                </a:lnTo>
                <a:lnTo>
                  <a:pt x="73" y="300"/>
                </a:lnTo>
                <a:lnTo>
                  <a:pt x="49" y="281"/>
                </a:lnTo>
                <a:lnTo>
                  <a:pt x="28" y="257"/>
                </a:lnTo>
                <a:lnTo>
                  <a:pt x="13" y="229"/>
                </a:lnTo>
                <a:lnTo>
                  <a:pt x="4" y="197"/>
                </a:lnTo>
                <a:lnTo>
                  <a:pt x="0" y="165"/>
                </a:lnTo>
                <a:lnTo>
                  <a:pt x="4" y="132"/>
                </a:lnTo>
                <a:lnTo>
                  <a:pt x="13" y="100"/>
                </a:lnTo>
                <a:lnTo>
                  <a:pt x="28" y="73"/>
                </a:lnTo>
                <a:lnTo>
                  <a:pt x="49" y="47"/>
                </a:lnTo>
                <a:lnTo>
                  <a:pt x="73" y="28"/>
                </a:lnTo>
                <a:lnTo>
                  <a:pt x="101" y="13"/>
                </a:lnTo>
                <a:lnTo>
                  <a:pt x="132" y="3"/>
                </a:lnTo>
                <a:lnTo>
                  <a:pt x="16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6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韓明文 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橢圓 2"/>
          <p:cNvSpPr/>
          <p:nvPr/>
        </p:nvSpPr>
        <p:spPr>
          <a:xfrm>
            <a:off x="657237" y="620661"/>
            <a:ext cx="1368152" cy="1368152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600" b="1" dirty="0" smtClean="0">
                <a:latin typeface="Agency FB" panose="020B0503020202020204" pitchFamily="34" charset="0"/>
              </a:rPr>
              <a:t>06</a:t>
            </a:r>
            <a:endParaRPr lang="zh-TW" altLang="en-US" sz="6600" b="1" dirty="0">
              <a:latin typeface="Agency FB" panose="020B0503020202020204" pitchFamily="34" charset="0"/>
            </a:endParaRPr>
          </a:p>
        </p:txBody>
      </p:sp>
      <p:sp>
        <p:nvSpPr>
          <p:cNvPr id="5" name="文字方塊 5"/>
          <p:cNvSpPr txBox="1"/>
          <p:nvPr/>
        </p:nvSpPr>
        <p:spPr>
          <a:xfrm>
            <a:off x="2241413" y="1808793"/>
            <a:ext cx="6372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400" b="1" dirty="0" smtClean="0">
                <a:solidFill>
                  <a:schemeClr val="bg1"/>
                </a:solidFill>
                <a:latin typeface="+mn-ea"/>
              </a:rPr>
              <a:t>色彩性原則</a:t>
            </a:r>
          </a:p>
        </p:txBody>
      </p:sp>
      <p:cxnSp>
        <p:nvCxnSpPr>
          <p:cNvPr id="6" name="直線接點 5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4211954" y="2528885"/>
            <a:ext cx="1980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COLOR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手繪多邊形 23"/>
          <p:cNvSpPr/>
          <p:nvPr/>
        </p:nvSpPr>
        <p:spPr>
          <a:xfrm>
            <a:off x="1589662" y="4724529"/>
            <a:ext cx="651752" cy="547096"/>
          </a:xfrm>
          <a:custGeom>
            <a:avLst/>
            <a:gdLst>
              <a:gd name="connsiteX0" fmla="*/ 213416 w 651752"/>
              <a:gd name="connsiteY0" fmla="*/ 0 h 547096"/>
              <a:gd name="connsiteX1" fmla="*/ 584773 w 651752"/>
              <a:gd name="connsiteY1" fmla="*/ 113434 h 547096"/>
              <a:gd name="connsiteX2" fmla="*/ 651752 w 651752"/>
              <a:gd name="connsiteY2" fmla="*/ 168696 h 547096"/>
              <a:gd name="connsiteX3" fmla="*/ 620432 w 651752"/>
              <a:gd name="connsiteY3" fmla="*/ 194537 h 547096"/>
              <a:gd name="connsiteX4" fmla="*/ 439388 w 651752"/>
              <a:gd name="connsiteY4" fmla="*/ 530335 h 547096"/>
              <a:gd name="connsiteX5" fmla="*/ 437698 w 651752"/>
              <a:gd name="connsiteY5" fmla="*/ 547096 h 547096"/>
              <a:gd name="connsiteX6" fmla="*/ 393896 w 651752"/>
              <a:gd name="connsiteY6" fmla="*/ 533499 h 547096"/>
              <a:gd name="connsiteX7" fmla="*/ 1731 w 651752"/>
              <a:gd name="connsiteY7" fmla="*/ 55360 h 547096"/>
              <a:gd name="connsiteX8" fmla="*/ 0 w 651752"/>
              <a:gd name="connsiteY8" fmla="*/ 38191 h 547096"/>
              <a:gd name="connsiteX9" fmla="*/ 79558 w 651752"/>
              <a:gd name="connsiteY9" fmla="*/ 13494 h 547096"/>
              <a:gd name="connsiteX10" fmla="*/ 213416 w 651752"/>
              <a:gd name="connsiteY10" fmla="*/ 0 h 54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1752" h="547096">
                <a:moveTo>
                  <a:pt x="213416" y="0"/>
                </a:moveTo>
                <a:cubicBezTo>
                  <a:pt x="350975" y="0"/>
                  <a:pt x="478767" y="41818"/>
                  <a:pt x="584773" y="113434"/>
                </a:cubicBezTo>
                <a:lnTo>
                  <a:pt x="651752" y="168696"/>
                </a:lnTo>
                <a:lnTo>
                  <a:pt x="620432" y="194537"/>
                </a:lnTo>
                <a:cubicBezTo>
                  <a:pt x="530285" y="284684"/>
                  <a:pt x="465931" y="400623"/>
                  <a:pt x="439388" y="530335"/>
                </a:cubicBezTo>
                <a:lnTo>
                  <a:pt x="437698" y="547096"/>
                </a:lnTo>
                <a:lnTo>
                  <a:pt x="393896" y="533499"/>
                </a:lnTo>
                <a:cubicBezTo>
                  <a:pt x="195239" y="449475"/>
                  <a:pt x="45969" y="271547"/>
                  <a:pt x="1731" y="55360"/>
                </a:cubicBezTo>
                <a:lnTo>
                  <a:pt x="0" y="38191"/>
                </a:lnTo>
                <a:lnTo>
                  <a:pt x="79558" y="13494"/>
                </a:lnTo>
                <a:cubicBezTo>
                  <a:pt x="122795" y="4647"/>
                  <a:pt x="167563" y="0"/>
                  <a:pt x="213416" y="0"/>
                </a:cubicBezTo>
                <a:close/>
              </a:path>
            </a:pathLst>
          </a:custGeom>
          <a:solidFill>
            <a:srgbClr val="7030A0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手繪多邊形 22"/>
          <p:cNvSpPr/>
          <p:nvPr/>
        </p:nvSpPr>
        <p:spPr>
          <a:xfrm>
            <a:off x="2241414" y="4724529"/>
            <a:ext cx="653067" cy="547505"/>
          </a:xfrm>
          <a:custGeom>
            <a:avLst/>
            <a:gdLst>
              <a:gd name="connsiteX0" fmla="*/ 438335 w 653067"/>
              <a:gd name="connsiteY0" fmla="*/ 0 h 547505"/>
              <a:gd name="connsiteX1" fmla="*/ 572193 w 653067"/>
              <a:gd name="connsiteY1" fmla="*/ 13494 h 547505"/>
              <a:gd name="connsiteX2" fmla="*/ 653067 w 653067"/>
              <a:gd name="connsiteY2" fmla="*/ 38599 h 547505"/>
              <a:gd name="connsiteX3" fmla="*/ 651377 w 653067"/>
              <a:gd name="connsiteY3" fmla="*/ 55360 h 547505"/>
              <a:gd name="connsiteX4" fmla="*/ 259212 w 653067"/>
              <a:gd name="connsiteY4" fmla="*/ 533499 h 547505"/>
              <a:gd name="connsiteX5" fmla="*/ 214094 w 653067"/>
              <a:gd name="connsiteY5" fmla="*/ 547505 h 547505"/>
              <a:gd name="connsiteX6" fmla="*/ 212363 w 653067"/>
              <a:gd name="connsiteY6" fmla="*/ 530335 h 547505"/>
              <a:gd name="connsiteX7" fmla="*/ 31320 w 653067"/>
              <a:gd name="connsiteY7" fmla="*/ 194537 h 547505"/>
              <a:gd name="connsiteX8" fmla="*/ 0 w 653067"/>
              <a:gd name="connsiteY8" fmla="*/ 168696 h 547505"/>
              <a:gd name="connsiteX9" fmla="*/ 66978 w 653067"/>
              <a:gd name="connsiteY9" fmla="*/ 113434 h 547505"/>
              <a:gd name="connsiteX10" fmla="*/ 438335 w 653067"/>
              <a:gd name="connsiteY10" fmla="*/ 0 h 54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3067" h="547505">
                <a:moveTo>
                  <a:pt x="438335" y="0"/>
                </a:moveTo>
                <a:cubicBezTo>
                  <a:pt x="484188" y="0"/>
                  <a:pt x="528956" y="4647"/>
                  <a:pt x="572193" y="13494"/>
                </a:cubicBezTo>
                <a:lnTo>
                  <a:pt x="653067" y="38599"/>
                </a:lnTo>
                <a:lnTo>
                  <a:pt x="651377" y="55360"/>
                </a:lnTo>
                <a:cubicBezTo>
                  <a:pt x="607139" y="271547"/>
                  <a:pt x="457870" y="449475"/>
                  <a:pt x="259212" y="533499"/>
                </a:cubicBezTo>
                <a:lnTo>
                  <a:pt x="214094" y="547505"/>
                </a:lnTo>
                <a:lnTo>
                  <a:pt x="212363" y="530335"/>
                </a:lnTo>
                <a:cubicBezTo>
                  <a:pt x="185820" y="400623"/>
                  <a:pt x="121466" y="284684"/>
                  <a:pt x="31320" y="194537"/>
                </a:cubicBezTo>
                <a:lnTo>
                  <a:pt x="0" y="168696"/>
                </a:lnTo>
                <a:lnTo>
                  <a:pt x="66978" y="113434"/>
                </a:lnTo>
                <a:cubicBezTo>
                  <a:pt x="172984" y="41818"/>
                  <a:pt x="300776" y="0"/>
                  <a:pt x="438335" y="0"/>
                </a:cubicBezTo>
                <a:close/>
              </a:path>
            </a:pathLst>
          </a:custGeom>
          <a:solidFill>
            <a:srgbClr val="FFFF00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手繪多邊形 21"/>
          <p:cNvSpPr/>
          <p:nvPr/>
        </p:nvSpPr>
        <p:spPr>
          <a:xfrm>
            <a:off x="2015556" y="5271625"/>
            <a:ext cx="451715" cy="612594"/>
          </a:xfrm>
          <a:custGeom>
            <a:avLst/>
            <a:gdLst>
              <a:gd name="connsiteX0" fmla="*/ 11804 w 451715"/>
              <a:gd name="connsiteY0" fmla="*/ 0 h 612594"/>
              <a:gd name="connsiteX1" fmla="*/ 92678 w 451715"/>
              <a:gd name="connsiteY1" fmla="*/ 25105 h 612594"/>
              <a:gd name="connsiteX2" fmla="*/ 226536 w 451715"/>
              <a:gd name="connsiteY2" fmla="*/ 38599 h 612594"/>
              <a:gd name="connsiteX3" fmla="*/ 360394 w 451715"/>
              <a:gd name="connsiteY3" fmla="*/ 25105 h 612594"/>
              <a:gd name="connsiteX4" fmla="*/ 439952 w 451715"/>
              <a:gd name="connsiteY4" fmla="*/ 409 h 612594"/>
              <a:gd name="connsiteX5" fmla="*/ 451715 w 451715"/>
              <a:gd name="connsiteY5" fmla="*/ 117097 h 612594"/>
              <a:gd name="connsiteX6" fmla="*/ 257178 w 451715"/>
              <a:gd name="connsiteY6" fmla="*/ 586753 h 612594"/>
              <a:gd name="connsiteX7" fmla="*/ 225858 w 451715"/>
              <a:gd name="connsiteY7" fmla="*/ 612594 h 612594"/>
              <a:gd name="connsiteX8" fmla="*/ 194538 w 451715"/>
              <a:gd name="connsiteY8" fmla="*/ 586753 h 612594"/>
              <a:gd name="connsiteX9" fmla="*/ 0 w 451715"/>
              <a:gd name="connsiteY9" fmla="*/ 117097 h 612594"/>
              <a:gd name="connsiteX10" fmla="*/ 11804 w 451715"/>
              <a:gd name="connsiteY10" fmla="*/ 0 h 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1715" h="612594">
                <a:moveTo>
                  <a:pt x="11804" y="0"/>
                </a:moveTo>
                <a:lnTo>
                  <a:pt x="92678" y="25105"/>
                </a:lnTo>
                <a:cubicBezTo>
                  <a:pt x="135915" y="33953"/>
                  <a:pt x="180683" y="38599"/>
                  <a:pt x="226536" y="38599"/>
                </a:cubicBezTo>
                <a:cubicBezTo>
                  <a:pt x="272389" y="38599"/>
                  <a:pt x="317157" y="33953"/>
                  <a:pt x="360394" y="25105"/>
                </a:cubicBezTo>
                <a:lnTo>
                  <a:pt x="439952" y="409"/>
                </a:lnTo>
                <a:lnTo>
                  <a:pt x="451715" y="117097"/>
                </a:lnTo>
                <a:cubicBezTo>
                  <a:pt x="451715" y="300509"/>
                  <a:pt x="377373" y="466557"/>
                  <a:pt x="257178" y="586753"/>
                </a:cubicBezTo>
                <a:lnTo>
                  <a:pt x="225858" y="612594"/>
                </a:lnTo>
                <a:lnTo>
                  <a:pt x="194538" y="586753"/>
                </a:lnTo>
                <a:cubicBezTo>
                  <a:pt x="74342" y="466557"/>
                  <a:pt x="0" y="300509"/>
                  <a:pt x="0" y="117097"/>
                </a:cubicBezTo>
                <a:lnTo>
                  <a:pt x="11804" y="0"/>
                </a:lnTo>
                <a:close/>
              </a:path>
            </a:pathLst>
          </a:custGeom>
          <a:solidFill>
            <a:srgbClr val="00B0F0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手繪多邊形 20"/>
          <p:cNvSpPr/>
          <p:nvPr/>
        </p:nvSpPr>
        <p:spPr>
          <a:xfrm>
            <a:off x="1577898" y="3981838"/>
            <a:ext cx="1328386" cy="911387"/>
          </a:xfrm>
          <a:custGeom>
            <a:avLst/>
            <a:gdLst>
              <a:gd name="connsiteX0" fmla="*/ 664193 w 1328386"/>
              <a:gd name="connsiteY0" fmla="*/ 0 h 911387"/>
              <a:gd name="connsiteX1" fmla="*/ 1328386 w 1328386"/>
              <a:gd name="connsiteY1" fmla="*/ 664193 h 911387"/>
              <a:gd name="connsiteX2" fmla="*/ 1316582 w 1328386"/>
              <a:gd name="connsiteY2" fmla="*/ 781290 h 911387"/>
              <a:gd name="connsiteX3" fmla="*/ 1235708 w 1328386"/>
              <a:gd name="connsiteY3" fmla="*/ 756185 h 911387"/>
              <a:gd name="connsiteX4" fmla="*/ 1101850 w 1328386"/>
              <a:gd name="connsiteY4" fmla="*/ 742691 h 911387"/>
              <a:gd name="connsiteX5" fmla="*/ 730493 w 1328386"/>
              <a:gd name="connsiteY5" fmla="*/ 856125 h 911387"/>
              <a:gd name="connsiteX6" fmla="*/ 663515 w 1328386"/>
              <a:gd name="connsiteY6" fmla="*/ 911387 h 911387"/>
              <a:gd name="connsiteX7" fmla="*/ 596536 w 1328386"/>
              <a:gd name="connsiteY7" fmla="*/ 856125 h 911387"/>
              <a:gd name="connsiteX8" fmla="*/ 225179 w 1328386"/>
              <a:gd name="connsiteY8" fmla="*/ 742691 h 911387"/>
              <a:gd name="connsiteX9" fmla="*/ 91321 w 1328386"/>
              <a:gd name="connsiteY9" fmla="*/ 756185 h 911387"/>
              <a:gd name="connsiteX10" fmla="*/ 11763 w 1328386"/>
              <a:gd name="connsiteY10" fmla="*/ 780882 h 911387"/>
              <a:gd name="connsiteX11" fmla="*/ 0 w 1328386"/>
              <a:gd name="connsiteY11" fmla="*/ 664193 h 911387"/>
              <a:gd name="connsiteX12" fmla="*/ 664193 w 1328386"/>
              <a:gd name="connsiteY12" fmla="*/ 0 h 91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28386" h="911387">
                <a:moveTo>
                  <a:pt x="664193" y="0"/>
                </a:moveTo>
                <a:cubicBezTo>
                  <a:pt x="1031017" y="0"/>
                  <a:pt x="1328386" y="297369"/>
                  <a:pt x="1328386" y="664193"/>
                </a:cubicBezTo>
                <a:lnTo>
                  <a:pt x="1316582" y="781290"/>
                </a:lnTo>
                <a:lnTo>
                  <a:pt x="1235708" y="756185"/>
                </a:lnTo>
                <a:cubicBezTo>
                  <a:pt x="1192471" y="747338"/>
                  <a:pt x="1147703" y="742691"/>
                  <a:pt x="1101850" y="742691"/>
                </a:cubicBezTo>
                <a:cubicBezTo>
                  <a:pt x="964291" y="742691"/>
                  <a:pt x="836499" y="784509"/>
                  <a:pt x="730493" y="856125"/>
                </a:cubicBezTo>
                <a:lnTo>
                  <a:pt x="663515" y="911387"/>
                </a:lnTo>
                <a:lnTo>
                  <a:pt x="596536" y="856125"/>
                </a:lnTo>
                <a:cubicBezTo>
                  <a:pt x="490530" y="784509"/>
                  <a:pt x="362738" y="742691"/>
                  <a:pt x="225179" y="742691"/>
                </a:cubicBezTo>
                <a:cubicBezTo>
                  <a:pt x="179326" y="742691"/>
                  <a:pt x="134558" y="747338"/>
                  <a:pt x="91321" y="756185"/>
                </a:cubicBezTo>
                <a:lnTo>
                  <a:pt x="11763" y="780882"/>
                </a:lnTo>
                <a:lnTo>
                  <a:pt x="0" y="664193"/>
                </a:lnTo>
                <a:cubicBezTo>
                  <a:pt x="0" y="297369"/>
                  <a:pt x="297369" y="0"/>
                  <a:pt x="664193" y="0"/>
                </a:cubicBezTo>
                <a:close/>
              </a:path>
            </a:pathLst>
          </a:custGeom>
          <a:solidFill>
            <a:srgbClr val="FF0000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手繪多邊形 19"/>
          <p:cNvSpPr/>
          <p:nvPr/>
        </p:nvSpPr>
        <p:spPr>
          <a:xfrm>
            <a:off x="1138885" y="4762720"/>
            <a:ext cx="1102529" cy="1290195"/>
          </a:xfrm>
          <a:custGeom>
            <a:avLst/>
            <a:gdLst>
              <a:gd name="connsiteX0" fmla="*/ 450777 w 1102529"/>
              <a:gd name="connsiteY0" fmla="*/ 0 h 1290195"/>
              <a:gd name="connsiteX1" fmla="*/ 452508 w 1102529"/>
              <a:gd name="connsiteY1" fmla="*/ 17169 h 1290195"/>
              <a:gd name="connsiteX2" fmla="*/ 844673 w 1102529"/>
              <a:gd name="connsiteY2" fmla="*/ 495308 h 1290195"/>
              <a:gd name="connsiteX3" fmla="*/ 888475 w 1102529"/>
              <a:gd name="connsiteY3" fmla="*/ 508905 h 1290195"/>
              <a:gd name="connsiteX4" fmla="*/ 876671 w 1102529"/>
              <a:gd name="connsiteY4" fmla="*/ 626002 h 1290195"/>
              <a:gd name="connsiteX5" fmla="*/ 1071209 w 1102529"/>
              <a:gd name="connsiteY5" fmla="*/ 1095658 h 1290195"/>
              <a:gd name="connsiteX6" fmla="*/ 1102529 w 1102529"/>
              <a:gd name="connsiteY6" fmla="*/ 1121499 h 1290195"/>
              <a:gd name="connsiteX7" fmla="*/ 1035550 w 1102529"/>
              <a:gd name="connsiteY7" fmla="*/ 1176761 h 1290195"/>
              <a:gd name="connsiteX8" fmla="*/ 664193 w 1102529"/>
              <a:gd name="connsiteY8" fmla="*/ 1290195 h 1290195"/>
              <a:gd name="connsiteX9" fmla="*/ 0 w 1102529"/>
              <a:gd name="connsiteY9" fmla="*/ 626002 h 1290195"/>
              <a:gd name="connsiteX10" fmla="*/ 405659 w 1102529"/>
              <a:gd name="connsiteY10" fmla="*/ 14005 h 1290195"/>
              <a:gd name="connsiteX11" fmla="*/ 450777 w 1102529"/>
              <a:gd name="connsiteY11" fmla="*/ 0 h 129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2529" h="1290195">
                <a:moveTo>
                  <a:pt x="450777" y="0"/>
                </a:moveTo>
                <a:lnTo>
                  <a:pt x="452508" y="17169"/>
                </a:lnTo>
                <a:cubicBezTo>
                  <a:pt x="496746" y="233356"/>
                  <a:pt x="646016" y="411284"/>
                  <a:pt x="844673" y="495308"/>
                </a:cubicBezTo>
                <a:lnTo>
                  <a:pt x="888475" y="508905"/>
                </a:lnTo>
                <a:lnTo>
                  <a:pt x="876671" y="626002"/>
                </a:lnTo>
                <a:cubicBezTo>
                  <a:pt x="876671" y="809414"/>
                  <a:pt x="951013" y="975462"/>
                  <a:pt x="1071209" y="1095658"/>
                </a:cubicBezTo>
                <a:lnTo>
                  <a:pt x="1102529" y="1121499"/>
                </a:lnTo>
                <a:lnTo>
                  <a:pt x="1035550" y="1176761"/>
                </a:lnTo>
                <a:cubicBezTo>
                  <a:pt x="929544" y="1248378"/>
                  <a:pt x="801752" y="1290195"/>
                  <a:pt x="664193" y="1290195"/>
                </a:cubicBezTo>
                <a:cubicBezTo>
                  <a:pt x="297369" y="1290195"/>
                  <a:pt x="0" y="992826"/>
                  <a:pt x="0" y="626002"/>
                </a:cubicBezTo>
                <a:cubicBezTo>
                  <a:pt x="0" y="350884"/>
                  <a:pt x="167270" y="114835"/>
                  <a:pt x="405659" y="14005"/>
                </a:cubicBezTo>
                <a:lnTo>
                  <a:pt x="450777" y="0"/>
                </a:lnTo>
                <a:close/>
              </a:path>
            </a:pathLst>
          </a:custGeom>
          <a:solidFill>
            <a:srgbClr val="0070C0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手繪多邊形 18"/>
          <p:cNvSpPr/>
          <p:nvPr/>
        </p:nvSpPr>
        <p:spPr>
          <a:xfrm>
            <a:off x="2241414" y="4763128"/>
            <a:ext cx="1102528" cy="1289787"/>
          </a:xfrm>
          <a:custGeom>
            <a:avLst/>
            <a:gdLst>
              <a:gd name="connsiteX0" fmla="*/ 653067 w 1102528"/>
              <a:gd name="connsiteY0" fmla="*/ 0 h 1289787"/>
              <a:gd name="connsiteX1" fmla="*/ 696869 w 1102528"/>
              <a:gd name="connsiteY1" fmla="*/ 13597 h 1289787"/>
              <a:gd name="connsiteX2" fmla="*/ 1102528 w 1102528"/>
              <a:gd name="connsiteY2" fmla="*/ 625594 h 1289787"/>
              <a:gd name="connsiteX3" fmla="*/ 438335 w 1102528"/>
              <a:gd name="connsiteY3" fmla="*/ 1289787 h 1289787"/>
              <a:gd name="connsiteX4" fmla="*/ 66978 w 1102528"/>
              <a:gd name="connsiteY4" fmla="*/ 1176353 h 1289787"/>
              <a:gd name="connsiteX5" fmla="*/ 0 w 1102528"/>
              <a:gd name="connsiteY5" fmla="*/ 1121091 h 1289787"/>
              <a:gd name="connsiteX6" fmla="*/ 31320 w 1102528"/>
              <a:gd name="connsiteY6" fmla="*/ 1095250 h 1289787"/>
              <a:gd name="connsiteX7" fmla="*/ 225857 w 1102528"/>
              <a:gd name="connsiteY7" fmla="*/ 625594 h 1289787"/>
              <a:gd name="connsiteX8" fmla="*/ 214094 w 1102528"/>
              <a:gd name="connsiteY8" fmla="*/ 508906 h 1289787"/>
              <a:gd name="connsiteX9" fmla="*/ 259212 w 1102528"/>
              <a:gd name="connsiteY9" fmla="*/ 494900 h 1289787"/>
              <a:gd name="connsiteX10" fmla="*/ 651377 w 1102528"/>
              <a:gd name="connsiteY10" fmla="*/ 16761 h 1289787"/>
              <a:gd name="connsiteX11" fmla="*/ 653067 w 1102528"/>
              <a:gd name="connsiteY11" fmla="*/ 0 h 128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2528" h="1289787">
                <a:moveTo>
                  <a:pt x="653067" y="0"/>
                </a:moveTo>
                <a:lnTo>
                  <a:pt x="696869" y="13597"/>
                </a:lnTo>
                <a:cubicBezTo>
                  <a:pt x="935258" y="114427"/>
                  <a:pt x="1102528" y="350476"/>
                  <a:pt x="1102528" y="625594"/>
                </a:cubicBezTo>
                <a:cubicBezTo>
                  <a:pt x="1102528" y="992418"/>
                  <a:pt x="805159" y="1289787"/>
                  <a:pt x="438335" y="1289787"/>
                </a:cubicBezTo>
                <a:cubicBezTo>
                  <a:pt x="300776" y="1289787"/>
                  <a:pt x="172984" y="1247970"/>
                  <a:pt x="66978" y="1176353"/>
                </a:cubicBezTo>
                <a:lnTo>
                  <a:pt x="0" y="1121091"/>
                </a:lnTo>
                <a:lnTo>
                  <a:pt x="31320" y="1095250"/>
                </a:lnTo>
                <a:cubicBezTo>
                  <a:pt x="151515" y="975054"/>
                  <a:pt x="225857" y="809006"/>
                  <a:pt x="225857" y="625594"/>
                </a:cubicBezTo>
                <a:lnTo>
                  <a:pt x="214094" y="508906"/>
                </a:lnTo>
                <a:lnTo>
                  <a:pt x="259212" y="494900"/>
                </a:lnTo>
                <a:cubicBezTo>
                  <a:pt x="457870" y="410876"/>
                  <a:pt x="607139" y="232948"/>
                  <a:pt x="651377" y="16761"/>
                </a:cubicBezTo>
                <a:lnTo>
                  <a:pt x="653067" y="0"/>
                </a:lnTo>
                <a:close/>
              </a:path>
            </a:pathLst>
          </a:custGeom>
          <a:solidFill>
            <a:srgbClr val="92D050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手繪多邊形 17"/>
          <p:cNvSpPr/>
          <p:nvPr/>
        </p:nvSpPr>
        <p:spPr>
          <a:xfrm>
            <a:off x="2027360" y="4893225"/>
            <a:ext cx="428148" cy="416999"/>
          </a:xfrm>
          <a:custGeom>
            <a:avLst/>
            <a:gdLst>
              <a:gd name="connsiteX0" fmla="*/ 214054 w 428148"/>
              <a:gd name="connsiteY0" fmla="*/ 0 h 416999"/>
              <a:gd name="connsiteX1" fmla="*/ 245374 w 428148"/>
              <a:gd name="connsiteY1" fmla="*/ 25841 h 416999"/>
              <a:gd name="connsiteX2" fmla="*/ 426417 w 428148"/>
              <a:gd name="connsiteY2" fmla="*/ 361639 h 416999"/>
              <a:gd name="connsiteX3" fmla="*/ 428148 w 428148"/>
              <a:gd name="connsiteY3" fmla="*/ 378809 h 416999"/>
              <a:gd name="connsiteX4" fmla="*/ 348590 w 428148"/>
              <a:gd name="connsiteY4" fmla="*/ 403505 h 416999"/>
              <a:gd name="connsiteX5" fmla="*/ 214732 w 428148"/>
              <a:gd name="connsiteY5" fmla="*/ 416999 h 416999"/>
              <a:gd name="connsiteX6" fmla="*/ 80874 w 428148"/>
              <a:gd name="connsiteY6" fmla="*/ 403505 h 416999"/>
              <a:gd name="connsiteX7" fmla="*/ 0 w 428148"/>
              <a:gd name="connsiteY7" fmla="*/ 378400 h 416999"/>
              <a:gd name="connsiteX8" fmla="*/ 1690 w 428148"/>
              <a:gd name="connsiteY8" fmla="*/ 361639 h 416999"/>
              <a:gd name="connsiteX9" fmla="*/ 182734 w 428148"/>
              <a:gd name="connsiteY9" fmla="*/ 25841 h 416999"/>
              <a:gd name="connsiteX10" fmla="*/ 214054 w 428148"/>
              <a:gd name="connsiteY10" fmla="*/ 0 h 41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8148" h="416999">
                <a:moveTo>
                  <a:pt x="214054" y="0"/>
                </a:moveTo>
                <a:lnTo>
                  <a:pt x="245374" y="25841"/>
                </a:lnTo>
                <a:cubicBezTo>
                  <a:pt x="335520" y="115988"/>
                  <a:pt x="399874" y="231927"/>
                  <a:pt x="426417" y="361639"/>
                </a:cubicBezTo>
                <a:lnTo>
                  <a:pt x="428148" y="378809"/>
                </a:lnTo>
                <a:lnTo>
                  <a:pt x="348590" y="403505"/>
                </a:lnTo>
                <a:cubicBezTo>
                  <a:pt x="305353" y="412353"/>
                  <a:pt x="260585" y="416999"/>
                  <a:pt x="214732" y="416999"/>
                </a:cubicBezTo>
                <a:cubicBezTo>
                  <a:pt x="168879" y="416999"/>
                  <a:pt x="124111" y="412353"/>
                  <a:pt x="80874" y="403505"/>
                </a:cubicBezTo>
                <a:lnTo>
                  <a:pt x="0" y="378400"/>
                </a:lnTo>
                <a:lnTo>
                  <a:pt x="1690" y="361639"/>
                </a:lnTo>
                <a:cubicBezTo>
                  <a:pt x="28233" y="231927"/>
                  <a:pt x="92587" y="115988"/>
                  <a:pt x="182734" y="25841"/>
                </a:cubicBezTo>
                <a:lnTo>
                  <a:pt x="214054" y="0"/>
                </a:lnTo>
                <a:close/>
              </a:path>
            </a:pathLst>
          </a:custGeom>
          <a:solidFill>
            <a:schemeClr val="bg1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4211951" y="4475179"/>
            <a:ext cx="414052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000" b="1" dirty="0" smtClean="0">
                <a:solidFill>
                  <a:schemeClr val="bg1"/>
                </a:solidFill>
              </a:rPr>
              <a:t>色彩是吸引眾人目光的首要因素，也是分類、強調、表達情感、創造質感的有效工具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韓明文 講師 </a:t>
            </a:r>
            <a:r>
              <a:rPr lang="en-US" altLang="zh-TW" smtClean="0"/>
              <a:t>X Matter Lab</a:t>
            </a:r>
            <a:endParaRPr lang="zh-TW" altLang="en-US"/>
          </a:p>
        </p:txBody>
      </p:sp>
      <p:sp>
        <p:nvSpPr>
          <p:cNvPr id="3" name="橢圓 2"/>
          <p:cNvSpPr/>
          <p:nvPr/>
        </p:nvSpPr>
        <p:spPr>
          <a:xfrm>
            <a:off x="657237" y="620661"/>
            <a:ext cx="1368152" cy="1368152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600" b="1" dirty="0" smtClean="0">
                <a:latin typeface="Agency FB" panose="020B0503020202020204" pitchFamily="34" charset="0"/>
              </a:rPr>
              <a:t>07</a:t>
            </a:r>
            <a:endParaRPr lang="zh-TW" altLang="en-US" sz="6600" b="1" dirty="0">
              <a:latin typeface="Agency FB" panose="020B0503020202020204" pitchFamily="34" charset="0"/>
            </a:endParaRPr>
          </a:p>
        </p:txBody>
      </p:sp>
      <p:sp>
        <p:nvSpPr>
          <p:cNvPr id="5" name="文字方塊 5"/>
          <p:cNvSpPr txBox="1"/>
          <p:nvPr/>
        </p:nvSpPr>
        <p:spPr>
          <a:xfrm>
            <a:off x="2241413" y="1808793"/>
            <a:ext cx="3770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400" b="1" dirty="0" smtClean="0">
                <a:solidFill>
                  <a:schemeClr val="bg1"/>
                </a:solidFill>
                <a:latin typeface="+mn-ea"/>
              </a:rPr>
              <a:t>主軸性原則</a:t>
            </a:r>
          </a:p>
        </p:txBody>
      </p:sp>
      <p:cxnSp>
        <p:nvCxnSpPr>
          <p:cNvPr id="6" name="直線接點 5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4211954" y="2528885"/>
            <a:ext cx="3600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CORE CONCEPT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1581779" y="3773841"/>
            <a:ext cx="1319271" cy="2448472"/>
          </a:xfrm>
          <a:prstGeom prst="ellipse">
            <a:avLst/>
          </a:prstGeom>
          <a:noFill/>
          <a:ln w="762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橢圓 17"/>
          <p:cNvSpPr/>
          <p:nvPr/>
        </p:nvSpPr>
        <p:spPr>
          <a:xfrm rot="18000000">
            <a:off x="1581779" y="3773841"/>
            <a:ext cx="1319271" cy="244847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橢圓 18"/>
          <p:cNvSpPr/>
          <p:nvPr/>
        </p:nvSpPr>
        <p:spPr>
          <a:xfrm rot="3600000">
            <a:off x="1581779" y="3773841"/>
            <a:ext cx="1319271" cy="2448472"/>
          </a:xfrm>
          <a:prstGeom prst="ellipse">
            <a:avLst/>
          </a:prstGeom>
          <a:noFill/>
          <a:ln w="76200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1977559" y="4734222"/>
            <a:ext cx="527708" cy="527708"/>
          </a:xfrm>
          <a:prstGeom prst="ellipse">
            <a:avLst/>
          </a:prstGeom>
          <a:solidFill>
            <a:schemeClr val="accent1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4211951" y="4475179"/>
            <a:ext cx="414052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000" b="1" dirty="0" smtClean="0">
                <a:solidFill>
                  <a:schemeClr val="bg1"/>
                </a:solidFill>
              </a:rPr>
              <a:t>採取由上而下的觀點，讓有限的、片斷的、積聚的內容之間，變成一連貫的因果關係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1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BCBC5"/>
      </a:accent1>
      <a:accent2>
        <a:srgbClr val="F5C636"/>
      </a:accent2>
      <a:accent3>
        <a:srgbClr val="FF614C"/>
      </a:accent3>
      <a:accent4>
        <a:srgbClr val="9ACA9F"/>
      </a:accent4>
      <a:accent5>
        <a:srgbClr val="70758C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9050">
          <a:noFill/>
          <a:prstDash val="dash"/>
        </a:ln>
      </a:spPr>
      <a:bodyPr rtlCol="0" anchor="ctr"/>
      <a:lstStyle>
        <a:defPPr algn="ctr">
          <a:defRPr sz="36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2904</TotalTime>
  <Words>750</Words>
  <Application>Microsoft Office PowerPoint</Application>
  <PresentationFormat>如螢幕大小 (4:3)</PresentationFormat>
  <Paragraphs>116</Paragraphs>
  <Slides>25</Slides>
  <Notes>11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mwhan</dc:creator>
  <cp:lastModifiedBy>mwhan</cp:lastModifiedBy>
  <cp:revision>711</cp:revision>
  <dcterms:created xsi:type="dcterms:W3CDTF">2015-01-08T07:46:43Z</dcterms:created>
  <dcterms:modified xsi:type="dcterms:W3CDTF">2017-12-13T12:58:31Z</dcterms:modified>
</cp:coreProperties>
</file>